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tags/tag14.xml" ContentType="application/vnd.openxmlformats-officedocument.presentationml.tags+xml"/>
  <Override PartName="/ppt/notesSlides/notesSlide8.xml" ContentType="application/vnd.openxmlformats-officedocument.presentationml.notesSlide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notesSlides/notesSlide9.xml" ContentType="application/vnd.openxmlformats-officedocument.presentationml.notesSlide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sldIdLst>
    <p:sldId id="259" r:id="rId2"/>
    <p:sldId id="2147308436" r:id="rId3"/>
    <p:sldId id="2147308487" r:id="rId4"/>
    <p:sldId id="2147308430" r:id="rId5"/>
    <p:sldId id="2147308490" r:id="rId6"/>
    <p:sldId id="2147308456" r:id="rId7"/>
    <p:sldId id="2147308491" r:id="rId8"/>
    <p:sldId id="2147308482" r:id="rId9"/>
    <p:sldId id="2147308485" r:id="rId10"/>
    <p:sldId id="2147308468" r:id="rId11"/>
    <p:sldId id="2147308481" r:id="rId12"/>
    <p:sldId id="2147308431" r:id="rId13"/>
    <p:sldId id="2147308474" r:id="rId14"/>
    <p:sldId id="2147308461" r:id="rId15"/>
    <p:sldId id="2147308486" r:id="rId16"/>
    <p:sldId id="2147308466" r:id="rId17"/>
    <p:sldId id="2147308465" r:id="rId18"/>
    <p:sldId id="2147308473" r:id="rId19"/>
    <p:sldId id="2147308429" r:id="rId20"/>
    <p:sldId id="2147308476" r:id="rId21"/>
    <p:sldId id="2147308437" r:id="rId22"/>
    <p:sldId id="2147308469" r:id="rId23"/>
    <p:sldId id="2147308462" r:id="rId24"/>
    <p:sldId id="2147308449" r:id="rId25"/>
    <p:sldId id="2147308471" r:id="rId26"/>
    <p:sldId id="2147308484" r:id="rId27"/>
    <p:sldId id="2147308489" r:id="rId28"/>
    <p:sldId id="2147308492" r:id="rId29"/>
  </p:sldIdLst>
  <p:sldSz cx="12192000" cy="6858000"/>
  <p:notesSz cx="6858000" cy="9144000"/>
  <p:custDataLst>
    <p:tags r:id="rId3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780"/>
    <a:srgbClr val="E2AE50"/>
    <a:srgbClr val="006479"/>
    <a:srgbClr val="00C2B9"/>
    <a:srgbClr val="FFEF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769" autoAdjust="0"/>
    <p:restoredTop sz="96229" autoAdjust="0"/>
  </p:normalViewPr>
  <p:slideViewPr>
    <p:cSldViewPr snapToGrid="0" showGuides="1">
      <p:cViewPr varScale="1">
        <p:scale>
          <a:sx n="70" d="100"/>
          <a:sy n="70" d="100"/>
        </p:scale>
        <p:origin x="293" y="58"/>
      </p:cViewPr>
      <p:guideLst/>
    </p:cSldViewPr>
  </p:slideViewPr>
  <p:notesTextViewPr>
    <p:cViewPr>
      <p:scale>
        <a:sx n="20" d="100"/>
        <a:sy n="20" d="100"/>
      </p:scale>
      <p:origin x="0" y="0"/>
    </p:cViewPr>
  </p:notesTextViewPr>
  <p:sorterViewPr>
    <p:cViewPr>
      <p:scale>
        <a:sx n="100" d="100"/>
        <a:sy n="100" d="100"/>
      </p:scale>
      <p:origin x="0" y="-483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数据</c:v>
                </c:pt>
              </c:strCache>
            </c:strRef>
          </c:tx>
          <c:spPr>
            <a:gradFill>
              <a:gsLst>
                <a:gs pos="0">
                  <a:schemeClr val="accent1">
                    <a:alpha val="0"/>
                  </a:schemeClr>
                </a:gs>
                <a:gs pos="56000">
                  <a:schemeClr val="accent1">
                    <a:alpha val="20000"/>
                  </a:schemeClr>
                </a:gs>
                <a:gs pos="100000">
                  <a:schemeClr val="accent1">
                    <a:alpha val="40000"/>
                  </a:schemeClr>
                </a:gs>
              </a:gsLst>
              <a:lin ang="16200000" scaled="1"/>
            </a:gradFill>
            <a:ln w="6350">
              <a:gradFill flip="none"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  <a:gs pos="48000">
                    <a:schemeClr val="accent1">
                      <a:alpha val="50000"/>
                    </a:schemeClr>
                  </a:gs>
                </a:gsLst>
                <a:lin ang="16200000" scaled="1"/>
                <a:tileRect/>
              </a:gradFill>
            </a:ln>
            <a:effectLst/>
          </c:spPr>
          <c:invertIfNegative val="0"/>
          <c:dPt>
            <c:idx val="4"/>
            <c:invertIfNegative val="0"/>
            <c:bubble3D val="0"/>
            <c:spPr>
              <a:gradFill>
                <a:gsLst>
                  <a:gs pos="0">
                    <a:schemeClr val="accent1">
                      <a:alpha val="0"/>
                    </a:schemeClr>
                  </a:gs>
                  <a:gs pos="56000">
                    <a:schemeClr val="accent1">
                      <a:alpha val="20000"/>
                    </a:schemeClr>
                  </a:gs>
                  <a:gs pos="100000">
                    <a:schemeClr val="accent1">
                      <a:alpha val="40000"/>
                    </a:schemeClr>
                  </a:gs>
                </a:gsLst>
                <a:lin ang="16200000" scaled="1"/>
              </a:gradFill>
              <a:ln w="6350"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/>
                    </a:gs>
                    <a:gs pos="48000">
                      <a:schemeClr val="accent1">
                        <a:alpha val="50000"/>
                      </a:schemeClr>
                    </a:gs>
                  </a:gsLst>
                  <a:lin ang="16200000" scaled="1"/>
                  <a:tileRect/>
                </a:gra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C9D2-45ED-B55D-BE83B34AA84A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lang="en-US" altLang="zh-CN"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系列1</c:v>
                </c:pt>
                <c:pt idx="1">
                  <c:v>系列2</c:v>
                </c:pt>
                <c:pt idx="2">
                  <c:v>系列3</c:v>
                </c:pt>
                <c:pt idx="3">
                  <c:v>系列4</c:v>
                </c:pt>
                <c:pt idx="4">
                  <c:v>系列5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166</c:v>
                </c:pt>
                <c:pt idx="1">
                  <c:v>134</c:v>
                </c:pt>
                <c:pt idx="2">
                  <c:v>152</c:v>
                </c:pt>
                <c:pt idx="3">
                  <c:v>101</c:v>
                </c:pt>
                <c:pt idx="4">
                  <c:v>166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C9D2-45ED-B55D-BE83B34AA84A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0"/>
        <c:axId val="1974470480"/>
        <c:axId val="1974470960"/>
      </c:barChart>
      <c:lineChart>
        <c:grouping val="standard"/>
        <c:varyColors val="0"/>
        <c:ser>
          <c:idx val="2"/>
          <c:order val="1"/>
          <c:tx>
            <c:strRef>
              <c:f>Sheet1!$C$1</c:f>
              <c:strCache>
                <c:ptCount val="1"/>
                <c:pt idx="0">
                  <c:v>增长率</c:v>
                </c:pt>
              </c:strCache>
            </c:strRef>
          </c:tx>
          <c:spPr>
            <a:ln w="22225" cap="rnd">
              <a:solidFill>
                <a:schemeClr val="accent2"/>
              </a:solidFill>
              <a:round/>
            </a:ln>
            <a:effectLst/>
          </c:spPr>
          <c:marker>
            <c:symbol val="diamond"/>
            <c:size val="7"/>
            <c:spPr>
              <a:solidFill>
                <a:schemeClr val="accent2"/>
              </a:solidFill>
              <a:ln w="9525" cap="rnd">
                <a:solidFill>
                  <a:schemeClr val="accent2"/>
                </a:solidFill>
              </a:ln>
              <a:effectLst/>
            </c:spPr>
          </c:marker>
          <c:dPt>
            <c:idx val="4"/>
            <c:marker>
              <c:symbol val="diamond"/>
              <c:size val="7"/>
              <c:spPr>
                <a:solidFill>
                  <a:schemeClr val="accent2"/>
                </a:solidFill>
                <a:ln w="9525" cap="rnd">
                  <a:solidFill>
                    <a:schemeClr val="accent2"/>
                  </a:solidFill>
                </a:ln>
                <a:effectLst/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3-C9D2-45ED-B55D-BE83B34AA84A}"/>
              </c:ext>
            </c:extLst>
          </c:dPt>
          <c:dLbls>
            <c:dLbl>
              <c:idx val="1"/>
              <c:layout>
                <c:manualLayout>
                  <c:x val="-5.565253887248784E-2"/>
                  <c:y val="5.0018597455366597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C9D2-45ED-B55D-BE83B34AA84A}"/>
                </c:ext>
              </c:extLst>
            </c:dLbl>
            <c:dLbl>
              <c:idx val="3"/>
              <c:layout>
                <c:manualLayout>
                  <c:x val="-6.024201414501773E-2"/>
                  <c:y val="-0.11594856544074524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C9D2-45ED-B55D-BE83B34AA84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lang="en-US" altLang="zh-CN"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Sheet1!$A$2:$A$6</c:f>
              <c:strCache>
                <c:ptCount val="5"/>
                <c:pt idx="0">
                  <c:v>系列1</c:v>
                </c:pt>
                <c:pt idx="1">
                  <c:v>系列2</c:v>
                </c:pt>
                <c:pt idx="2">
                  <c:v>系列3</c:v>
                </c:pt>
                <c:pt idx="3">
                  <c:v>系列4</c:v>
                </c:pt>
                <c:pt idx="4">
                  <c:v>系列5</c:v>
                </c:pt>
              </c:strCache>
            </c:strRef>
          </c:cat>
          <c:val>
            <c:numRef>
              <c:f>Sheet1!$C$2:$C$6</c:f>
              <c:numCache>
                <c:formatCode>0.00%</c:formatCode>
                <c:ptCount val="5"/>
                <c:pt idx="0">
                  <c:v>6.0600000000000001E-2</c:v>
                </c:pt>
                <c:pt idx="1">
                  <c:v>-1.4200000000000001E-2</c:v>
                </c:pt>
                <c:pt idx="2">
                  <c:v>2.29E-2</c:v>
                </c:pt>
                <c:pt idx="3">
                  <c:v>-3.56E-2</c:v>
                </c:pt>
                <c:pt idx="4">
                  <c:v>9.2700000000000005E-2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6-C9D2-45ED-B55D-BE83B34AA84A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1656755824"/>
        <c:axId val="1918382384"/>
      </c:lineChart>
      <c:catAx>
        <c:axId val="19744704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accent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en-US" altLang="zh-CN"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defRPr>
            </a:pPr>
            <a:endParaRPr lang="zh-CN"/>
          </a:p>
        </c:txPr>
        <c:crossAx val="1974470960"/>
        <c:crosses val="autoZero"/>
        <c:auto val="1"/>
        <c:lblAlgn val="ctr"/>
        <c:lblOffset val="100"/>
        <c:noMultiLvlLbl val="0"/>
      </c:catAx>
      <c:valAx>
        <c:axId val="197447096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en-US" altLang="zh-CN"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defRPr>
            </a:pPr>
            <a:endParaRPr lang="zh-CN"/>
          </a:p>
        </c:txPr>
        <c:crossAx val="1974470480"/>
        <c:crosses val="autoZero"/>
        <c:crossBetween val="between"/>
      </c:valAx>
      <c:valAx>
        <c:axId val="1918382384"/>
        <c:scaling>
          <c:orientation val="minMax"/>
          <c:max val="0.2"/>
        </c:scaling>
        <c:delete val="0"/>
        <c:axPos val="r"/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en-US" altLang="zh-CN"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defRPr>
            </a:pPr>
            <a:endParaRPr lang="zh-CN"/>
          </a:p>
        </c:txPr>
        <c:crossAx val="1656755824"/>
        <c:crosses val="max"/>
        <c:crossBetween val="between"/>
      </c:valAx>
      <c:catAx>
        <c:axId val="1656755824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918382384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en-US" altLang="zh-CN"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lang="en-US" altLang="zh-CN">
          <a:latin typeface="Arial" panose="020B0604020202020204" pitchFamily="34" charset="0"/>
          <a:ea typeface="微软雅黑" panose="020B0503020204020204" pitchFamily="34" charset="-122"/>
          <a:cs typeface="+mn-ea"/>
          <a:sym typeface="Arial" panose="020B0604020202020204" pitchFamily="34" charset="0"/>
        </a:defRPr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数据</c:v>
                </c:pt>
              </c:strCache>
            </c:strRef>
          </c:tx>
          <c:spPr>
            <a:gradFill>
              <a:gsLst>
                <a:gs pos="0">
                  <a:schemeClr val="accent2">
                    <a:alpha val="0"/>
                  </a:schemeClr>
                </a:gs>
                <a:gs pos="100000">
                  <a:schemeClr val="accent2">
                    <a:alpha val="40000"/>
                  </a:schemeClr>
                </a:gs>
                <a:gs pos="48000">
                  <a:schemeClr val="accent2">
                    <a:alpha val="20000"/>
                  </a:schemeClr>
                </a:gs>
              </a:gsLst>
              <a:lin ang="16200000" scaled="1"/>
            </a:gradFill>
            <a:ln w="6350">
              <a:gradFill flip="none" rotWithShape="1">
                <a:gsLst>
                  <a:gs pos="100000">
                    <a:schemeClr val="accent2"/>
                  </a:gs>
                  <a:gs pos="0">
                    <a:schemeClr val="accent2">
                      <a:alpha val="0"/>
                    </a:schemeClr>
                  </a:gs>
                  <a:gs pos="48000">
                    <a:schemeClr val="accent2">
                      <a:alpha val="50000"/>
                    </a:schemeClr>
                  </a:gs>
                </a:gsLst>
                <a:lin ang="16200000" scaled="1"/>
                <a:tileRect/>
              </a:gradFill>
            </a:ln>
            <a:effectLst/>
          </c:spPr>
          <c:invertIfNegative val="0"/>
          <c:dPt>
            <c:idx val="4"/>
            <c:invertIfNegative val="0"/>
            <c:bubble3D val="0"/>
            <c:spPr>
              <a:gradFill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2">
                      <a:alpha val="40000"/>
                    </a:schemeClr>
                  </a:gs>
                  <a:gs pos="48000">
                    <a:schemeClr val="accent2">
                      <a:alpha val="20000"/>
                    </a:schemeClr>
                  </a:gs>
                </a:gsLst>
                <a:lin ang="16200000" scaled="1"/>
              </a:gradFill>
              <a:ln w="6350">
                <a:gradFill flip="none" rotWithShape="1">
                  <a:gsLst>
                    <a:gs pos="100000">
                      <a:schemeClr val="accent2"/>
                    </a:gs>
                    <a:gs pos="0">
                      <a:schemeClr val="accent2">
                        <a:alpha val="0"/>
                      </a:schemeClr>
                    </a:gs>
                    <a:gs pos="48000">
                      <a:schemeClr val="accent2">
                        <a:alpha val="50000"/>
                      </a:schemeClr>
                    </a:gs>
                  </a:gsLst>
                  <a:lin ang="16200000" scaled="1"/>
                  <a:tileRect/>
                </a:gra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F5B2-49C0-AC7F-B10E4EEEEBDC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lang="en-US" altLang="zh-CN"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系列1</c:v>
                </c:pt>
                <c:pt idx="1">
                  <c:v>系列2</c:v>
                </c:pt>
                <c:pt idx="2">
                  <c:v>系列3</c:v>
                </c:pt>
                <c:pt idx="3">
                  <c:v>系列4</c:v>
                </c:pt>
                <c:pt idx="4">
                  <c:v>系列5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149.29</c:v>
                </c:pt>
                <c:pt idx="1">
                  <c:v>129.04</c:v>
                </c:pt>
                <c:pt idx="2">
                  <c:v>151.91999999999999</c:v>
                </c:pt>
                <c:pt idx="3">
                  <c:v>110.27</c:v>
                </c:pt>
                <c:pt idx="4">
                  <c:v>160.34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F5B2-49C0-AC7F-B10E4EEEEBDC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0"/>
        <c:axId val="1974470480"/>
        <c:axId val="1974470960"/>
      </c:barChart>
      <c:catAx>
        <c:axId val="19744704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accent2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en-US" altLang="zh-CN"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defRPr>
            </a:pPr>
            <a:endParaRPr lang="zh-CN"/>
          </a:p>
        </c:txPr>
        <c:crossAx val="1974470960"/>
        <c:crosses val="autoZero"/>
        <c:auto val="1"/>
        <c:lblAlgn val="ctr"/>
        <c:lblOffset val="100"/>
        <c:noMultiLvlLbl val="0"/>
      </c:catAx>
      <c:valAx>
        <c:axId val="197447096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en-US" altLang="zh-CN"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defRPr>
            </a:pPr>
            <a:endParaRPr lang="zh-CN"/>
          </a:p>
        </c:txPr>
        <c:crossAx val="197447048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en-US" altLang="zh-CN"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lang="en-US" altLang="zh-CN">
          <a:latin typeface="Arial" panose="020B0604020202020204" pitchFamily="34" charset="0"/>
          <a:ea typeface="微软雅黑" panose="020B0503020204020204" pitchFamily="34" charset="-122"/>
          <a:cs typeface="+mn-ea"/>
          <a:sym typeface="Arial" panose="020B0604020202020204" pitchFamily="34" charset="0"/>
        </a:defRPr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数据</c:v>
                </c:pt>
              </c:strCache>
            </c:strRef>
          </c:tx>
          <c:spPr>
            <a:gradFill>
              <a:gsLst>
                <a:gs pos="0">
                  <a:schemeClr val="accent1">
                    <a:lumMod val="85000"/>
                    <a:lumOff val="15000"/>
                  </a:schemeClr>
                </a:gs>
                <a:gs pos="100000">
                  <a:schemeClr val="accent1"/>
                </a:gs>
              </a:gsLst>
              <a:lin ang="2700000" scaled="0"/>
            </a:gradFill>
            <a:ln>
              <a:solidFill>
                <a:schemeClr val="bg1">
                  <a:lumMod val="95000"/>
                </a:schemeClr>
              </a:solidFill>
            </a:ln>
            <a:effectLst>
              <a:outerShdw blurRad="127000" dist="127000" dir="5400000" algn="t" rotWithShape="0">
                <a:schemeClr val="accent1">
                  <a:alpha val="10000"/>
                </a:schemeClr>
              </a:outerShdw>
            </a:effectLst>
          </c:spPr>
          <c:dPt>
            <c:idx val="0"/>
            <c:bubble3D val="0"/>
            <c:spPr>
              <a:gradFill>
                <a:gsLst>
                  <a:gs pos="0">
                    <a:schemeClr val="accent1">
                      <a:lumMod val="85000"/>
                      <a:lumOff val="15000"/>
                    </a:schemeClr>
                  </a:gs>
                  <a:gs pos="100000">
                    <a:schemeClr val="accent1"/>
                  </a:gs>
                </a:gsLst>
                <a:lin ang="3600000" scaled="0"/>
              </a:gradFill>
              <a:ln w="19050">
                <a:solidFill>
                  <a:schemeClr val="bg1">
                    <a:lumMod val="95000"/>
                  </a:schemeClr>
                </a:solidFill>
              </a:ln>
              <a:effectLst>
                <a:outerShdw blurRad="127000" dist="127000" dir="5400000" algn="t" rotWithShape="0">
                  <a:schemeClr val="accent1">
                    <a:alpha val="10000"/>
                  </a:scheme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E38F-4429-87C1-423333E1586E}"/>
              </c:ext>
            </c:extLst>
          </c:dPt>
          <c:dPt>
            <c:idx val="1"/>
            <c:bubble3D val="0"/>
            <c:spPr>
              <a:gradFill>
                <a:gsLst>
                  <a:gs pos="0">
                    <a:schemeClr val="accent2">
                      <a:lumMod val="85000"/>
                      <a:lumOff val="15000"/>
                    </a:schemeClr>
                  </a:gs>
                  <a:gs pos="100000">
                    <a:schemeClr val="accent2"/>
                  </a:gs>
                </a:gsLst>
                <a:lin ang="2700000" scaled="0"/>
              </a:gradFill>
              <a:ln w="19050">
                <a:solidFill>
                  <a:schemeClr val="bg1">
                    <a:lumMod val="95000"/>
                  </a:schemeClr>
                </a:solidFill>
              </a:ln>
              <a:effectLst>
                <a:outerShdw blurRad="127000" dist="127000" dir="5400000" algn="t" rotWithShape="0">
                  <a:schemeClr val="accent1">
                    <a:alpha val="10000"/>
                  </a:scheme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E38F-4429-87C1-423333E1586E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系列1</c:v>
                </c:pt>
                <c:pt idx="1">
                  <c:v>系列2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8.1999999999999993</c:v>
                </c:pt>
                <c:pt idx="1">
                  <c:v>3.2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E38F-4429-87C1-423333E1586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35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latin typeface="Arial" panose="020B0604020202020204" pitchFamily="34" charset="0"/>
          <a:ea typeface="微软雅黑" panose="020B0503020204020204" pitchFamily="34" charset="-122"/>
          <a:cs typeface="+mn-ea"/>
          <a:sym typeface="Arial" panose="020B0604020202020204" pitchFamily="34" charset="0"/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思源黑体 CN Regular" panose="020B0500000000000000" pitchFamily="34" charset="-122"/>
                <a:ea typeface="思源黑体 CN Regular" panose="020B05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思源黑体 CN Regular" panose="020B0500000000000000" pitchFamily="34" charset="-122"/>
                <a:ea typeface="思源黑体 CN Regular" panose="020B0500000000000000" pitchFamily="34" charset="-122"/>
              </a:defRPr>
            </a:lvl1pPr>
          </a:lstStyle>
          <a:p>
            <a:fld id="{CED3B038-07E1-4974-A89A-2830E1A3DBB3}" type="datetimeFigureOut">
              <a:rPr lang="zh-CN" altLang="en-US" smtClean="0"/>
              <a:pPr/>
              <a:t>2024-09-15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思源黑体 CN Regular" panose="020B0500000000000000" pitchFamily="34" charset="-122"/>
                <a:ea typeface="思源黑体 CN Regular" panose="020B05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思源黑体 CN Regular" panose="020B0500000000000000" pitchFamily="34" charset="-122"/>
                <a:ea typeface="思源黑体 CN Regular" panose="020B0500000000000000" pitchFamily="34" charset="-122"/>
              </a:defRPr>
            </a:lvl1pPr>
          </a:lstStyle>
          <a:p>
            <a:fld id="{BA711CB6-E798-4C80-BA24-52133C19428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75003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思源黑体 CN Regular" panose="020B0500000000000000" pitchFamily="34" charset="-122"/>
        <a:ea typeface="思源黑体 CN Regular" panose="020B0500000000000000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思源黑体 CN Regular" panose="020B0500000000000000" pitchFamily="34" charset="-122"/>
        <a:ea typeface="思源黑体 CN Regular" panose="020B0500000000000000" pitchFamily="3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思源黑体 CN Regular" panose="020B0500000000000000" pitchFamily="34" charset="-122"/>
        <a:ea typeface="思源黑体 CN Regular" panose="020B0500000000000000" pitchFamily="3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思源黑体 CN Regular" panose="020B0500000000000000" pitchFamily="34" charset="-122"/>
        <a:ea typeface="思源黑体 CN Regular" panose="020B0500000000000000" pitchFamily="3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思源黑体 CN Regular" panose="020B0500000000000000" pitchFamily="34" charset="-122"/>
        <a:ea typeface="思源黑体 CN Regular" panose="020B0500000000000000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711CB6-E798-4C80-BA24-52133C194286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79206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711CB6-E798-4C80-BA24-52133C194286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810216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711CB6-E798-4C80-BA24-52133C194286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478503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711CB6-E798-4C80-BA24-52133C194286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251854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711CB6-E798-4C80-BA24-52133C194286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061793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711CB6-E798-4C80-BA24-52133C194286}" type="slidenum">
              <a:rPr lang="zh-CN" altLang="en-US" smtClean="0"/>
              <a:pPr/>
              <a:t>14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422878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711CB6-E798-4C80-BA24-52133C194286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492480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711CB6-E798-4C80-BA24-52133C194286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351909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711CB6-E798-4C80-BA24-52133C194286}" type="slidenum">
              <a:rPr lang="zh-CN" altLang="en-US" smtClean="0"/>
              <a:pPr/>
              <a:t>26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422265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microsoft.com/office/2007/relationships/hdphoto" Target="../media/hdphoto4.wdp"/><Relationship Id="rId3" Type="http://schemas.openxmlformats.org/officeDocument/2006/relationships/image" Target="../media/image3.png"/><Relationship Id="rId7" Type="http://schemas.openxmlformats.org/officeDocument/2006/relationships/image" Target="../media/image5.png"/><Relationship Id="rId12" Type="http://schemas.openxmlformats.org/officeDocument/2006/relationships/image" Target="../media/image9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microsoft.com/office/2007/relationships/hdphoto" Target="../media/hdphoto2.wdp"/><Relationship Id="rId11" Type="http://schemas.microsoft.com/office/2007/relationships/hdphoto" Target="../media/hdphoto3.wdp"/><Relationship Id="rId5" Type="http://schemas.openxmlformats.org/officeDocument/2006/relationships/image" Target="../media/image4.png"/><Relationship Id="rId10" Type="http://schemas.openxmlformats.org/officeDocument/2006/relationships/image" Target="../media/image8.png"/><Relationship Id="rId4" Type="http://schemas.microsoft.com/office/2007/relationships/hdphoto" Target="../media/hdphoto1.wdp"/><Relationship Id="rId9" Type="http://schemas.openxmlformats.org/officeDocument/2006/relationships/image" Target="../media/image7.png"/><Relationship Id="rId14" Type="http://schemas.openxmlformats.org/officeDocument/2006/relationships/image" Target="../media/image10.png"/></Relationships>
</file>

<file path=ppt/slideLayouts/_rels/slideLayout4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草地上的建筑&#10;&#10;描述已自动生成">
            <a:extLst>
              <a:ext uri="{FF2B5EF4-FFF2-40B4-BE49-F238E27FC236}">
                <a16:creationId xmlns:a16="http://schemas.microsoft.com/office/drawing/2014/main" id="{41460A0A-37E5-C73D-5B66-8EB441D794B5}"/>
              </a:ext>
            </a:extLst>
          </p:cNvPr>
          <p:cNvPicPr>
            <a:picLocks/>
          </p:cNvPicPr>
          <p:nvPr userDrawn="1"/>
        </p:nvPicPr>
        <p:blipFill rotWithShape="1">
          <a:blip r:embed="rId2" cstate="email">
            <a:alphaModFix amt="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193093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草地上的建筑&#10;&#10;描述已自动生成">
            <a:extLst>
              <a:ext uri="{FF2B5EF4-FFF2-40B4-BE49-F238E27FC236}">
                <a16:creationId xmlns:a16="http://schemas.microsoft.com/office/drawing/2014/main" id="{372CD804-F071-7719-EEAD-E9F3BEB22C71}"/>
              </a:ext>
            </a:extLst>
          </p:cNvPr>
          <p:cNvPicPr>
            <a:picLocks/>
          </p:cNvPicPr>
          <p:nvPr userDrawn="1"/>
        </p:nvPicPr>
        <p:blipFill rotWithShape="1">
          <a:blip r:embed="rId2" cstate="email">
            <a:alphaModFix amt="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46948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EC15361D-F543-0A4C-F20F-500220738EB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alphaModFix amt="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"/>
            <a:ext cx="12188108" cy="4780410"/>
          </a:xfrm>
          <a:prstGeom prst="rect">
            <a:avLst/>
          </a:prstGeom>
        </p:spPr>
      </p:pic>
      <p:pic>
        <p:nvPicPr>
          <p:cNvPr id="8" name="Picture 4">
            <a:extLst>
              <a:ext uri="{FF2B5EF4-FFF2-40B4-BE49-F238E27FC236}">
                <a16:creationId xmlns:a16="http://schemas.microsoft.com/office/drawing/2014/main" id="{85500407-DF32-1DE8-3676-EB7D0CD8AE8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FilmGrain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763928"/>
            <a:ext cx="12200346" cy="6094073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E7A4C613-ED32-B603-3EC2-D63E4E92E138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email">
            <a:alphaModFix amt="60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78468" y="-466494"/>
            <a:ext cx="8035063" cy="7992436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AEA3B48A-D566-D07B-A705-EA299567F09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 cstate="email">
            <a:biLevel thresh="50000"/>
            <a:alphaModFix amt="63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965" y="5279856"/>
            <a:ext cx="12193057" cy="1578144"/>
          </a:xfrm>
          <a:prstGeom prst="rect">
            <a:avLst/>
          </a:prstGeom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id="{9C600C87-E81D-5454-AD71-FCB162D020CE}"/>
              </a:ext>
            </a:extLst>
          </p:cNvPr>
          <p:cNvSpPr/>
          <p:nvPr userDrawn="1"/>
        </p:nvSpPr>
        <p:spPr>
          <a:xfrm>
            <a:off x="0" y="5867401"/>
            <a:ext cx="12192000" cy="990600"/>
          </a:xfrm>
          <a:prstGeom prst="rect">
            <a:avLst/>
          </a:prstGeom>
          <a:gradFill flip="none" rotWithShape="1">
            <a:gsLst>
              <a:gs pos="0">
                <a:schemeClr val="accent2">
                  <a:alpha val="20000"/>
                </a:schemeClr>
              </a:gs>
              <a:gs pos="100000">
                <a:schemeClr val="accent1">
                  <a:alpha val="0"/>
                </a:schemeClr>
              </a:gs>
            </a:gsLst>
            <a:lin ang="162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Regular" panose="020B0500000000000000" pitchFamily="34" charset="-122"/>
              <a:ea typeface="思源黑体 CN Regular" panose="020B0500000000000000" pitchFamily="34" charset="-122"/>
              <a:cs typeface="+mn-cs"/>
            </a:endParaRP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C155D883-EDAE-4A2B-BD7C-502151800405}"/>
              </a:ext>
            </a:extLst>
          </p:cNvPr>
          <p:cNvGrpSpPr/>
          <p:nvPr userDrawn="1"/>
        </p:nvGrpSpPr>
        <p:grpSpPr>
          <a:xfrm flipH="1">
            <a:off x="-592006" y="-436156"/>
            <a:ext cx="3042896" cy="2959470"/>
            <a:chOff x="8925723" y="601943"/>
            <a:chExt cx="3789177" cy="3685291"/>
          </a:xfrm>
        </p:grpSpPr>
        <p:pic>
          <p:nvPicPr>
            <p:cNvPr id="15" name="图片 14">
              <a:extLst>
                <a:ext uri="{FF2B5EF4-FFF2-40B4-BE49-F238E27FC236}">
                  <a16:creationId xmlns:a16="http://schemas.microsoft.com/office/drawing/2014/main" id="{238C3EAA-85FC-C376-F60F-5679C4E9554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18000000">
              <a:off x="9777010" y="1083404"/>
              <a:ext cx="1407930" cy="2079836"/>
            </a:xfrm>
            <a:prstGeom prst="rect">
              <a:avLst/>
            </a:prstGeom>
          </p:spPr>
        </p:pic>
        <p:pic>
          <p:nvPicPr>
            <p:cNvPr id="16" name="图片 15">
              <a:extLst>
                <a:ext uri="{FF2B5EF4-FFF2-40B4-BE49-F238E27FC236}">
                  <a16:creationId xmlns:a16="http://schemas.microsoft.com/office/drawing/2014/main" id="{9594E6D7-94F6-40DC-84D7-ADB88E3B0EE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21020557">
              <a:off x="9111611" y="3395610"/>
              <a:ext cx="2738731" cy="891624"/>
            </a:xfrm>
            <a:prstGeom prst="rect">
              <a:avLst/>
            </a:prstGeom>
          </p:spPr>
        </p:pic>
        <p:pic>
          <p:nvPicPr>
            <p:cNvPr id="17" name="图片 16">
              <a:extLst>
                <a:ext uri="{FF2B5EF4-FFF2-40B4-BE49-F238E27FC236}">
                  <a16:creationId xmlns:a16="http://schemas.microsoft.com/office/drawing/2014/main" id="{E5DF5B1F-8254-6790-D33C-2B30E063622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email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artisticBlur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20700000">
              <a:off x="11493060" y="601943"/>
              <a:ext cx="1221840" cy="1091513"/>
            </a:xfrm>
            <a:prstGeom prst="rect">
              <a:avLst/>
            </a:prstGeom>
          </p:spPr>
        </p:pic>
        <p:pic>
          <p:nvPicPr>
            <p:cNvPr id="18" name="图片 17">
              <a:extLst>
                <a:ext uri="{FF2B5EF4-FFF2-40B4-BE49-F238E27FC236}">
                  <a16:creationId xmlns:a16="http://schemas.microsoft.com/office/drawing/2014/main" id="{A6DE8ACF-FA8C-BD90-6AE5-5C6AC85AE2E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 cstate="email"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artisticBlur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18726557">
              <a:off x="9242920" y="786898"/>
              <a:ext cx="738370" cy="1372763"/>
            </a:xfrm>
            <a:prstGeom prst="rect">
              <a:avLst/>
            </a:prstGeom>
          </p:spPr>
        </p:pic>
      </p:grpSp>
      <p:pic>
        <p:nvPicPr>
          <p:cNvPr id="19" name="图片 18">
            <a:extLst>
              <a:ext uri="{FF2B5EF4-FFF2-40B4-BE49-F238E27FC236}">
                <a16:creationId xmlns:a16="http://schemas.microsoft.com/office/drawing/2014/main" id="{1CB72F74-5BA0-4F8F-BEFC-B446D935B9EF}"/>
              </a:ext>
            </a:extLst>
          </p:cNvPr>
          <p:cNvPicPr>
            <a:picLocks noChangeAspect="1"/>
          </p:cNvPicPr>
          <p:nvPr userDrawn="1"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39915" y="-1512647"/>
            <a:ext cx="5079864" cy="55511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81937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图片 43" descr="建筑与房屋的城市空拍图&#10;&#10;描述已自动生成">
            <a:extLst>
              <a:ext uri="{FF2B5EF4-FFF2-40B4-BE49-F238E27FC236}">
                <a16:creationId xmlns:a16="http://schemas.microsoft.com/office/drawing/2014/main" id="{E5B71FC7-7D60-0A55-3916-0945F74BDD3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alphaModFix amt="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FilmGrain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r="113" b="15668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grpSp>
        <p:nvGrpSpPr>
          <p:cNvPr id="26" name="组合 25">
            <a:extLst>
              <a:ext uri="{FF2B5EF4-FFF2-40B4-BE49-F238E27FC236}">
                <a16:creationId xmlns:a16="http://schemas.microsoft.com/office/drawing/2014/main" id="{CF37844D-253E-CC32-F3C0-5A0644534B57}"/>
              </a:ext>
            </a:extLst>
          </p:cNvPr>
          <p:cNvGrpSpPr/>
          <p:nvPr userDrawn="1"/>
        </p:nvGrpSpPr>
        <p:grpSpPr>
          <a:xfrm>
            <a:off x="-161015" y="566785"/>
            <a:ext cx="691313" cy="314229"/>
            <a:chOff x="90880" y="1784921"/>
            <a:chExt cx="296542" cy="157941"/>
          </a:xfrm>
        </p:grpSpPr>
        <p:sp>
          <p:nvSpPr>
            <p:cNvPr id="27" name="平行四边形 26">
              <a:extLst>
                <a:ext uri="{FF2B5EF4-FFF2-40B4-BE49-F238E27FC236}">
                  <a16:creationId xmlns:a16="http://schemas.microsoft.com/office/drawing/2014/main" id="{D762447D-4345-7209-4BD4-22120E36BA71}"/>
                </a:ext>
              </a:extLst>
            </p:cNvPr>
            <p:cNvSpPr/>
            <p:nvPr/>
          </p:nvSpPr>
          <p:spPr>
            <a:xfrm>
              <a:off x="187235" y="1833928"/>
              <a:ext cx="200187" cy="77609"/>
            </a:xfrm>
            <a:prstGeom prst="parallelogram">
              <a:avLst>
                <a:gd name="adj" fmla="val 37547"/>
              </a:avLst>
            </a:prstGeom>
            <a:gradFill flip="none" rotWithShape="1">
              <a:gsLst>
                <a:gs pos="35000">
                  <a:srgbClr val="E2AE50">
                    <a:alpha val="0"/>
                  </a:srgbClr>
                </a:gs>
                <a:gs pos="89000">
                  <a:srgbClr val="FFEFBD">
                    <a:alpha val="40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>
              <a:outerShdw blurRad="1270000" dist="127000" dir="5400000" algn="t" rotWithShape="0">
                <a:schemeClr val="accent1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solidFill>
                  <a:prstClr val="white"/>
                </a:solidFill>
                <a:latin typeface="Roboto Bold" panose="02000000000000000000" pitchFamily="2" charset="0"/>
                <a:ea typeface="思源黑体 CN Regular"/>
              </a:endParaRPr>
            </a:p>
          </p:txBody>
        </p:sp>
        <p:sp>
          <p:nvSpPr>
            <p:cNvPr id="28" name="平行四边形 27">
              <a:extLst>
                <a:ext uri="{FF2B5EF4-FFF2-40B4-BE49-F238E27FC236}">
                  <a16:creationId xmlns:a16="http://schemas.microsoft.com/office/drawing/2014/main" id="{60E6E247-0FA8-D3C9-701E-DF110097C49F}"/>
                </a:ext>
              </a:extLst>
            </p:cNvPr>
            <p:cNvSpPr/>
            <p:nvPr/>
          </p:nvSpPr>
          <p:spPr>
            <a:xfrm>
              <a:off x="123162" y="1878552"/>
              <a:ext cx="200187" cy="64310"/>
            </a:xfrm>
            <a:prstGeom prst="parallelogram">
              <a:avLst>
                <a:gd name="adj" fmla="val 37547"/>
              </a:avLst>
            </a:prstGeom>
            <a:gradFill flip="none" rotWithShape="1">
              <a:gsLst>
                <a:gs pos="22000">
                  <a:srgbClr val="E2AE50">
                    <a:alpha val="0"/>
                  </a:srgbClr>
                </a:gs>
                <a:gs pos="100000">
                  <a:srgbClr val="E2AE50">
                    <a:alpha val="70000"/>
                  </a:srgbClr>
                </a:gs>
              </a:gsLst>
              <a:lin ang="0" scaled="0"/>
              <a:tileRect/>
            </a:gradFill>
            <a:ln>
              <a:noFill/>
            </a:ln>
            <a:effectLst>
              <a:outerShdw blurRad="1270000" dist="127000" dir="5400000" algn="t" rotWithShape="0">
                <a:schemeClr val="accent1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solidFill>
                  <a:prstClr val="white"/>
                </a:solidFill>
                <a:latin typeface="Roboto Bold" panose="02000000000000000000" pitchFamily="2" charset="0"/>
                <a:ea typeface="思源黑体 CN Regular"/>
              </a:endParaRPr>
            </a:p>
          </p:txBody>
        </p:sp>
        <p:sp>
          <p:nvSpPr>
            <p:cNvPr id="29" name="平行四边形 28">
              <a:extLst>
                <a:ext uri="{FF2B5EF4-FFF2-40B4-BE49-F238E27FC236}">
                  <a16:creationId xmlns:a16="http://schemas.microsoft.com/office/drawing/2014/main" id="{2C572943-4E44-6F52-05BF-14A6136B2CD1}"/>
                </a:ext>
              </a:extLst>
            </p:cNvPr>
            <p:cNvSpPr/>
            <p:nvPr/>
          </p:nvSpPr>
          <p:spPr>
            <a:xfrm>
              <a:off x="90880" y="1784921"/>
              <a:ext cx="200187" cy="73362"/>
            </a:xfrm>
            <a:prstGeom prst="parallelogram">
              <a:avLst>
                <a:gd name="adj" fmla="val 37547"/>
              </a:avLst>
            </a:prstGeom>
            <a:noFill/>
            <a:ln w="6350">
              <a:gradFill>
                <a:gsLst>
                  <a:gs pos="39000">
                    <a:schemeClr val="accent1">
                      <a:alpha val="0"/>
                    </a:schemeClr>
                  </a:gs>
                  <a:gs pos="87000">
                    <a:schemeClr val="accent1">
                      <a:alpha val="70000"/>
                    </a:schemeClr>
                  </a:gs>
                </a:gsLst>
                <a:lin ang="0" scaled="0"/>
              </a:gradFill>
            </a:ln>
            <a:effectLst>
              <a:outerShdw blurRad="1270000" dist="127000" dir="5400000" algn="t" rotWithShape="0">
                <a:schemeClr val="accent1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solidFill>
                  <a:prstClr val="white"/>
                </a:solidFill>
                <a:latin typeface="Roboto Bold" panose="02000000000000000000" pitchFamily="2" charset="0"/>
                <a:ea typeface="思源黑体 CN Regular"/>
              </a:endParaRPr>
            </a:p>
          </p:txBody>
        </p:sp>
      </p:grpSp>
      <p:cxnSp>
        <p:nvCxnSpPr>
          <p:cNvPr id="31" name="直接连接符 30">
            <a:extLst>
              <a:ext uri="{FF2B5EF4-FFF2-40B4-BE49-F238E27FC236}">
                <a16:creationId xmlns:a16="http://schemas.microsoft.com/office/drawing/2014/main" id="{5E8B2C68-1641-643C-1382-C81958A4663B}"/>
              </a:ext>
            </a:extLst>
          </p:cNvPr>
          <p:cNvCxnSpPr/>
          <p:nvPr userDrawn="1"/>
        </p:nvCxnSpPr>
        <p:spPr>
          <a:xfrm>
            <a:off x="0" y="1028700"/>
            <a:ext cx="12192000" cy="0"/>
          </a:xfrm>
          <a:prstGeom prst="line">
            <a:avLst/>
          </a:prstGeom>
          <a:ln w="9525">
            <a:solidFill>
              <a:schemeClr val="accent1">
                <a:alpha val="7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35" name="图形 4">
            <a:extLst>
              <a:ext uri="{FF2B5EF4-FFF2-40B4-BE49-F238E27FC236}">
                <a16:creationId xmlns:a16="http://schemas.microsoft.com/office/drawing/2014/main" id="{C96C6CFA-26ED-38DA-3DD7-6F573151E8EF}"/>
              </a:ext>
            </a:extLst>
          </p:cNvPr>
          <p:cNvGrpSpPr/>
          <p:nvPr/>
        </p:nvGrpSpPr>
        <p:grpSpPr>
          <a:xfrm>
            <a:off x="10397566" y="333104"/>
            <a:ext cx="1121331" cy="385666"/>
            <a:chOff x="3162257" y="2620396"/>
            <a:chExt cx="5190441" cy="1785178"/>
          </a:xfrm>
        </p:grpSpPr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6046BEAC-9F1F-E8D1-3149-8046D2FFC7B6}"/>
                </a:ext>
              </a:extLst>
            </p:cNvPr>
            <p:cNvSpPr/>
            <p:nvPr/>
          </p:nvSpPr>
          <p:spPr>
            <a:xfrm>
              <a:off x="5405780" y="2920931"/>
              <a:ext cx="2925307" cy="889799"/>
            </a:xfrm>
            <a:custGeom>
              <a:avLst/>
              <a:gdLst>
                <a:gd name="connsiteX0" fmla="*/ 2677202 w 2925307"/>
                <a:gd name="connsiteY0" fmla="*/ 369138 h 889799"/>
                <a:gd name="connsiteX1" fmla="*/ 2634120 w 2925307"/>
                <a:gd name="connsiteY1" fmla="*/ 369138 h 889799"/>
                <a:gd name="connsiteX2" fmla="*/ 2644083 w 2925307"/>
                <a:gd name="connsiteY2" fmla="*/ 355891 h 889799"/>
                <a:gd name="connsiteX3" fmla="*/ 2644083 w 2925307"/>
                <a:gd name="connsiteY3" fmla="*/ 339308 h 889799"/>
                <a:gd name="connsiteX4" fmla="*/ 2657780 w 2925307"/>
                <a:gd name="connsiteY4" fmla="*/ 316350 h 889799"/>
                <a:gd name="connsiteX5" fmla="*/ 2657378 w 2925307"/>
                <a:gd name="connsiteY5" fmla="*/ 309478 h 889799"/>
                <a:gd name="connsiteX6" fmla="*/ 2657378 w 2925307"/>
                <a:gd name="connsiteY6" fmla="*/ 286273 h 889799"/>
                <a:gd name="connsiteX7" fmla="*/ 2650509 w 2925307"/>
                <a:gd name="connsiteY7" fmla="*/ 273025 h 889799"/>
                <a:gd name="connsiteX8" fmla="*/ 2650509 w 2925307"/>
                <a:gd name="connsiteY8" fmla="*/ 263065 h 889799"/>
                <a:gd name="connsiteX9" fmla="*/ 2650509 w 2925307"/>
                <a:gd name="connsiteY9" fmla="*/ 186825 h 889799"/>
                <a:gd name="connsiteX10" fmla="*/ 2650509 w 2925307"/>
                <a:gd name="connsiteY10" fmla="*/ 173429 h 889799"/>
                <a:gd name="connsiteX11" fmla="*/ 2672622 w 2925307"/>
                <a:gd name="connsiteY11" fmla="*/ 169047 h 889799"/>
                <a:gd name="connsiteX12" fmla="*/ 2690296 w 2925307"/>
                <a:gd name="connsiteY12" fmla="*/ 160182 h 889799"/>
                <a:gd name="connsiteX13" fmla="*/ 2720182 w 2925307"/>
                <a:gd name="connsiteY13" fmla="*/ 160182 h 889799"/>
                <a:gd name="connsiteX14" fmla="*/ 2733438 w 2925307"/>
                <a:gd name="connsiteY14" fmla="*/ 176764 h 889799"/>
                <a:gd name="connsiteX15" fmla="*/ 2683629 w 2925307"/>
                <a:gd name="connsiteY15" fmla="*/ 223227 h 889799"/>
                <a:gd name="connsiteX16" fmla="*/ 2683629 w 2925307"/>
                <a:gd name="connsiteY16" fmla="*/ 239760 h 889799"/>
                <a:gd name="connsiteX17" fmla="*/ 2713514 w 2925307"/>
                <a:gd name="connsiteY17" fmla="*/ 296132 h 889799"/>
                <a:gd name="connsiteX18" fmla="*/ 2670373 w 2925307"/>
                <a:gd name="connsiteY18" fmla="*/ 345931 h 889799"/>
                <a:gd name="connsiteX19" fmla="*/ 2670373 w 2925307"/>
                <a:gd name="connsiteY19" fmla="*/ 349268 h 889799"/>
                <a:gd name="connsiteX20" fmla="*/ 2690296 w 2925307"/>
                <a:gd name="connsiteY20" fmla="*/ 359228 h 889799"/>
                <a:gd name="connsiteX21" fmla="*/ 2733438 w 2925307"/>
                <a:gd name="connsiteY21" fmla="*/ 322775 h 889799"/>
                <a:gd name="connsiteX22" fmla="*/ 2779853 w 2925307"/>
                <a:gd name="connsiteY22" fmla="*/ 292895 h 889799"/>
                <a:gd name="connsiteX23" fmla="*/ 2807208 w 2925307"/>
                <a:gd name="connsiteY23" fmla="*/ 263863 h 889799"/>
                <a:gd name="connsiteX24" fmla="*/ 2826268 w 2925307"/>
                <a:gd name="connsiteY24" fmla="*/ 229900 h 889799"/>
                <a:gd name="connsiteX25" fmla="*/ 2826268 w 2925307"/>
                <a:gd name="connsiteY25" fmla="*/ 206644 h 889799"/>
                <a:gd name="connsiteX26" fmla="*/ 2803070 w 2925307"/>
                <a:gd name="connsiteY26" fmla="*/ 190062 h 889799"/>
                <a:gd name="connsiteX27" fmla="*/ 2799836 w 2925307"/>
                <a:gd name="connsiteY27" fmla="*/ 163469 h 889799"/>
                <a:gd name="connsiteX28" fmla="*/ 2859587 w 2925307"/>
                <a:gd name="connsiteY28" fmla="*/ 110383 h 889799"/>
                <a:gd name="connsiteX29" fmla="*/ 2859587 w 2925307"/>
                <a:gd name="connsiteY29" fmla="*/ 97236 h 889799"/>
                <a:gd name="connsiteX30" fmla="*/ 2823094 w 2925307"/>
                <a:gd name="connsiteY30" fmla="*/ 83941 h 889799"/>
                <a:gd name="connsiteX31" fmla="*/ 2809838 w 2925307"/>
                <a:gd name="connsiteY31" fmla="*/ 64021 h 889799"/>
                <a:gd name="connsiteX32" fmla="*/ 2809838 w 2925307"/>
                <a:gd name="connsiteY32" fmla="*/ 53912 h 889799"/>
                <a:gd name="connsiteX33" fmla="*/ 2773325 w 2925307"/>
                <a:gd name="connsiteY33" fmla="*/ 877 h 889799"/>
                <a:gd name="connsiteX34" fmla="*/ 2730244 w 2925307"/>
                <a:gd name="connsiteY34" fmla="*/ 30755 h 889799"/>
                <a:gd name="connsiteX35" fmla="*/ 2736872 w 2925307"/>
                <a:gd name="connsiteY35" fmla="*/ 73881 h 889799"/>
                <a:gd name="connsiteX36" fmla="*/ 2736872 w 2925307"/>
                <a:gd name="connsiteY36" fmla="*/ 83841 h 889799"/>
                <a:gd name="connsiteX37" fmla="*/ 2653984 w 2925307"/>
                <a:gd name="connsiteY37" fmla="*/ 130303 h 889799"/>
                <a:gd name="connsiteX38" fmla="*/ 2637354 w 2925307"/>
                <a:gd name="connsiteY38" fmla="*/ 113721 h 889799"/>
                <a:gd name="connsiteX39" fmla="*/ 2637354 w 2925307"/>
                <a:gd name="connsiteY39" fmla="*/ 80654 h 889799"/>
                <a:gd name="connsiteX40" fmla="*/ 2587545 w 2925307"/>
                <a:gd name="connsiteY40" fmla="*/ 40816 h 889799"/>
                <a:gd name="connsiteX41" fmla="*/ 2581519 w 2925307"/>
                <a:gd name="connsiteY41" fmla="*/ 33494 h 889799"/>
                <a:gd name="connsiteX42" fmla="*/ 2557660 w 2925307"/>
                <a:gd name="connsiteY42" fmla="*/ 60734 h 889799"/>
                <a:gd name="connsiteX43" fmla="*/ 2563102 w 2925307"/>
                <a:gd name="connsiteY43" fmla="*/ 101719 h 889799"/>
                <a:gd name="connsiteX44" fmla="*/ 2560953 w 2925307"/>
                <a:gd name="connsiteY44" fmla="*/ 140312 h 889799"/>
                <a:gd name="connsiteX45" fmla="*/ 2560953 w 2925307"/>
                <a:gd name="connsiteY45" fmla="*/ 150272 h 889799"/>
                <a:gd name="connsiteX46" fmla="*/ 2558021 w 2925307"/>
                <a:gd name="connsiteY46" fmla="*/ 179704 h 889799"/>
                <a:gd name="connsiteX47" fmla="*/ 2564287 w 2925307"/>
                <a:gd name="connsiteY47" fmla="*/ 206644 h 889799"/>
                <a:gd name="connsiteX48" fmla="*/ 2564287 w 2925307"/>
                <a:gd name="connsiteY48" fmla="*/ 229900 h 889799"/>
                <a:gd name="connsiteX49" fmla="*/ 2567119 w 2925307"/>
                <a:gd name="connsiteY49" fmla="*/ 279698 h 889799"/>
                <a:gd name="connsiteX50" fmla="*/ 2557660 w 2925307"/>
                <a:gd name="connsiteY50" fmla="*/ 345981 h 889799"/>
                <a:gd name="connsiteX51" fmla="*/ 2564287 w 2925307"/>
                <a:gd name="connsiteY51" fmla="*/ 365901 h 889799"/>
                <a:gd name="connsiteX52" fmla="*/ 2560953 w 2925307"/>
                <a:gd name="connsiteY52" fmla="*/ 375859 h 889799"/>
                <a:gd name="connsiteX53" fmla="*/ 2527834 w 2925307"/>
                <a:gd name="connsiteY53" fmla="*/ 385819 h 889799"/>
                <a:gd name="connsiteX54" fmla="*/ 2527834 w 2925307"/>
                <a:gd name="connsiteY54" fmla="*/ 379096 h 889799"/>
                <a:gd name="connsiteX55" fmla="*/ 2547758 w 2925307"/>
                <a:gd name="connsiteY55" fmla="*/ 362513 h 889799"/>
                <a:gd name="connsiteX56" fmla="*/ 2551795 w 2925307"/>
                <a:gd name="connsiteY56" fmla="*/ 332635 h 889799"/>
                <a:gd name="connsiteX57" fmla="*/ 2552939 w 2925307"/>
                <a:gd name="connsiteY57" fmla="*/ 219791 h 889799"/>
                <a:gd name="connsiteX58" fmla="*/ 2544424 w 2925307"/>
                <a:gd name="connsiteY58" fmla="*/ 186626 h 889799"/>
                <a:gd name="connsiteX59" fmla="*/ 2544424 w 2925307"/>
                <a:gd name="connsiteY59" fmla="*/ 143549 h 889799"/>
                <a:gd name="connsiteX60" fmla="*/ 2504576 w 2925307"/>
                <a:gd name="connsiteY60" fmla="*/ 87178 h 889799"/>
                <a:gd name="connsiteX61" fmla="*/ 2497888 w 2925307"/>
                <a:gd name="connsiteY61" fmla="*/ 87178 h 889799"/>
                <a:gd name="connsiteX62" fmla="*/ 2458041 w 2925307"/>
                <a:gd name="connsiteY62" fmla="*/ 127016 h 889799"/>
                <a:gd name="connsiteX63" fmla="*/ 2458041 w 2925307"/>
                <a:gd name="connsiteY63" fmla="*/ 173429 h 889799"/>
                <a:gd name="connsiteX64" fmla="*/ 2459045 w 2925307"/>
                <a:gd name="connsiteY64" fmla="*/ 239760 h 889799"/>
                <a:gd name="connsiteX65" fmla="*/ 2458041 w 2925307"/>
                <a:gd name="connsiteY65" fmla="*/ 243097 h 889799"/>
                <a:gd name="connsiteX66" fmla="*/ 2458041 w 2925307"/>
                <a:gd name="connsiteY66" fmla="*/ 249720 h 889799"/>
                <a:gd name="connsiteX67" fmla="*/ 2468003 w 2925307"/>
                <a:gd name="connsiteY67" fmla="*/ 282885 h 889799"/>
                <a:gd name="connsiteX68" fmla="*/ 2468003 w 2925307"/>
                <a:gd name="connsiteY68" fmla="*/ 319338 h 889799"/>
                <a:gd name="connsiteX69" fmla="*/ 2477964 w 2925307"/>
                <a:gd name="connsiteY69" fmla="*/ 362214 h 889799"/>
                <a:gd name="connsiteX70" fmla="*/ 2504275 w 2925307"/>
                <a:gd name="connsiteY70" fmla="*/ 385670 h 889799"/>
                <a:gd name="connsiteX71" fmla="*/ 2424581 w 2925307"/>
                <a:gd name="connsiteY71" fmla="*/ 415548 h 889799"/>
                <a:gd name="connsiteX72" fmla="*/ 2418013 w 2925307"/>
                <a:gd name="connsiteY72" fmla="*/ 415548 h 889799"/>
                <a:gd name="connsiteX73" fmla="*/ 2404797 w 2925307"/>
                <a:gd name="connsiteY73" fmla="*/ 408727 h 889799"/>
                <a:gd name="connsiteX74" fmla="*/ 2398089 w 2925307"/>
                <a:gd name="connsiteY74" fmla="*/ 408727 h 889799"/>
                <a:gd name="connsiteX75" fmla="*/ 2335084 w 2925307"/>
                <a:gd name="connsiteY75" fmla="*/ 498364 h 889799"/>
                <a:gd name="connsiteX76" fmla="*/ 2335084 w 2925307"/>
                <a:gd name="connsiteY76" fmla="*/ 524858 h 889799"/>
                <a:gd name="connsiteX77" fmla="*/ 2359969 w 2925307"/>
                <a:gd name="connsiteY77" fmla="*/ 556728 h 889799"/>
                <a:gd name="connsiteX78" fmla="*/ 2381640 w 2925307"/>
                <a:gd name="connsiteY78" fmla="*/ 561309 h 889799"/>
                <a:gd name="connsiteX79" fmla="*/ 2404858 w 2925307"/>
                <a:gd name="connsiteY79" fmla="*/ 561309 h 889799"/>
                <a:gd name="connsiteX80" fmla="*/ 2438017 w 2925307"/>
                <a:gd name="connsiteY80" fmla="*/ 531430 h 889799"/>
                <a:gd name="connsiteX81" fmla="*/ 2438017 w 2925307"/>
                <a:gd name="connsiteY81" fmla="*/ 508225 h 889799"/>
                <a:gd name="connsiteX82" fmla="*/ 2428055 w 2925307"/>
                <a:gd name="connsiteY82" fmla="*/ 488305 h 889799"/>
                <a:gd name="connsiteX83" fmla="*/ 2428055 w 2925307"/>
                <a:gd name="connsiteY83" fmla="*/ 465100 h 889799"/>
                <a:gd name="connsiteX84" fmla="*/ 2457940 w 2925307"/>
                <a:gd name="connsiteY84" fmla="*/ 438557 h 889799"/>
                <a:gd name="connsiteX85" fmla="*/ 2477864 w 2925307"/>
                <a:gd name="connsiteY85" fmla="*/ 438557 h 889799"/>
                <a:gd name="connsiteX86" fmla="*/ 2630686 w 2925307"/>
                <a:gd name="connsiteY86" fmla="*/ 427402 h 889799"/>
                <a:gd name="connsiteX87" fmla="*/ 2730305 w 2925307"/>
                <a:gd name="connsiteY87" fmla="*/ 428695 h 889799"/>
                <a:gd name="connsiteX88" fmla="*/ 2800037 w 2925307"/>
                <a:gd name="connsiteY88" fmla="*/ 432430 h 889799"/>
                <a:gd name="connsiteX89" fmla="*/ 2809979 w 2925307"/>
                <a:gd name="connsiteY89" fmla="*/ 438655 h 889799"/>
                <a:gd name="connsiteX90" fmla="*/ 2806063 w 2925307"/>
                <a:gd name="connsiteY90" fmla="*/ 471722 h 889799"/>
                <a:gd name="connsiteX91" fmla="*/ 2843158 w 2925307"/>
                <a:gd name="connsiteY91" fmla="*/ 458525 h 889799"/>
                <a:gd name="connsiteX92" fmla="*/ 2883006 w 2925307"/>
                <a:gd name="connsiteY92" fmla="*/ 465198 h 889799"/>
                <a:gd name="connsiteX93" fmla="*/ 2926147 w 2925307"/>
                <a:gd name="connsiteY93" fmla="*/ 432033 h 889799"/>
                <a:gd name="connsiteX94" fmla="*/ 2873847 w 2925307"/>
                <a:gd name="connsiteY94" fmla="*/ 394833 h 889799"/>
                <a:gd name="connsiteX95" fmla="*/ 2810080 w 2925307"/>
                <a:gd name="connsiteY95" fmla="*/ 368987 h 889799"/>
                <a:gd name="connsiteX96" fmla="*/ 2677202 w 2925307"/>
                <a:gd name="connsiteY96" fmla="*/ 368987 h 889799"/>
                <a:gd name="connsiteX97" fmla="*/ 1729220 w 2925307"/>
                <a:gd name="connsiteY97" fmla="*/ 680179 h 889799"/>
                <a:gd name="connsiteX98" fmla="*/ 1702728 w 2925307"/>
                <a:gd name="connsiteY98" fmla="*/ 713344 h 889799"/>
                <a:gd name="connsiteX99" fmla="*/ 1676177 w 2925307"/>
                <a:gd name="connsiteY99" fmla="*/ 746511 h 889799"/>
                <a:gd name="connsiteX100" fmla="*/ 1662921 w 2925307"/>
                <a:gd name="connsiteY100" fmla="*/ 746511 h 889799"/>
                <a:gd name="connsiteX101" fmla="*/ 1648581 w 2925307"/>
                <a:gd name="connsiteY101" fmla="*/ 778530 h 889799"/>
                <a:gd name="connsiteX102" fmla="*/ 1632292 w 2925307"/>
                <a:gd name="connsiteY102" fmla="*/ 785502 h 889799"/>
                <a:gd name="connsiteX103" fmla="*/ 1622331 w 2925307"/>
                <a:gd name="connsiteY103" fmla="*/ 798749 h 889799"/>
                <a:gd name="connsiteX104" fmla="*/ 1570071 w 2925307"/>
                <a:gd name="connsiteY104" fmla="*/ 839335 h 889799"/>
                <a:gd name="connsiteX105" fmla="*/ 1570071 w 2925307"/>
                <a:gd name="connsiteY105" fmla="*/ 852632 h 889799"/>
                <a:gd name="connsiteX106" fmla="*/ 1580033 w 2925307"/>
                <a:gd name="connsiteY106" fmla="*/ 855718 h 889799"/>
                <a:gd name="connsiteX107" fmla="*/ 1586560 w 2925307"/>
                <a:gd name="connsiteY107" fmla="*/ 855718 h 889799"/>
                <a:gd name="connsiteX108" fmla="*/ 1681198 w 2925307"/>
                <a:gd name="connsiteY108" fmla="*/ 817920 h 889799"/>
                <a:gd name="connsiteX109" fmla="*/ 1723134 w 2925307"/>
                <a:gd name="connsiteY109" fmla="*/ 793571 h 889799"/>
                <a:gd name="connsiteX110" fmla="*/ 1761294 w 2925307"/>
                <a:gd name="connsiteY110" fmla="*/ 765335 h 889799"/>
                <a:gd name="connsiteX111" fmla="*/ 1820603 w 2925307"/>
                <a:gd name="connsiteY111" fmla="*/ 692030 h 889799"/>
                <a:gd name="connsiteX112" fmla="*/ 1868284 w 2925307"/>
                <a:gd name="connsiteY112" fmla="*/ 607024 h 889799"/>
                <a:gd name="connsiteX113" fmla="*/ 1888207 w 2925307"/>
                <a:gd name="connsiteY113" fmla="*/ 567186 h 889799"/>
                <a:gd name="connsiteX114" fmla="*/ 1904797 w 2925307"/>
                <a:gd name="connsiteY114" fmla="*/ 600301 h 889799"/>
                <a:gd name="connsiteX115" fmla="*/ 1904797 w 2925307"/>
                <a:gd name="connsiteY115" fmla="*/ 606974 h 889799"/>
                <a:gd name="connsiteX116" fmla="*/ 1945689 w 2925307"/>
                <a:gd name="connsiteY116" fmla="*/ 682120 h 889799"/>
                <a:gd name="connsiteX117" fmla="*/ 1968545 w 2925307"/>
                <a:gd name="connsiteY117" fmla="*/ 718973 h 889799"/>
                <a:gd name="connsiteX118" fmla="*/ 1990658 w 2925307"/>
                <a:gd name="connsiteY118" fmla="*/ 753232 h 889799"/>
                <a:gd name="connsiteX119" fmla="*/ 2047336 w 2925307"/>
                <a:gd name="connsiteY119" fmla="*/ 812643 h 889799"/>
                <a:gd name="connsiteX120" fmla="*/ 2130325 w 2925307"/>
                <a:gd name="connsiteY120" fmla="*/ 845708 h 889799"/>
                <a:gd name="connsiteX121" fmla="*/ 2193329 w 2925307"/>
                <a:gd name="connsiteY121" fmla="*/ 825790 h 889799"/>
                <a:gd name="connsiteX122" fmla="*/ 2158061 w 2925307"/>
                <a:gd name="connsiteY122" fmla="*/ 781420 h 889799"/>
                <a:gd name="connsiteX123" fmla="*/ 2119158 w 2925307"/>
                <a:gd name="connsiteY123" fmla="*/ 744070 h 889799"/>
                <a:gd name="connsiteX124" fmla="*/ 2041511 w 2925307"/>
                <a:gd name="connsiteY124" fmla="*/ 669373 h 889799"/>
                <a:gd name="connsiteX125" fmla="*/ 1973566 w 2925307"/>
                <a:gd name="connsiteY125" fmla="*/ 584715 h 889799"/>
                <a:gd name="connsiteX126" fmla="*/ 1946834 w 2925307"/>
                <a:gd name="connsiteY126" fmla="*/ 534917 h 889799"/>
                <a:gd name="connsiteX127" fmla="*/ 1933478 w 2925307"/>
                <a:gd name="connsiteY127" fmla="*/ 508474 h 889799"/>
                <a:gd name="connsiteX128" fmla="*/ 1918033 w 2925307"/>
                <a:gd name="connsiteY128" fmla="*/ 487458 h 889799"/>
                <a:gd name="connsiteX129" fmla="*/ 1971076 w 2925307"/>
                <a:gd name="connsiteY129" fmla="*/ 483972 h 889799"/>
                <a:gd name="connsiteX130" fmla="*/ 1987726 w 2925307"/>
                <a:gd name="connsiteY130" fmla="*/ 483972 h 889799"/>
                <a:gd name="connsiteX131" fmla="*/ 2077362 w 2925307"/>
                <a:gd name="connsiteY131" fmla="*/ 447519 h 889799"/>
                <a:gd name="connsiteX132" fmla="*/ 2077362 w 2925307"/>
                <a:gd name="connsiteY132" fmla="*/ 440846 h 889799"/>
                <a:gd name="connsiteX133" fmla="*/ 2034281 w 2925307"/>
                <a:gd name="connsiteY133" fmla="*/ 384476 h 889799"/>
                <a:gd name="connsiteX134" fmla="*/ 2007729 w 2925307"/>
                <a:gd name="connsiteY134" fmla="*/ 384476 h 889799"/>
                <a:gd name="connsiteX135" fmla="*/ 1971276 w 2925307"/>
                <a:gd name="connsiteY135" fmla="*/ 391098 h 889799"/>
                <a:gd name="connsiteX136" fmla="*/ 1931429 w 2925307"/>
                <a:gd name="connsiteY136" fmla="*/ 391098 h 889799"/>
                <a:gd name="connsiteX137" fmla="*/ 1935225 w 2925307"/>
                <a:gd name="connsiteY137" fmla="*/ 331340 h 889799"/>
                <a:gd name="connsiteX138" fmla="*/ 1934221 w 2925307"/>
                <a:gd name="connsiteY138" fmla="*/ 268246 h 889799"/>
                <a:gd name="connsiteX139" fmla="*/ 1939201 w 2925307"/>
                <a:gd name="connsiteY139" fmla="*/ 221932 h 889799"/>
                <a:gd name="connsiteX140" fmla="*/ 1911766 w 2925307"/>
                <a:gd name="connsiteY140" fmla="*/ 195341 h 889799"/>
                <a:gd name="connsiteX141" fmla="*/ 1888689 w 2925307"/>
                <a:gd name="connsiteY141" fmla="*/ 199474 h 889799"/>
                <a:gd name="connsiteX142" fmla="*/ 1881921 w 2925307"/>
                <a:gd name="connsiteY142" fmla="*/ 235129 h 889799"/>
                <a:gd name="connsiteX143" fmla="*/ 1881921 w 2925307"/>
                <a:gd name="connsiteY143" fmla="*/ 238416 h 889799"/>
                <a:gd name="connsiteX144" fmla="*/ 1871959 w 2925307"/>
                <a:gd name="connsiteY144" fmla="*/ 291502 h 889799"/>
                <a:gd name="connsiteX145" fmla="*/ 1871959 w 2925307"/>
                <a:gd name="connsiteY145" fmla="*/ 311420 h 889799"/>
                <a:gd name="connsiteX146" fmla="*/ 1867982 w 2925307"/>
                <a:gd name="connsiteY146" fmla="*/ 387662 h 889799"/>
                <a:gd name="connsiteX147" fmla="*/ 1845367 w 2925307"/>
                <a:gd name="connsiteY147" fmla="*/ 390998 h 889799"/>
                <a:gd name="connsiteX148" fmla="*/ 1842074 w 2925307"/>
                <a:gd name="connsiteY148" fmla="*/ 390998 h 889799"/>
                <a:gd name="connsiteX149" fmla="*/ 1802226 w 2925307"/>
                <a:gd name="connsiteY149" fmla="*/ 404295 h 889799"/>
                <a:gd name="connsiteX150" fmla="*/ 1798892 w 2925307"/>
                <a:gd name="connsiteY150" fmla="*/ 404295 h 889799"/>
                <a:gd name="connsiteX151" fmla="*/ 1765773 w 2925307"/>
                <a:gd name="connsiteY151" fmla="*/ 397671 h 889799"/>
                <a:gd name="connsiteX152" fmla="*/ 1722632 w 2925307"/>
                <a:gd name="connsiteY152" fmla="*/ 437511 h 889799"/>
                <a:gd name="connsiteX153" fmla="*/ 1722632 w 2925307"/>
                <a:gd name="connsiteY153" fmla="*/ 444133 h 889799"/>
                <a:gd name="connsiteX154" fmla="*/ 1765773 w 2925307"/>
                <a:gd name="connsiteY154" fmla="*/ 493932 h 889799"/>
                <a:gd name="connsiteX155" fmla="*/ 1778969 w 2925307"/>
                <a:gd name="connsiteY155" fmla="*/ 493932 h 889799"/>
                <a:gd name="connsiteX156" fmla="*/ 1835365 w 2925307"/>
                <a:gd name="connsiteY156" fmla="*/ 483972 h 889799"/>
                <a:gd name="connsiteX157" fmla="*/ 1832071 w 2925307"/>
                <a:gd name="connsiteY157" fmla="*/ 493932 h 889799"/>
                <a:gd name="connsiteX158" fmla="*/ 1812148 w 2925307"/>
                <a:gd name="connsiteY158" fmla="*/ 546967 h 889799"/>
                <a:gd name="connsiteX159" fmla="*/ 1791923 w 2925307"/>
                <a:gd name="connsiteY159" fmla="*/ 599705 h 889799"/>
                <a:gd name="connsiteX160" fmla="*/ 1757056 w 2925307"/>
                <a:gd name="connsiteY160" fmla="*/ 637750 h 889799"/>
                <a:gd name="connsiteX161" fmla="*/ 1729260 w 2925307"/>
                <a:gd name="connsiteY161" fmla="*/ 679630 h 889799"/>
                <a:gd name="connsiteX162" fmla="*/ 902869 w 2925307"/>
                <a:gd name="connsiteY162" fmla="*/ 505486 h 889799"/>
                <a:gd name="connsiteX163" fmla="*/ 922792 w 2925307"/>
                <a:gd name="connsiteY163" fmla="*/ 498861 h 889799"/>
                <a:gd name="connsiteX164" fmla="*/ 932734 w 2925307"/>
                <a:gd name="connsiteY164" fmla="*/ 515396 h 889799"/>
                <a:gd name="connsiteX165" fmla="*/ 952658 w 2925307"/>
                <a:gd name="connsiteY165" fmla="*/ 555234 h 889799"/>
                <a:gd name="connsiteX166" fmla="*/ 929460 w 2925307"/>
                <a:gd name="connsiteY166" fmla="*/ 581777 h 889799"/>
                <a:gd name="connsiteX167" fmla="*/ 929460 w 2925307"/>
                <a:gd name="connsiteY167" fmla="*/ 591737 h 889799"/>
                <a:gd name="connsiteX168" fmla="*/ 946050 w 2925307"/>
                <a:gd name="connsiteY168" fmla="*/ 621615 h 889799"/>
                <a:gd name="connsiteX169" fmla="*/ 956012 w 2925307"/>
                <a:gd name="connsiteY169" fmla="*/ 624953 h 889799"/>
                <a:gd name="connsiteX170" fmla="*/ 965974 w 2925307"/>
                <a:gd name="connsiteY170" fmla="*/ 624953 h 889799"/>
                <a:gd name="connsiteX171" fmla="*/ 1002467 w 2925307"/>
                <a:gd name="connsiteY171" fmla="*/ 618280 h 889799"/>
                <a:gd name="connsiteX172" fmla="*/ 1012429 w 2925307"/>
                <a:gd name="connsiteY172" fmla="*/ 618280 h 889799"/>
                <a:gd name="connsiteX173" fmla="*/ 1016566 w 2925307"/>
                <a:gd name="connsiteY173" fmla="*/ 638198 h 889799"/>
                <a:gd name="connsiteX174" fmla="*/ 959386 w 2925307"/>
                <a:gd name="connsiteY174" fmla="*/ 651594 h 889799"/>
                <a:gd name="connsiteX175" fmla="*/ 956112 w 2925307"/>
                <a:gd name="connsiteY175" fmla="*/ 651594 h 889799"/>
                <a:gd name="connsiteX176" fmla="*/ 929561 w 2925307"/>
                <a:gd name="connsiteY176" fmla="*/ 658218 h 889799"/>
                <a:gd name="connsiteX177" fmla="*/ 926227 w 2925307"/>
                <a:gd name="connsiteY177" fmla="*/ 668176 h 889799"/>
                <a:gd name="connsiteX178" fmla="*/ 926227 w 2925307"/>
                <a:gd name="connsiteY178" fmla="*/ 674801 h 889799"/>
                <a:gd name="connsiteX179" fmla="*/ 962680 w 2925307"/>
                <a:gd name="connsiteY179" fmla="*/ 698006 h 889799"/>
                <a:gd name="connsiteX180" fmla="*/ 1009155 w 2925307"/>
                <a:gd name="connsiteY180" fmla="*/ 698006 h 889799"/>
                <a:gd name="connsiteX181" fmla="*/ 1012429 w 2925307"/>
                <a:gd name="connsiteY181" fmla="*/ 714589 h 889799"/>
                <a:gd name="connsiteX182" fmla="*/ 1012429 w 2925307"/>
                <a:gd name="connsiteY182" fmla="*/ 771012 h 889799"/>
                <a:gd name="connsiteX183" fmla="*/ 1025725 w 2925307"/>
                <a:gd name="connsiteY183" fmla="*/ 774347 h 889799"/>
                <a:gd name="connsiteX184" fmla="*/ 1065572 w 2925307"/>
                <a:gd name="connsiteY184" fmla="*/ 727886 h 889799"/>
                <a:gd name="connsiteX185" fmla="*/ 1065572 w 2925307"/>
                <a:gd name="connsiteY185" fmla="*/ 714639 h 889799"/>
                <a:gd name="connsiteX186" fmla="*/ 1075534 w 2925307"/>
                <a:gd name="connsiteY186" fmla="*/ 694719 h 889799"/>
                <a:gd name="connsiteX187" fmla="*/ 1095458 w 2925307"/>
                <a:gd name="connsiteY187" fmla="*/ 694719 h 889799"/>
                <a:gd name="connsiteX188" fmla="*/ 1115381 w 2925307"/>
                <a:gd name="connsiteY188" fmla="*/ 678136 h 889799"/>
                <a:gd name="connsiteX189" fmla="*/ 1115381 w 2925307"/>
                <a:gd name="connsiteY189" fmla="*/ 664891 h 889799"/>
                <a:gd name="connsiteX190" fmla="*/ 1072260 w 2925307"/>
                <a:gd name="connsiteY190" fmla="*/ 644971 h 889799"/>
                <a:gd name="connsiteX191" fmla="*/ 1065391 w 2925307"/>
                <a:gd name="connsiteY191" fmla="*/ 618529 h 889799"/>
                <a:gd name="connsiteX192" fmla="*/ 1085295 w 2925307"/>
                <a:gd name="connsiteY192" fmla="*/ 605183 h 889799"/>
                <a:gd name="connsiteX193" fmla="*/ 1105219 w 2925307"/>
                <a:gd name="connsiteY193" fmla="*/ 605183 h 889799"/>
                <a:gd name="connsiteX194" fmla="*/ 1108854 w 2925307"/>
                <a:gd name="connsiteY194" fmla="*/ 598757 h 889799"/>
                <a:gd name="connsiteX195" fmla="*/ 1072059 w 2925307"/>
                <a:gd name="connsiteY195" fmla="*/ 552146 h 889799"/>
                <a:gd name="connsiteX196" fmla="*/ 1101242 w 2925307"/>
                <a:gd name="connsiteY196" fmla="*/ 524906 h 889799"/>
                <a:gd name="connsiteX197" fmla="*/ 1118474 w 2925307"/>
                <a:gd name="connsiteY197" fmla="*/ 489152 h 889799"/>
                <a:gd name="connsiteX198" fmla="*/ 1228054 w 2925307"/>
                <a:gd name="connsiteY198" fmla="*/ 519031 h 889799"/>
                <a:gd name="connsiteX199" fmla="*/ 1223917 w 2925307"/>
                <a:gd name="connsiteY199" fmla="*/ 561857 h 889799"/>
                <a:gd name="connsiteX200" fmla="*/ 1224821 w 2925307"/>
                <a:gd name="connsiteY200" fmla="*/ 621615 h 889799"/>
                <a:gd name="connsiteX201" fmla="*/ 1224821 w 2925307"/>
                <a:gd name="connsiteY201" fmla="*/ 628240 h 889799"/>
                <a:gd name="connsiteX202" fmla="*/ 1214859 w 2925307"/>
                <a:gd name="connsiteY202" fmla="*/ 651445 h 889799"/>
                <a:gd name="connsiteX203" fmla="*/ 1217591 w 2925307"/>
                <a:gd name="connsiteY203" fmla="*/ 707270 h 889799"/>
                <a:gd name="connsiteX204" fmla="*/ 1204897 w 2925307"/>
                <a:gd name="connsiteY204" fmla="*/ 757566 h 889799"/>
                <a:gd name="connsiteX205" fmla="*/ 1194935 w 2925307"/>
                <a:gd name="connsiteY205" fmla="*/ 760702 h 889799"/>
                <a:gd name="connsiteX206" fmla="*/ 1188348 w 2925307"/>
                <a:gd name="connsiteY206" fmla="*/ 760702 h 889799"/>
                <a:gd name="connsiteX207" fmla="*/ 1165150 w 2925307"/>
                <a:gd name="connsiteY207" fmla="*/ 760702 h 889799"/>
                <a:gd name="connsiteX208" fmla="*/ 1155189 w 2925307"/>
                <a:gd name="connsiteY208" fmla="*/ 767327 h 889799"/>
                <a:gd name="connsiteX209" fmla="*/ 1175112 w 2925307"/>
                <a:gd name="connsiteY209" fmla="*/ 813738 h 889799"/>
                <a:gd name="connsiteX210" fmla="*/ 1175112 w 2925307"/>
                <a:gd name="connsiteY210" fmla="*/ 823698 h 889799"/>
                <a:gd name="connsiteX211" fmla="*/ 1208231 w 2925307"/>
                <a:gd name="connsiteY211" fmla="*/ 853578 h 889799"/>
                <a:gd name="connsiteX212" fmla="*/ 1231489 w 2925307"/>
                <a:gd name="connsiteY212" fmla="*/ 853578 h 889799"/>
                <a:gd name="connsiteX213" fmla="*/ 1284934 w 2925307"/>
                <a:gd name="connsiteY213" fmla="*/ 781020 h 889799"/>
                <a:gd name="connsiteX214" fmla="*/ 1314417 w 2925307"/>
                <a:gd name="connsiteY214" fmla="*/ 684462 h 889799"/>
                <a:gd name="connsiteX215" fmla="*/ 1314417 w 2925307"/>
                <a:gd name="connsiteY215" fmla="*/ 671413 h 889799"/>
                <a:gd name="connsiteX216" fmla="*/ 1321045 w 2925307"/>
                <a:gd name="connsiteY216" fmla="*/ 595173 h 889799"/>
                <a:gd name="connsiteX217" fmla="*/ 1321045 w 2925307"/>
                <a:gd name="connsiteY217" fmla="*/ 518882 h 889799"/>
                <a:gd name="connsiteX218" fmla="*/ 1321045 w 2925307"/>
                <a:gd name="connsiteY218" fmla="*/ 472220 h 889799"/>
                <a:gd name="connsiteX219" fmla="*/ 1231389 w 2925307"/>
                <a:gd name="connsiteY219" fmla="*/ 419135 h 889799"/>
                <a:gd name="connsiteX220" fmla="*/ 1148500 w 2925307"/>
                <a:gd name="connsiteY220" fmla="*/ 423418 h 889799"/>
                <a:gd name="connsiteX221" fmla="*/ 1025725 w 2925307"/>
                <a:gd name="connsiteY221" fmla="*/ 435718 h 889799"/>
                <a:gd name="connsiteX222" fmla="*/ 965974 w 2925307"/>
                <a:gd name="connsiteY222" fmla="*/ 438605 h 889799"/>
                <a:gd name="connsiteX223" fmla="*/ 1005821 w 2925307"/>
                <a:gd name="connsiteY223" fmla="*/ 395930 h 889799"/>
                <a:gd name="connsiteX224" fmla="*/ 1005821 w 2925307"/>
                <a:gd name="connsiteY224" fmla="*/ 389305 h 889799"/>
                <a:gd name="connsiteX225" fmla="*/ 1022993 w 2925307"/>
                <a:gd name="connsiteY225" fmla="*/ 366497 h 889799"/>
                <a:gd name="connsiteX226" fmla="*/ 1029018 w 2925307"/>
                <a:gd name="connsiteY226" fmla="*/ 366100 h 889799"/>
                <a:gd name="connsiteX227" fmla="*/ 1072100 w 2925307"/>
                <a:gd name="connsiteY227" fmla="*/ 366100 h 889799"/>
                <a:gd name="connsiteX228" fmla="*/ 1108613 w 2925307"/>
                <a:gd name="connsiteY228" fmla="*/ 349565 h 889799"/>
                <a:gd name="connsiteX229" fmla="*/ 1131830 w 2925307"/>
                <a:gd name="connsiteY229" fmla="*/ 349565 h 889799"/>
                <a:gd name="connsiteX230" fmla="*/ 1158382 w 2925307"/>
                <a:gd name="connsiteY230" fmla="*/ 323024 h 889799"/>
                <a:gd name="connsiteX231" fmla="*/ 1131830 w 2925307"/>
                <a:gd name="connsiteY231" fmla="*/ 279897 h 889799"/>
                <a:gd name="connsiteX232" fmla="*/ 1105279 w 2925307"/>
                <a:gd name="connsiteY232" fmla="*/ 279897 h 889799"/>
                <a:gd name="connsiteX233" fmla="*/ 1088689 w 2925307"/>
                <a:gd name="connsiteY233" fmla="*/ 259979 h 889799"/>
                <a:gd name="connsiteX234" fmla="*/ 1075433 w 2925307"/>
                <a:gd name="connsiteY234" fmla="*/ 263266 h 889799"/>
                <a:gd name="connsiteX235" fmla="*/ 1064528 w 2925307"/>
                <a:gd name="connsiteY235" fmla="*/ 286172 h 889799"/>
                <a:gd name="connsiteX236" fmla="*/ 1055369 w 2925307"/>
                <a:gd name="connsiteY236" fmla="*/ 276662 h 889799"/>
                <a:gd name="connsiteX237" fmla="*/ 1055369 w 2925307"/>
                <a:gd name="connsiteY237" fmla="*/ 273325 h 889799"/>
                <a:gd name="connsiteX238" fmla="*/ 1062037 w 2925307"/>
                <a:gd name="connsiteY238" fmla="*/ 236872 h 889799"/>
                <a:gd name="connsiteX239" fmla="*/ 1062037 w 2925307"/>
                <a:gd name="connsiteY239" fmla="*/ 157194 h 889799"/>
                <a:gd name="connsiteX240" fmla="*/ 1018916 w 2925307"/>
                <a:gd name="connsiteY240" fmla="*/ 117355 h 889799"/>
                <a:gd name="connsiteX241" fmla="*/ 989030 w 2925307"/>
                <a:gd name="connsiteY241" fmla="*/ 130651 h 889799"/>
                <a:gd name="connsiteX242" fmla="*/ 982443 w 2925307"/>
                <a:gd name="connsiteY242" fmla="*/ 170491 h 889799"/>
                <a:gd name="connsiteX243" fmla="*/ 982443 w 2925307"/>
                <a:gd name="connsiteY243" fmla="*/ 206944 h 889799"/>
                <a:gd name="connsiteX244" fmla="*/ 969147 w 2925307"/>
                <a:gd name="connsiteY244" fmla="*/ 250069 h 889799"/>
                <a:gd name="connsiteX245" fmla="*/ 969147 w 2925307"/>
                <a:gd name="connsiteY245" fmla="*/ 279947 h 889799"/>
                <a:gd name="connsiteX246" fmla="*/ 952578 w 2925307"/>
                <a:gd name="connsiteY246" fmla="*/ 296530 h 889799"/>
                <a:gd name="connsiteX247" fmla="*/ 909436 w 2925307"/>
                <a:gd name="connsiteY247" fmla="*/ 296530 h 889799"/>
                <a:gd name="connsiteX248" fmla="*/ 892907 w 2925307"/>
                <a:gd name="connsiteY248" fmla="*/ 313115 h 889799"/>
                <a:gd name="connsiteX249" fmla="*/ 892907 w 2925307"/>
                <a:gd name="connsiteY249" fmla="*/ 323073 h 889799"/>
                <a:gd name="connsiteX250" fmla="*/ 935988 w 2925307"/>
                <a:gd name="connsiteY250" fmla="*/ 369485 h 889799"/>
                <a:gd name="connsiteX251" fmla="*/ 859727 w 2925307"/>
                <a:gd name="connsiteY251" fmla="*/ 492189 h 889799"/>
                <a:gd name="connsiteX252" fmla="*/ 853100 w 2925307"/>
                <a:gd name="connsiteY252" fmla="*/ 482229 h 889799"/>
                <a:gd name="connsiteX253" fmla="*/ 853100 w 2925307"/>
                <a:gd name="connsiteY253" fmla="*/ 478943 h 889799"/>
                <a:gd name="connsiteX254" fmla="*/ 843138 w 2925307"/>
                <a:gd name="connsiteY254" fmla="*/ 468983 h 889799"/>
                <a:gd name="connsiteX255" fmla="*/ 836510 w 2925307"/>
                <a:gd name="connsiteY255" fmla="*/ 468983 h 889799"/>
                <a:gd name="connsiteX256" fmla="*/ 796663 w 2925307"/>
                <a:gd name="connsiteY256" fmla="*/ 548662 h 889799"/>
                <a:gd name="connsiteX257" fmla="*/ 780033 w 2925307"/>
                <a:gd name="connsiteY257" fmla="*/ 631575 h 889799"/>
                <a:gd name="connsiteX258" fmla="*/ 776156 w 2925307"/>
                <a:gd name="connsiteY258" fmla="*/ 704480 h 889799"/>
                <a:gd name="connsiteX259" fmla="*/ 776739 w 2925307"/>
                <a:gd name="connsiteY259" fmla="*/ 727736 h 889799"/>
                <a:gd name="connsiteX260" fmla="*/ 772561 w 2925307"/>
                <a:gd name="connsiteY260" fmla="*/ 807414 h 889799"/>
                <a:gd name="connsiteX261" fmla="*/ 796663 w 2925307"/>
                <a:gd name="connsiteY261" fmla="*/ 867172 h 889799"/>
                <a:gd name="connsiteX262" fmla="*/ 809918 w 2925307"/>
                <a:gd name="connsiteY262" fmla="*/ 867172 h 889799"/>
                <a:gd name="connsiteX263" fmla="*/ 856333 w 2925307"/>
                <a:gd name="connsiteY263" fmla="*/ 787494 h 889799"/>
                <a:gd name="connsiteX264" fmla="*/ 856333 w 2925307"/>
                <a:gd name="connsiteY264" fmla="*/ 664642 h 889799"/>
                <a:gd name="connsiteX265" fmla="*/ 855349 w 2925307"/>
                <a:gd name="connsiteY265" fmla="*/ 588349 h 889799"/>
                <a:gd name="connsiteX266" fmla="*/ 856393 w 2925307"/>
                <a:gd name="connsiteY266" fmla="*/ 512109 h 889799"/>
                <a:gd name="connsiteX267" fmla="*/ 866355 w 2925307"/>
                <a:gd name="connsiteY267" fmla="*/ 512109 h 889799"/>
                <a:gd name="connsiteX268" fmla="*/ 902808 w 2925307"/>
                <a:gd name="connsiteY268" fmla="*/ 505486 h 889799"/>
                <a:gd name="connsiteX269" fmla="*/ 1008994 w 2925307"/>
                <a:gd name="connsiteY269" fmla="*/ 535364 h 889799"/>
                <a:gd name="connsiteX270" fmla="*/ 1008994 w 2925307"/>
                <a:gd name="connsiteY270" fmla="*/ 525404 h 889799"/>
                <a:gd name="connsiteX271" fmla="*/ 975835 w 2925307"/>
                <a:gd name="connsiteY271" fmla="*/ 485566 h 889799"/>
                <a:gd name="connsiteX272" fmla="*/ 1012288 w 2925307"/>
                <a:gd name="connsiteY272" fmla="*/ 485566 h 889799"/>
                <a:gd name="connsiteX273" fmla="*/ 1012288 w 2925307"/>
                <a:gd name="connsiteY273" fmla="*/ 492138 h 889799"/>
                <a:gd name="connsiteX274" fmla="*/ 1022250 w 2925307"/>
                <a:gd name="connsiteY274" fmla="*/ 492138 h 889799"/>
                <a:gd name="connsiteX275" fmla="*/ 1032212 w 2925307"/>
                <a:gd name="connsiteY275" fmla="*/ 488853 h 889799"/>
                <a:gd name="connsiteX276" fmla="*/ 1042174 w 2925307"/>
                <a:gd name="connsiteY276" fmla="*/ 505436 h 889799"/>
                <a:gd name="connsiteX277" fmla="*/ 1042174 w 2925307"/>
                <a:gd name="connsiteY277" fmla="*/ 512059 h 889799"/>
                <a:gd name="connsiteX278" fmla="*/ 1015622 w 2925307"/>
                <a:gd name="connsiteY278" fmla="*/ 541939 h 889799"/>
                <a:gd name="connsiteX279" fmla="*/ 1005660 w 2925307"/>
                <a:gd name="connsiteY279" fmla="*/ 561857 h 889799"/>
                <a:gd name="connsiteX280" fmla="*/ 999033 w 2925307"/>
                <a:gd name="connsiteY280" fmla="*/ 551897 h 889799"/>
                <a:gd name="connsiteX281" fmla="*/ 1008994 w 2925307"/>
                <a:gd name="connsiteY281" fmla="*/ 535314 h 889799"/>
                <a:gd name="connsiteX282" fmla="*/ 136972 w 2925307"/>
                <a:gd name="connsiteY282" fmla="*/ 379994 h 889799"/>
                <a:gd name="connsiteX283" fmla="*/ 136972 w 2925307"/>
                <a:gd name="connsiteY283" fmla="*/ 386616 h 889799"/>
                <a:gd name="connsiteX284" fmla="*/ 170091 w 2925307"/>
                <a:gd name="connsiteY284" fmla="*/ 443037 h 889799"/>
                <a:gd name="connsiteX285" fmla="*/ 180053 w 2925307"/>
                <a:gd name="connsiteY285" fmla="*/ 446324 h 889799"/>
                <a:gd name="connsiteX286" fmla="*/ 186680 w 2925307"/>
                <a:gd name="connsiteY286" fmla="*/ 446324 h 889799"/>
                <a:gd name="connsiteX287" fmla="*/ 226528 w 2925307"/>
                <a:gd name="connsiteY287" fmla="*/ 406486 h 889799"/>
                <a:gd name="connsiteX288" fmla="*/ 193348 w 2925307"/>
                <a:gd name="connsiteY288" fmla="*/ 366648 h 889799"/>
                <a:gd name="connsiteX289" fmla="*/ 160229 w 2925307"/>
                <a:gd name="connsiteY289" fmla="*/ 360023 h 889799"/>
                <a:gd name="connsiteX290" fmla="*/ 150267 w 2925307"/>
                <a:gd name="connsiteY290" fmla="*/ 360023 h 889799"/>
                <a:gd name="connsiteX291" fmla="*/ 137072 w 2925307"/>
                <a:gd name="connsiteY291" fmla="*/ 366796 h 889799"/>
                <a:gd name="connsiteX292" fmla="*/ 137072 w 2925307"/>
                <a:gd name="connsiteY292" fmla="*/ 379893 h 889799"/>
                <a:gd name="connsiteX293" fmla="*/ 372220 w 2925307"/>
                <a:gd name="connsiteY293" fmla="*/ 147882 h 889799"/>
                <a:gd name="connsiteX294" fmla="*/ 382182 w 2925307"/>
                <a:gd name="connsiteY294" fmla="*/ 147882 h 889799"/>
                <a:gd name="connsiteX295" fmla="*/ 382182 w 2925307"/>
                <a:gd name="connsiteY295" fmla="*/ 187720 h 889799"/>
                <a:gd name="connsiteX296" fmla="*/ 372802 w 2925307"/>
                <a:gd name="connsiteY296" fmla="*/ 241354 h 889799"/>
                <a:gd name="connsiteX297" fmla="*/ 342374 w 2925307"/>
                <a:gd name="connsiteY297" fmla="*/ 270636 h 889799"/>
                <a:gd name="connsiteX298" fmla="*/ 342374 w 2925307"/>
                <a:gd name="connsiteY298" fmla="*/ 254053 h 889799"/>
                <a:gd name="connsiteX299" fmla="*/ 349002 w 2925307"/>
                <a:gd name="connsiteY299" fmla="*/ 220886 h 889799"/>
                <a:gd name="connsiteX300" fmla="*/ 342374 w 2925307"/>
                <a:gd name="connsiteY300" fmla="*/ 197680 h 889799"/>
                <a:gd name="connsiteX301" fmla="*/ 326146 w 2925307"/>
                <a:gd name="connsiteY301" fmla="*/ 187172 h 889799"/>
                <a:gd name="connsiteX302" fmla="*/ 319157 w 2925307"/>
                <a:gd name="connsiteY302" fmla="*/ 187720 h 889799"/>
                <a:gd name="connsiteX303" fmla="*/ 295959 w 2925307"/>
                <a:gd name="connsiteY303" fmla="*/ 197680 h 889799"/>
                <a:gd name="connsiteX304" fmla="*/ 295959 w 2925307"/>
                <a:gd name="connsiteY304" fmla="*/ 244093 h 889799"/>
                <a:gd name="connsiteX305" fmla="*/ 276036 w 2925307"/>
                <a:gd name="connsiteY305" fmla="*/ 273971 h 889799"/>
                <a:gd name="connsiteX306" fmla="*/ 276036 w 2925307"/>
                <a:gd name="connsiteY306" fmla="*/ 293891 h 889799"/>
                <a:gd name="connsiteX307" fmla="*/ 272742 w 2925307"/>
                <a:gd name="connsiteY307" fmla="*/ 313811 h 889799"/>
                <a:gd name="connsiteX308" fmla="*/ 289271 w 2925307"/>
                <a:gd name="connsiteY308" fmla="*/ 330394 h 889799"/>
                <a:gd name="connsiteX309" fmla="*/ 299233 w 2925307"/>
                <a:gd name="connsiteY309" fmla="*/ 330394 h 889799"/>
                <a:gd name="connsiteX310" fmla="*/ 342334 w 2925307"/>
                <a:gd name="connsiteY310" fmla="*/ 322824 h 889799"/>
                <a:gd name="connsiteX311" fmla="*/ 302487 w 2925307"/>
                <a:gd name="connsiteY311" fmla="*/ 389853 h 889799"/>
                <a:gd name="connsiteX312" fmla="*/ 298550 w 2925307"/>
                <a:gd name="connsiteY312" fmla="*/ 422920 h 889799"/>
                <a:gd name="connsiteX313" fmla="*/ 302487 w 2925307"/>
                <a:gd name="connsiteY313" fmla="*/ 432880 h 889799"/>
                <a:gd name="connsiteX314" fmla="*/ 315722 w 2925307"/>
                <a:gd name="connsiteY314" fmla="*/ 432880 h 889799"/>
                <a:gd name="connsiteX315" fmla="*/ 375493 w 2925307"/>
                <a:gd name="connsiteY315" fmla="*/ 406337 h 889799"/>
                <a:gd name="connsiteX316" fmla="*/ 415341 w 2925307"/>
                <a:gd name="connsiteY316" fmla="*/ 462708 h 889799"/>
                <a:gd name="connsiteX317" fmla="*/ 488167 w 2925307"/>
                <a:gd name="connsiteY317" fmla="*/ 470477 h 889799"/>
                <a:gd name="connsiteX318" fmla="*/ 504897 w 2925307"/>
                <a:gd name="connsiteY318" fmla="*/ 469331 h 889799"/>
                <a:gd name="connsiteX319" fmla="*/ 574630 w 2925307"/>
                <a:gd name="connsiteY319" fmla="*/ 422920 h 889799"/>
                <a:gd name="connsiteX320" fmla="*/ 544744 w 2925307"/>
                <a:gd name="connsiteY320" fmla="*/ 386417 h 889799"/>
                <a:gd name="connsiteX321" fmla="*/ 544744 w 2925307"/>
                <a:gd name="connsiteY321" fmla="*/ 379795 h 889799"/>
                <a:gd name="connsiteX322" fmla="*/ 531489 w 2925307"/>
                <a:gd name="connsiteY322" fmla="*/ 356587 h 889799"/>
                <a:gd name="connsiteX323" fmla="*/ 491641 w 2925307"/>
                <a:gd name="connsiteY323" fmla="*/ 403000 h 889799"/>
                <a:gd name="connsiteX324" fmla="*/ 484973 w 2925307"/>
                <a:gd name="connsiteY324" fmla="*/ 403000 h 889799"/>
                <a:gd name="connsiteX325" fmla="*/ 461716 w 2925307"/>
                <a:gd name="connsiteY325" fmla="*/ 405938 h 889799"/>
                <a:gd name="connsiteX326" fmla="*/ 441792 w 2925307"/>
                <a:gd name="connsiteY326" fmla="*/ 402203 h 889799"/>
                <a:gd name="connsiteX327" fmla="*/ 421868 w 2925307"/>
                <a:gd name="connsiteY327" fmla="*/ 333382 h 889799"/>
                <a:gd name="connsiteX328" fmla="*/ 421868 w 2925307"/>
                <a:gd name="connsiteY328" fmla="*/ 330045 h 889799"/>
                <a:gd name="connsiteX329" fmla="*/ 491601 w 2925307"/>
                <a:gd name="connsiteY329" fmla="*/ 293592 h 889799"/>
                <a:gd name="connsiteX330" fmla="*/ 494895 w 2925307"/>
                <a:gd name="connsiteY330" fmla="*/ 273674 h 889799"/>
                <a:gd name="connsiteX331" fmla="*/ 458382 w 2925307"/>
                <a:gd name="connsiteY331" fmla="*/ 210679 h 889799"/>
                <a:gd name="connsiteX332" fmla="*/ 448420 w 2925307"/>
                <a:gd name="connsiteY332" fmla="*/ 210679 h 889799"/>
                <a:gd name="connsiteX333" fmla="*/ 440145 w 2925307"/>
                <a:gd name="connsiteY333" fmla="*/ 246832 h 889799"/>
                <a:gd name="connsiteX334" fmla="*/ 435164 w 2925307"/>
                <a:gd name="connsiteY334" fmla="*/ 247179 h 889799"/>
                <a:gd name="connsiteX335" fmla="*/ 435164 w 2925307"/>
                <a:gd name="connsiteY335" fmla="*/ 233884 h 889799"/>
                <a:gd name="connsiteX336" fmla="*/ 442796 w 2925307"/>
                <a:gd name="connsiteY336" fmla="*/ 177662 h 889799"/>
                <a:gd name="connsiteX337" fmla="*/ 441792 w 2925307"/>
                <a:gd name="connsiteY337" fmla="*/ 170889 h 889799"/>
                <a:gd name="connsiteX338" fmla="*/ 435164 w 2925307"/>
                <a:gd name="connsiteY338" fmla="*/ 150971 h 889799"/>
                <a:gd name="connsiteX339" fmla="*/ 465050 w 2925307"/>
                <a:gd name="connsiteY339" fmla="*/ 141011 h 889799"/>
                <a:gd name="connsiteX340" fmla="*/ 491601 w 2925307"/>
                <a:gd name="connsiteY340" fmla="*/ 117753 h 889799"/>
                <a:gd name="connsiteX341" fmla="*/ 484933 w 2925307"/>
                <a:gd name="connsiteY341" fmla="*/ 87875 h 889799"/>
                <a:gd name="connsiteX342" fmla="*/ 441933 w 2925307"/>
                <a:gd name="connsiteY342" fmla="*/ 84090 h 889799"/>
                <a:gd name="connsiteX343" fmla="*/ 395518 w 2925307"/>
                <a:gd name="connsiteY343" fmla="*/ 80704 h 889799"/>
                <a:gd name="connsiteX344" fmla="*/ 382182 w 2925307"/>
                <a:gd name="connsiteY344" fmla="*/ 94797 h 889799"/>
                <a:gd name="connsiteX345" fmla="*/ 375554 w 2925307"/>
                <a:gd name="connsiteY345" fmla="*/ 94797 h 889799"/>
                <a:gd name="connsiteX346" fmla="*/ 345668 w 2925307"/>
                <a:gd name="connsiteY346" fmla="*/ 99030 h 889799"/>
                <a:gd name="connsiteX347" fmla="*/ 342234 w 2925307"/>
                <a:gd name="connsiteY347" fmla="*/ 98134 h 889799"/>
                <a:gd name="connsiteX348" fmla="*/ 305720 w 2925307"/>
                <a:gd name="connsiteY348" fmla="*/ 95295 h 889799"/>
                <a:gd name="connsiteX349" fmla="*/ 282503 w 2925307"/>
                <a:gd name="connsiteY349" fmla="*/ 98134 h 889799"/>
                <a:gd name="connsiteX350" fmla="*/ 372160 w 2925307"/>
                <a:gd name="connsiteY350" fmla="*/ 147932 h 889799"/>
                <a:gd name="connsiteX351" fmla="*/ 133638 w 2925307"/>
                <a:gd name="connsiteY351" fmla="*/ 456284 h 889799"/>
                <a:gd name="connsiteX352" fmla="*/ 95879 w 2925307"/>
                <a:gd name="connsiteY352" fmla="*/ 501402 h 889799"/>
                <a:gd name="connsiteX353" fmla="*/ 50709 w 2925307"/>
                <a:gd name="connsiteY353" fmla="*/ 542485 h 889799"/>
                <a:gd name="connsiteX354" fmla="*/ 7628 w 2925307"/>
                <a:gd name="connsiteY354" fmla="*/ 499410 h 889799"/>
                <a:gd name="connsiteX355" fmla="*/ 7628 w 2925307"/>
                <a:gd name="connsiteY355" fmla="*/ 476154 h 889799"/>
                <a:gd name="connsiteX356" fmla="*/ 8010 w 2925307"/>
                <a:gd name="connsiteY356" fmla="*/ 469730 h 889799"/>
                <a:gd name="connsiteX357" fmla="*/ 27090 w 2925307"/>
                <a:gd name="connsiteY357" fmla="*/ 423169 h 889799"/>
                <a:gd name="connsiteX358" fmla="*/ 24158 w 2925307"/>
                <a:gd name="connsiteY358" fmla="*/ 399912 h 889799"/>
                <a:gd name="connsiteX359" fmla="*/ 23013 w 2925307"/>
                <a:gd name="connsiteY359" fmla="*/ 363310 h 889799"/>
                <a:gd name="connsiteX360" fmla="*/ 30283 w 2925307"/>
                <a:gd name="connsiteY360" fmla="*/ 254003 h 889799"/>
                <a:gd name="connsiteX361" fmla="*/ 30826 w 2925307"/>
                <a:gd name="connsiteY361" fmla="*/ 181048 h 889799"/>
                <a:gd name="connsiteX362" fmla="*/ 30283 w 2925307"/>
                <a:gd name="connsiteY362" fmla="*/ 174624 h 889799"/>
                <a:gd name="connsiteX363" fmla="*/ 24158 w 2925307"/>
                <a:gd name="connsiteY363" fmla="*/ 154704 h 889799"/>
                <a:gd name="connsiteX364" fmla="*/ 34120 w 2925307"/>
                <a:gd name="connsiteY364" fmla="*/ 154704 h 889799"/>
                <a:gd name="connsiteX365" fmla="*/ 64005 w 2925307"/>
                <a:gd name="connsiteY365" fmla="*/ 171288 h 889799"/>
                <a:gd name="connsiteX366" fmla="*/ 64005 w 2925307"/>
                <a:gd name="connsiteY366" fmla="*/ 181246 h 889799"/>
                <a:gd name="connsiteX367" fmla="*/ 77402 w 2925307"/>
                <a:gd name="connsiteY367" fmla="*/ 195140 h 889799"/>
                <a:gd name="connsiteX368" fmla="*/ 130344 w 2925307"/>
                <a:gd name="connsiteY368" fmla="*/ 187871 h 889799"/>
                <a:gd name="connsiteX369" fmla="*/ 136911 w 2925307"/>
                <a:gd name="connsiteY369" fmla="*/ 187871 h 889799"/>
                <a:gd name="connsiteX370" fmla="*/ 146873 w 2925307"/>
                <a:gd name="connsiteY370" fmla="*/ 184732 h 889799"/>
                <a:gd name="connsiteX371" fmla="*/ 146873 w 2925307"/>
                <a:gd name="connsiteY371" fmla="*/ 156995 h 889799"/>
                <a:gd name="connsiteX372" fmla="*/ 100519 w 2925307"/>
                <a:gd name="connsiteY372" fmla="*/ 161129 h 889799"/>
                <a:gd name="connsiteX373" fmla="*/ 54084 w 2925307"/>
                <a:gd name="connsiteY373" fmla="*/ 141209 h 889799"/>
                <a:gd name="connsiteX374" fmla="*/ 47456 w 2925307"/>
                <a:gd name="connsiteY374" fmla="*/ 141209 h 889799"/>
                <a:gd name="connsiteX375" fmla="*/ 40687 w 2925307"/>
                <a:gd name="connsiteY375" fmla="*/ 141906 h 889799"/>
                <a:gd name="connsiteX376" fmla="*/ 10802 w 2925307"/>
                <a:gd name="connsiteY376" fmla="*/ 137872 h 889799"/>
                <a:gd name="connsiteX377" fmla="*/ 840 w 2925307"/>
                <a:gd name="connsiteY377" fmla="*/ 107994 h 889799"/>
                <a:gd name="connsiteX378" fmla="*/ 1101 w 2925307"/>
                <a:gd name="connsiteY378" fmla="*/ 88722 h 889799"/>
                <a:gd name="connsiteX379" fmla="*/ 10802 w 2925307"/>
                <a:gd name="connsiteY379" fmla="*/ 84786 h 889799"/>
                <a:gd name="connsiteX380" fmla="*/ 17430 w 2925307"/>
                <a:gd name="connsiteY380" fmla="*/ 84489 h 889799"/>
                <a:gd name="connsiteX381" fmla="*/ 50609 w 2925307"/>
                <a:gd name="connsiteY381" fmla="*/ 81451 h 889799"/>
                <a:gd name="connsiteX382" fmla="*/ 103752 w 2925307"/>
                <a:gd name="connsiteY382" fmla="*/ 81451 h 889799"/>
                <a:gd name="connsiteX383" fmla="*/ 153561 w 2925307"/>
                <a:gd name="connsiteY383" fmla="*/ 64868 h 889799"/>
                <a:gd name="connsiteX384" fmla="*/ 200016 w 2925307"/>
                <a:gd name="connsiteY384" fmla="*/ 64868 h 889799"/>
                <a:gd name="connsiteX385" fmla="*/ 229902 w 2925307"/>
                <a:gd name="connsiteY385" fmla="*/ 98034 h 889799"/>
                <a:gd name="connsiteX386" fmla="*/ 229902 w 2925307"/>
                <a:gd name="connsiteY386" fmla="*/ 104656 h 889799"/>
                <a:gd name="connsiteX387" fmla="*/ 227411 w 2925307"/>
                <a:gd name="connsiteY387" fmla="*/ 144497 h 889799"/>
                <a:gd name="connsiteX388" fmla="*/ 230002 w 2925307"/>
                <a:gd name="connsiteY388" fmla="*/ 200917 h 889799"/>
                <a:gd name="connsiteX389" fmla="*/ 230002 w 2925307"/>
                <a:gd name="connsiteY389" fmla="*/ 230798 h 889799"/>
                <a:gd name="connsiteX390" fmla="*/ 216265 w 2925307"/>
                <a:gd name="connsiteY390" fmla="*/ 273425 h 889799"/>
                <a:gd name="connsiteX391" fmla="*/ 193509 w 2925307"/>
                <a:gd name="connsiteY391" fmla="*/ 307038 h 889799"/>
                <a:gd name="connsiteX392" fmla="*/ 193509 w 2925307"/>
                <a:gd name="connsiteY392" fmla="*/ 316998 h 889799"/>
                <a:gd name="connsiteX393" fmla="*/ 161675 w 2925307"/>
                <a:gd name="connsiteY393" fmla="*/ 341499 h 889799"/>
                <a:gd name="connsiteX394" fmla="*/ 117249 w 2925307"/>
                <a:gd name="connsiteY394" fmla="*/ 356786 h 889799"/>
                <a:gd name="connsiteX395" fmla="*/ 74168 w 2925307"/>
                <a:gd name="connsiteY395" fmla="*/ 350164 h 889799"/>
                <a:gd name="connsiteX396" fmla="*/ 74168 w 2925307"/>
                <a:gd name="connsiteY396" fmla="*/ 433079 h 889799"/>
                <a:gd name="connsiteX397" fmla="*/ 128958 w 2925307"/>
                <a:gd name="connsiteY397" fmla="*/ 410918 h 889799"/>
                <a:gd name="connsiteX398" fmla="*/ 140366 w 2925307"/>
                <a:gd name="connsiteY398" fmla="*/ 426406 h 889799"/>
                <a:gd name="connsiteX399" fmla="*/ 133738 w 2925307"/>
                <a:gd name="connsiteY399" fmla="*/ 456284 h 889799"/>
                <a:gd name="connsiteX400" fmla="*/ 117048 w 2925307"/>
                <a:gd name="connsiteY400" fmla="*/ 254003 h 889799"/>
                <a:gd name="connsiteX401" fmla="*/ 93830 w 2925307"/>
                <a:gd name="connsiteY401" fmla="*/ 254003 h 889799"/>
                <a:gd name="connsiteX402" fmla="*/ 83186 w 2925307"/>
                <a:gd name="connsiteY402" fmla="*/ 250416 h 889799"/>
                <a:gd name="connsiteX403" fmla="*/ 74067 w 2925307"/>
                <a:gd name="connsiteY403" fmla="*/ 277160 h 889799"/>
                <a:gd name="connsiteX404" fmla="*/ 77241 w 2925307"/>
                <a:gd name="connsiteY404" fmla="*/ 297078 h 889799"/>
                <a:gd name="connsiteX405" fmla="*/ 87203 w 2925307"/>
                <a:gd name="connsiteY405" fmla="*/ 293791 h 889799"/>
                <a:gd name="connsiteX406" fmla="*/ 143640 w 2925307"/>
                <a:gd name="connsiteY406" fmla="*/ 270586 h 889799"/>
                <a:gd name="connsiteX407" fmla="*/ 143640 w 2925307"/>
                <a:gd name="connsiteY407" fmla="*/ 247380 h 889799"/>
                <a:gd name="connsiteX408" fmla="*/ 117088 w 2925307"/>
                <a:gd name="connsiteY408" fmla="*/ 254003 h 889799"/>
                <a:gd name="connsiteX409" fmla="*/ 302788 w 2925307"/>
                <a:gd name="connsiteY409" fmla="*/ 721561 h 889799"/>
                <a:gd name="connsiteX410" fmla="*/ 306363 w 2925307"/>
                <a:gd name="connsiteY410" fmla="*/ 715087 h 889799"/>
                <a:gd name="connsiteX411" fmla="*/ 296401 w 2925307"/>
                <a:gd name="connsiteY411" fmla="*/ 694870 h 889799"/>
                <a:gd name="connsiteX412" fmla="*/ 289533 w 2925307"/>
                <a:gd name="connsiteY412" fmla="*/ 694870 h 889799"/>
                <a:gd name="connsiteX413" fmla="*/ 259647 w 2925307"/>
                <a:gd name="connsiteY413" fmla="*/ 690687 h 889799"/>
                <a:gd name="connsiteX414" fmla="*/ 246251 w 2925307"/>
                <a:gd name="connsiteY414" fmla="*/ 691582 h 889799"/>
                <a:gd name="connsiteX415" fmla="*/ 239623 w 2925307"/>
                <a:gd name="connsiteY415" fmla="*/ 691582 h 889799"/>
                <a:gd name="connsiteX416" fmla="*/ 213071 w 2925307"/>
                <a:gd name="connsiteY416" fmla="*/ 701543 h 889799"/>
                <a:gd name="connsiteX417" fmla="*/ 206444 w 2925307"/>
                <a:gd name="connsiteY417" fmla="*/ 678335 h 889799"/>
                <a:gd name="connsiteX418" fmla="*/ 206444 w 2925307"/>
                <a:gd name="connsiteY418" fmla="*/ 645170 h 889799"/>
                <a:gd name="connsiteX419" fmla="*/ 219699 w 2925307"/>
                <a:gd name="connsiteY419" fmla="*/ 655130 h 889799"/>
                <a:gd name="connsiteX420" fmla="*/ 219699 w 2925307"/>
                <a:gd name="connsiteY420" fmla="*/ 668377 h 889799"/>
                <a:gd name="connsiteX421" fmla="*/ 223636 w 2925307"/>
                <a:gd name="connsiteY421" fmla="*/ 678335 h 889799"/>
                <a:gd name="connsiteX422" fmla="*/ 249585 w 2925307"/>
                <a:gd name="connsiteY422" fmla="*/ 678335 h 889799"/>
                <a:gd name="connsiteX423" fmla="*/ 252678 w 2925307"/>
                <a:gd name="connsiteY423" fmla="*/ 668377 h 889799"/>
                <a:gd name="connsiteX424" fmla="*/ 272601 w 2925307"/>
                <a:gd name="connsiteY424" fmla="*/ 668377 h 889799"/>
                <a:gd name="connsiteX425" fmla="*/ 307468 w 2925307"/>
                <a:gd name="connsiteY425" fmla="*/ 640290 h 889799"/>
                <a:gd name="connsiteX426" fmla="*/ 308854 w 2925307"/>
                <a:gd name="connsiteY426" fmla="*/ 621965 h 889799"/>
                <a:gd name="connsiteX427" fmla="*/ 302226 w 2925307"/>
                <a:gd name="connsiteY427" fmla="*/ 598757 h 889799"/>
                <a:gd name="connsiteX428" fmla="*/ 282302 w 2925307"/>
                <a:gd name="connsiteY428" fmla="*/ 598757 h 889799"/>
                <a:gd name="connsiteX429" fmla="*/ 239221 w 2925307"/>
                <a:gd name="connsiteY429" fmla="*/ 612004 h 889799"/>
                <a:gd name="connsiteX430" fmla="*/ 225925 w 2925307"/>
                <a:gd name="connsiteY430" fmla="*/ 612004 h 889799"/>
                <a:gd name="connsiteX431" fmla="*/ 212770 w 2925307"/>
                <a:gd name="connsiteY431" fmla="*/ 618876 h 889799"/>
                <a:gd name="connsiteX432" fmla="*/ 206062 w 2925307"/>
                <a:gd name="connsiteY432" fmla="*/ 618876 h 889799"/>
                <a:gd name="connsiteX433" fmla="*/ 196100 w 2925307"/>
                <a:gd name="connsiteY433" fmla="*/ 608916 h 889799"/>
                <a:gd name="connsiteX434" fmla="*/ 191862 w 2925307"/>
                <a:gd name="connsiteY434" fmla="*/ 552596 h 889799"/>
                <a:gd name="connsiteX435" fmla="*/ 192746 w 2925307"/>
                <a:gd name="connsiteY435" fmla="*/ 539298 h 889799"/>
                <a:gd name="connsiteX436" fmla="*/ 215963 w 2925307"/>
                <a:gd name="connsiteY436" fmla="*/ 539298 h 889799"/>
                <a:gd name="connsiteX437" fmla="*/ 242515 w 2925307"/>
                <a:gd name="connsiteY437" fmla="*/ 549258 h 889799"/>
                <a:gd name="connsiteX438" fmla="*/ 302286 w 2925307"/>
                <a:gd name="connsiteY438" fmla="*/ 549258 h 889799"/>
                <a:gd name="connsiteX439" fmla="*/ 318876 w 2925307"/>
                <a:gd name="connsiteY439" fmla="*/ 565841 h 889799"/>
                <a:gd name="connsiteX440" fmla="*/ 332312 w 2925307"/>
                <a:gd name="connsiteY440" fmla="*/ 652043 h 889799"/>
                <a:gd name="connsiteX441" fmla="*/ 325483 w 2925307"/>
                <a:gd name="connsiteY441" fmla="*/ 691882 h 889799"/>
                <a:gd name="connsiteX442" fmla="*/ 325483 w 2925307"/>
                <a:gd name="connsiteY442" fmla="*/ 711802 h 889799"/>
                <a:gd name="connsiteX443" fmla="*/ 328838 w 2925307"/>
                <a:gd name="connsiteY443" fmla="*/ 721760 h 889799"/>
                <a:gd name="connsiteX444" fmla="*/ 336309 w 2925307"/>
                <a:gd name="connsiteY444" fmla="*/ 734658 h 889799"/>
                <a:gd name="connsiteX445" fmla="*/ 348701 w 2925307"/>
                <a:gd name="connsiteY445" fmla="*/ 735007 h 889799"/>
                <a:gd name="connsiteX446" fmla="*/ 408472 w 2925307"/>
                <a:gd name="connsiteY446" fmla="*/ 662052 h 889799"/>
                <a:gd name="connsiteX447" fmla="*/ 408472 w 2925307"/>
                <a:gd name="connsiteY447" fmla="*/ 628937 h 889799"/>
                <a:gd name="connsiteX448" fmla="*/ 415100 w 2925307"/>
                <a:gd name="connsiteY448" fmla="*/ 592434 h 889799"/>
                <a:gd name="connsiteX449" fmla="*/ 415100 w 2925307"/>
                <a:gd name="connsiteY449" fmla="*/ 555981 h 889799"/>
                <a:gd name="connsiteX450" fmla="*/ 408271 w 2925307"/>
                <a:gd name="connsiteY450" fmla="*/ 542784 h 889799"/>
                <a:gd name="connsiteX451" fmla="*/ 408271 w 2925307"/>
                <a:gd name="connsiteY451" fmla="*/ 536061 h 889799"/>
                <a:gd name="connsiteX452" fmla="*/ 404134 w 2925307"/>
                <a:gd name="connsiteY452" fmla="*/ 509669 h 889799"/>
                <a:gd name="connsiteX453" fmla="*/ 388347 w 2925307"/>
                <a:gd name="connsiteY453" fmla="*/ 502996 h 889799"/>
                <a:gd name="connsiteX454" fmla="*/ 381720 w 2925307"/>
                <a:gd name="connsiteY454" fmla="*/ 502996 h 889799"/>
                <a:gd name="connsiteX455" fmla="*/ 328677 w 2925307"/>
                <a:gd name="connsiteY455" fmla="*/ 496371 h 889799"/>
                <a:gd name="connsiteX456" fmla="*/ 262378 w 2925307"/>
                <a:gd name="connsiteY456" fmla="*/ 500655 h 889799"/>
                <a:gd name="connsiteX457" fmla="*/ 225825 w 2925307"/>
                <a:gd name="connsiteY457" fmla="*/ 499709 h 889799"/>
                <a:gd name="connsiteX458" fmla="*/ 219197 w 2925307"/>
                <a:gd name="connsiteY458" fmla="*/ 499709 h 889799"/>
                <a:gd name="connsiteX459" fmla="*/ 199273 w 2925307"/>
                <a:gd name="connsiteY459" fmla="*/ 509669 h 889799"/>
                <a:gd name="connsiteX460" fmla="*/ 192505 w 2925307"/>
                <a:gd name="connsiteY460" fmla="*/ 509669 h 889799"/>
                <a:gd name="connsiteX461" fmla="*/ 172581 w 2925307"/>
                <a:gd name="connsiteY461" fmla="*/ 506382 h 889799"/>
                <a:gd name="connsiteX462" fmla="*/ 155951 w 2925307"/>
                <a:gd name="connsiteY462" fmla="*/ 512856 h 889799"/>
                <a:gd name="connsiteX463" fmla="*/ 155951 w 2925307"/>
                <a:gd name="connsiteY463" fmla="*/ 536212 h 889799"/>
                <a:gd name="connsiteX464" fmla="*/ 143097 w 2925307"/>
                <a:gd name="connsiteY464" fmla="*/ 558821 h 889799"/>
                <a:gd name="connsiteX465" fmla="*/ 143539 w 2925307"/>
                <a:gd name="connsiteY465" fmla="*/ 565692 h 889799"/>
                <a:gd name="connsiteX466" fmla="*/ 131830 w 2925307"/>
                <a:gd name="connsiteY466" fmla="*/ 655030 h 889799"/>
                <a:gd name="connsiteX467" fmla="*/ 133577 w 2925307"/>
                <a:gd name="connsiteY467" fmla="*/ 691731 h 889799"/>
                <a:gd name="connsiteX468" fmla="*/ 143539 w 2925307"/>
                <a:gd name="connsiteY468" fmla="*/ 734808 h 889799"/>
                <a:gd name="connsiteX469" fmla="*/ 166757 w 2925307"/>
                <a:gd name="connsiteY469" fmla="*/ 751391 h 889799"/>
                <a:gd name="connsiteX470" fmla="*/ 193248 w 2925307"/>
                <a:gd name="connsiteY470" fmla="*/ 754777 h 889799"/>
                <a:gd name="connsiteX471" fmla="*/ 213172 w 2925307"/>
                <a:gd name="connsiteY471" fmla="*/ 741431 h 889799"/>
                <a:gd name="connsiteX472" fmla="*/ 233095 w 2925307"/>
                <a:gd name="connsiteY472" fmla="*/ 741431 h 889799"/>
                <a:gd name="connsiteX473" fmla="*/ 282905 w 2925307"/>
                <a:gd name="connsiteY473" fmla="*/ 724848 h 889799"/>
                <a:gd name="connsiteX474" fmla="*/ 286239 w 2925307"/>
                <a:gd name="connsiteY474" fmla="*/ 724848 h 889799"/>
                <a:gd name="connsiteX475" fmla="*/ 302828 w 2925307"/>
                <a:gd name="connsiteY475" fmla="*/ 721561 h 889799"/>
                <a:gd name="connsiteX476" fmla="*/ 395618 w 2925307"/>
                <a:gd name="connsiteY476" fmla="*/ 877430 h 889799"/>
                <a:gd name="connsiteX477" fmla="*/ 455389 w 2925307"/>
                <a:gd name="connsiteY477" fmla="*/ 834304 h 889799"/>
                <a:gd name="connsiteX478" fmla="*/ 385656 w 2925307"/>
                <a:gd name="connsiteY478" fmla="*/ 807762 h 889799"/>
                <a:gd name="connsiteX479" fmla="*/ 355771 w 2925307"/>
                <a:gd name="connsiteY479" fmla="*/ 811995 h 889799"/>
                <a:gd name="connsiteX480" fmla="*/ 307950 w 2925307"/>
                <a:gd name="connsiteY480" fmla="*/ 809854 h 889799"/>
                <a:gd name="connsiteX481" fmla="*/ 259446 w 2925307"/>
                <a:gd name="connsiteY481" fmla="*/ 814386 h 889799"/>
                <a:gd name="connsiteX482" fmla="*/ 156695 w 2925307"/>
                <a:gd name="connsiteY482" fmla="*/ 810053 h 889799"/>
                <a:gd name="connsiteX483" fmla="*/ 120181 w 2925307"/>
                <a:gd name="connsiteY483" fmla="*/ 811099 h 889799"/>
                <a:gd name="connsiteX484" fmla="*/ 113714 w 2925307"/>
                <a:gd name="connsiteY484" fmla="*/ 811099 h 889799"/>
                <a:gd name="connsiteX485" fmla="*/ 87504 w 2925307"/>
                <a:gd name="connsiteY485" fmla="*/ 821905 h 889799"/>
                <a:gd name="connsiteX486" fmla="*/ 84069 w 2925307"/>
                <a:gd name="connsiteY486" fmla="*/ 831067 h 889799"/>
                <a:gd name="connsiteX487" fmla="*/ 84069 w 2925307"/>
                <a:gd name="connsiteY487" fmla="*/ 837642 h 889799"/>
                <a:gd name="connsiteX488" fmla="*/ 140446 w 2925307"/>
                <a:gd name="connsiteY488" fmla="*/ 890677 h 889799"/>
                <a:gd name="connsiteX489" fmla="*/ 143800 w 2925307"/>
                <a:gd name="connsiteY489" fmla="*/ 890677 h 889799"/>
                <a:gd name="connsiteX490" fmla="*/ 163724 w 2925307"/>
                <a:gd name="connsiteY490" fmla="*/ 880717 h 889799"/>
                <a:gd name="connsiteX491" fmla="*/ 170332 w 2925307"/>
                <a:gd name="connsiteY491" fmla="*/ 880717 h 889799"/>
                <a:gd name="connsiteX492" fmla="*/ 243318 w 2925307"/>
                <a:gd name="connsiteY492" fmla="*/ 877430 h 889799"/>
                <a:gd name="connsiteX493" fmla="*/ 296462 w 2925307"/>
                <a:gd name="connsiteY493" fmla="*/ 883805 h 889799"/>
                <a:gd name="connsiteX494" fmla="*/ 303029 w 2925307"/>
                <a:gd name="connsiteY494" fmla="*/ 883805 h 889799"/>
                <a:gd name="connsiteX495" fmla="*/ 316224 w 2925307"/>
                <a:gd name="connsiteY495" fmla="*/ 876982 h 889799"/>
                <a:gd name="connsiteX496" fmla="*/ 322893 w 2925307"/>
                <a:gd name="connsiteY496" fmla="*/ 876982 h 889799"/>
                <a:gd name="connsiteX497" fmla="*/ 395618 w 2925307"/>
                <a:gd name="connsiteY497" fmla="*/ 876982 h 889799"/>
                <a:gd name="connsiteX498" fmla="*/ 2571056 w 2925307"/>
                <a:gd name="connsiteY498" fmla="*/ 856614 h 889799"/>
                <a:gd name="connsiteX499" fmla="*/ 2554486 w 2925307"/>
                <a:gd name="connsiteY499" fmla="*/ 796856 h 889799"/>
                <a:gd name="connsiteX500" fmla="*/ 2554486 w 2925307"/>
                <a:gd name="connsiteY500" fmla="*/ 793520 h 889799"/>
                <a:gd name="connsiteX501" fmla="*/ 2561094 w 2925307"/>
                <a:gd name="connsiteY501" fmla="*/ 783560 h 889799"/>
                <a:gd name="connsiteX502" fmla="*/ 2584512 w 2925307"/>
                <a:gd name="connsiteY502" fmla="*/ 799396 h 889799"/>
                <a:gd name="connsiteX503" fmla="*/ 2600941 w 2925307"/>
                <a:gd name="connsiteY503" fmla="*/ 803480 h 889799"/>
                <a:gd name="connsiteX504" fmla="*/ 2634120 w 2925307"/>
                <a:gd name="connsiteY504" fmla="*/ 723802 h 889799"/>
                <a:gd name="connsiteX505" fmla="*/ 2634864 w 2925307"/>
                <a:gd name="connsiteY505" fmla="*/ 713842 h 889799"/>
                <a:gd name="connsiteX506" fmla="*/ 2630786 w 2925307"/>
                <a:gd name="connsiteY506" fmla="*/ 677490 h 889799"/>
                <a:gd name="connsiteX507" fmla="*/ 2607569 w 2925307"/>
                <a:gd name="connsiteY507" fmla="*/ 674203 h 889799"/>
                <a:gd name="connsiteX508" fmla="*/ 2539885 w 2925307"/>
                <a:gd name="connsiteY508" fmla="*/ 665588 h 889799"/>
                <a:gd name="connsiteX509" fmla="*/ 2494815 w 2925307"/>
                <a:gd name="connsiteY509" fmla="*/ 634364 h 889799"/>
                <a:gd name="connsiteX510" fmla="*/ 2501785 w 2925307"/>
                <a:gd name="connsiteY510" fmla="*/ 619424 h 889799"/>
                <a:gd name="connsiteX511" fmla="*/ 2597607 w 2925307"/>
                <a:gd name="connsiteY511" fmla="*/ 604484 h 889799"/>
                <a:gd name="connsiteX512" fmla="*/ 2620825 w 2925307"/>
                <a:gd name="connsiteY512" fmla="*/ 604484 h 889799"/>
                <a:gd name="connsiteX513" fmla="*/ 2630786 w 2925307"/>
                <a:gd name="connsiteY513" fmla="*/ 597862 h 889799"/>
                <a:gd name="connsiteX514" fmla="*/ 2624159 w 2925307"/>
                <a:gd name="connsiteY514" fmla="*/ 577942 h 889799"/>
                <a:gd name="connsiteX515" fmla="*/ 2624159 w 2925307"/>
                <a:gd name="connsiteY515" fmla="*/ 551399 h 889799"/>
                <a:gd name="connsiteX516" fmla="*/ 2657338 w 2925307"/>
                <a:gd name="connsiteY516" fmla="*/ 511561 h 889799"/>
                <a:gd name="connsiteX517" fmla="*/ 2604235 w 2925307"/>
                <a:gd name="connsiteY517" fmla="*/ 524808 h 889799"/>
                <a:gd name="connsiteX518" fmla="*/ 2571056 w 2925307"/>
                <a:gd name="connsiteY518" fmla="*/ 484968 h 889799"/>
                <a:gd name="connsiteX519" fmla="*/ 2634120 w 2925307"/>
                <a:gd name="connsiteY519" fmla="*/ 451802 h 889799"/>
                <a:gd name="connsiteX520" fmla="*/ 2673968 w 2925307"/>
                <a:gd name="connsiteY520" fmla="*/ 451802 h 889799"/>
                <a:gd name="connsiteX521" fmla="*/ 2743701 w 2925307"/>
                <a:gd name="connsiteY521" fmla="*/ 491640 h 889799"/>
                <a:gd name="connsiteX522" fmla="*/ 2663062 w 2925307"/>
                <a:gd name="connsiteY522" fmla="*/ 555134 h 889799"/>
                <a:gd name="connsiteX523" fmla="*/ 2683970 w 2925307"/>
                <a:gd name="connsiteY523" fmla="*/ 601099 h 889799"/>
                <a:gd name="connsiteX524" fmla="*/ 2700560 w 2925307"/>
                <a:gd name="connsiteY524" fmla="*/ 601099 h 889799"/>
                <a:gd name="connsiteX525" fmla="*/ 2786822 w 2925307"/>
                <a:gd name="connsiteY525" fmla="*/ 634214 h 889799"/>
                <a:gd name="connsiteX526" fmla="*/ 2786822 w 2925307"/>
                <a:gd name="connsiteY526" fmla="*/ 644174 h 889799"/>
                <a:gd name="connsiteX527" fmla="*/ 2723817 w 2925307"/>
                <a:gd name="connsiteY527" fmla="*/ 680677 h 889799"/>
                <a:gd name="connsiteX528" fmla="*/ 2696422 w 2925307"/>
                <a:gd name="connsiteY528" fmla="*/ 680677 h 889799"/>
                <a:gd name="connsiteX529" fmla="*/ 2700560 w 2925307"/>
                <a:gd name="connsiteY529" fmla="*/ 733662 h 889799"/>
                <a:gd name="connsiteX530" fmla="*/ 2610903 w 2925307"/>
                <a:gd name="connsiteY530" fmla="*/ 889532 h 889799"/>
                <a:gd name="connsiteX531" fmla="*/ 2571056 w 2925307"/>
                <a:gd name="connsiteY531" fmla="*/ 856614 h 889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</a:cxnLst>
              <a:rect l="l" t="t" r="r" b="b"/>
              <a:pathLst>
                <a:path w="2925307" h="889799">
                  <a:moveTo>
                    <a:pt x="2677202" y="369138"/>
                  </a:moveTo>
                  <a:lnTo>
                    <a:pt x="2634120" y="369138"/>
                  </a:lnTo>
                  <a:cubicBezTo>
                    <a:pt x="2635868" y="353350"/>
                    <a:pt x="2629581" y="363559"/>
                    <a:pt x="2644083" y="355891"/>
                  </a:cubicBezTo>
                  <a:lnTo>
                    <a:pt x="2644083" y="339308"/>
                  </a:lnTo>
                  <a:lnTo>
                    <a:pt x="2657780" y="316350"/>
                  </a:lnTo>
                  <a:lnTo>
                    <a:pt x="2657378" y="309478"/>
                  </a:lnTo>
                  <a:lnTo>
                    <a:pt x="2657378" y="286273"/>
                  </a:lnTo>
                  <a:lnTo>
                    <a:pt x="2650509" y="273025"/>
                  </a:lnTo>
                  <a:lnTo>
                    <a:pt x="2650509" y="263065"/>
                  </a:lnTo>
                  <a:cubicBezTo>
                    <a:pt x="2645067" y="258583"/>
                    <a:pt x="2644886" y="186825"/>
                    <a:pt x="2650509" y="186825"/>
                  </a:cubicBezTo>
                  <a:lnTo>
                    <a:pt x="2650509" y="173429"/>
                  </a:lnTo>
                  <a:cubicBezTo>
                    <a:pt x="2655992" y="172184"/>
                    <a:pt x="2667239" y="170740"/>
                    <a:pt x="2672622" y="169047"/>
                  </a:cubicBezTo>
                  <a:cubicBezTo>
                    <a:pt x="2681982" y="166059"/>
                    <a:pt x="2681038" y="160182"/>
                    <a:pt x="2690296" y="160182"/>
                  </a:cubicBezTo>
                  <a:lnTo>
                    <a:pt x="2720182" y="160182"/>
                  </a:lnTo>
                  <a:cubicBezTo>
                    <a:pt x="2731088" y="160182"/>
                    <a:pt x="2732634" y="166905"/>
                    <a:pt x="2733438" y="176764"/>
                  </a:cubicBezTo>
                  <a:cubicBezTo>
                    <a:pt x="2703552" y="183688"/>
                    <a:pt x="2696221" y="199524"/>
                    <a:pt x="2683629" y="223227"/>
                  </a:cubicBezTo>
                  <a:lnTo>
                    <a:pt x="2683629" y="239760"/>
                  </a:lnTo>
                  <a:cubicBezTo>
                    <a:pt x="2691943" y="255396"/>
                    <a:pt x="2713514" y="280546"/>
                    <a:pt x="2713514" y="296132"/>
                  </a:cubicBezTo>
                  <a:cubicBezTo>
                    <a:pt x="2713514" y="299420"/>
                    <a:pt x="2670373" y="330693"/>
                    <a:pt x="2670373" y="345931"/>
                  </a:cubicBezTo>
                  <a:lnTo>
                    <a:pt x="2670373" y="349268"/>
                  </a:lnTo>
                  <a:cubicBezTo>
                    <a:pt x="2670373" y="361220"/>
                    <a:pt x="2678748" y="359228"/>
                    <a:pt x="2690296" y="359228"/>
                  </a:cubicBezTo>
                  <a:cubicBezTo>
                    <a:pt x="2704597" y="337814"/>
                    <a:pt x="2712872" y="336768"/>
                    <a:pt x="2733438" y="322775"/>
                  </a:cubicBezTo>
                  <a:cubicBezTo>
                    <a:pt x="2750871" y="310874"/>
                    <a:pt x="2753803" y="293494"/>
                    <a:pt x="2779853" y="292895"/>
                  </a:cubicBezTo>
                  <a:cubicBezTo>
                    <a:pt x="2785275" y="285425"/>
                    <a:pt x="2797346" y="276262"/>
                    <a:pt x="2807208" y="263863"/>
                  </a:cubicBezTo>
                  <a:cubicBezTo>
                    <a:pt x="2816406" y="252360"/>
                    <a:pt x="2819600" y="242499"/>
                    <a:pt x="2826268" y="229900"/>
                  </a:cubicBezTo>
                  <a:lnTo>
                    <a:pt x="2826268" y="206644"/>
                  </a:lnTo>
                  <a:cubicBezTo>
                    <a:pt x="2819941" y="194793"/>
                    <a:pt x="2820202" y="191704"/>
                    <a:pt x="2803070" y="190062"/>
                  </a:cubicBezTo>
                  <a:lnTo>
                    <a:pt x="2799836" y="163469"/>
                  </a:lnTo>
                  <a:cubicBezTo>
                    <a:pt x="2818354" y="135930"/>
                    <a:pt x="2840829" y="145940"/>
                    <a:pt x="2859587" y="110383"/>
                  </a:cubicBezTo>
                  <a:lnTo>
                    <a:pt x="2859587" y="97236"/>
                  </a:lnTo>
                  <a:cubicBezTo>
                    <a:pt x="2848481" y="91361"/>
                    <a:pt x="2839081" y="84339"/>
                    <a:pt x="2823094" y="83941"/>
                  </a:cubicBezTo>
                  <a:cubicBezTo>
                    <a:pt x="2818113" y="76521"/>
                    <a:pt x="2809838" y="72338"/>
                    <a:pt x="2809838" y="64021"/>
                  </a:cubicBezTo>
                  <a:lnTo>
                    <a:pt x="2809838" y="53912"/>
                  </a:lnTo>
                  <a:cubicBezTo>
                    <a:pt x="2809838" y="16911"/>
                    <a:pt x="2797245" y="13526"/>
                    <a:pt x="2773325" y="877"/>
                  </a:cubicBezTo>
                  <a:cubicBezTo>
                    <a:pt x="2760331" y="3865"/>
                    <a:pt x="2730244" y="16813"/>
                    <a:pt x="2730244" y="30755"/>
                  </a:cubicBezTo>
                  <a:cubicBezTo>
                    <a:pt x="2730244" y="48535"/>
                    <a:pt x="2736872" y="53613"/>
                    <a:pt x="2736872" y="73881"/>
                  </a:cubicBezTo>
                  <a:lnTo>
                    <a:pt x="2736872" y="83841"/>
                  </a:lnTo>
                  <a:cubicBezTo>
                    <a:pt x="2736872" y="105504"/>
                    <a:pt x="2670975" y="107096"/>
                    <a:pt x="2653984" y="130303"/>
                  </a:cubicBezTo>
                  <a:cubicBezTo>
                    <a:pt x="2646814" y="126518"/>
                    <a:pt x="2637354" y="124526"/>
                    <a:pt x="2637354" y="113721"/>
                  </a:cubicBezTo>
                  <a:lnTo>
                    <a:pt x="2637354" y="80654"/>
                  </a:lnTo>
                  <a:cubicBezTo>
                    <a:pt x="2627051" y="61133"/>
                    <a:pt x="2617089" y="41512"/>
                    <a:pt x="2587545" y="40816"/>
                  </a:cubicBezTo>
                  <a:lnTo>
                    <a:pt x="2581519" y="33494"/>
                  </a:lnTo>
                  <a:cubicBezTo>
                    <a:pt x="2571558" y="39171"/>
                    <a:pt x="2557660" y="46591"/>
                    <a:pt x="2557660" y="60734"/>
                  </a:cubicBezTo>
                  <a:cubicBezTo>
                    <a:pt x="2557940" y="74555"/>
                    <a:pt x="2559748" y="88305"/>
                    <a:pt x="2563102" y="101719"/>
                  </a:cubicBezTo>
                  <a:cubicBezTo>
                    <a:pt x="2566436" y="117803"/>
                    <a:pt x="2560953" y="124825"/>
                    <a:pt x="2560953" y="140312"/>
                  </a:cubicBezTo>
                  <a:lnTo>
                    <a:pt x="2560953" y="150272"/>
                  </a:lnTo>
                  <a:cubicBezTo>
                    <a:pt x="2560953" y="165212"/>
                    <a:pt x="2555571" y="165609"/>
                    <a:pt x="2558021" y="179704"/>
                  </a:cubicBezTo>
                  <a:cubicBezTo>
                    <a:pt x="2559708" y="189662"/>
                    <a:pt x="2564287" y="191206"/>
                    <a:pt x="2564287" y="206644"/>
                  </a:cubicBezTo>
                  <a:lnTo>
                    <a:pt x="2564287" y="229900"/>
                  </a:lnTo>
                  <a:lnTo>
                    <a:pt x="2567119" y="279698"/>
                  </a:lnTo>
                  <a:cubicBezTo>
                    <a:pt x="2569509" y="304598"/>
                    <a:pt x="2557660" y="321330"/>
                    <a:pt x="2557660" y="345981"/>
                  </a:cubicBezTo>
                  <a:cubicBezTo>
                    <a:pt x="2557660" y="355093"/>
                    <a:pt x="2564287" y="356786"/>
                    <a:pt x="2564287" y="365901"/>
                  </a:cubicBezTo>
                  <a:cubicBezTo>
                    <a:pt x="2564287" y="366796"/>
                    <a:pt x="2562038" y="371925"/>
                    <a:pt x="2560953" y="375859"/>
                  </a:cubicBezTo>
                  <a:cubicBezTo>
                    <a:pt x="2544805" y="379594"/>
                    <a:pt x="2547497" y="385321"/>
                    <a:pt x="2527834" y="385819"/>
                  </a:cubicBezTo>
                  <a:lnTo>
                    <a:pt x="2527834" y="379096"/>
                  </a:lnTo>
                  <a:cubicBezTo>
                    <a:pt x="2544705" y="374566"/>
                    <a:pt x="2535245" y="371676"/>
                    <a:pt x="2547758" y="362513"/>
                  </a:cubicBezTo>
                  <a:lnTo>
                    <a:pt x="2551795" y="332635"/>
                  </a:lnTo>
                  <a:lnTo>
                    <a:pt x="2552939" y="219791"/>
                  </a:lnTo>
                  <a:cubicBezTo>
                    <a:pt x="2554426" y="205349"/>
                    <a:pt x="2549344" y="195988"/>
                    <a:pt x="2544424" y="186626"/>
                  </a:cubicBezTo>
                  <a:lnTo>
                    <a:pt x="2544424" y="143549"/>
                  </a:lnTo>
                  <a:cubicBezTo>
                    <a:pt x="2529963" y="116309"/>
                    <a:pt x="2515623" y="107944"/>
                    <a:pt x="2504576" y="87178"/>
                  </a:cubicBezTo>
                  <a:lnTo>
                    <a:pt x="2497888" y="87178"/>
                  </a:lnTo>
                  <a:cubicBezTo>
                    <a:pt x="2477422" y="87178"/>
                    <a:pt x="2465613" y="112775"/>
                    <a:pt x="2458041" y="127016"/>
                  </a:cubicBezTo>
                  <a:lnTo>
                    <a:pt x="2458041" y="173429"/>
                  </a:lnTo>
                  <a:lnTo>
                    <a:pt x="2459045" y="239760"/>
                  </a:lnTo>
                  <a:lnTo>
                    <a:pt x="2458041" y="243097"/>
                  </a:lnTo>
                  <a:lnTo>
                    <a:pt x="2458041" y="249720"/>
                  </a:lnTo>
                  <a:cubicBezTo>
                    <a:pt x="2464347" y="259660"/>
                    <a:pt x="2467782" y="271128"/>
                    <a:pt x="2468003" y="282885"/>
                  </a:cubicBezTo>
                  <a:lnTo>
                    <a:pt x="2468003" y="319338"/>
                  </a:lnTo>
                  <a:cubicBezTo>
                    <a:pt x="2469851" y="333934"/>
                    <a:pt x="2473185" y="348306"/>
                    <a:pt x="2477964" y="362214"/>
                  </a:cubicBezTo>
                  <a:cubicBezTo>
                    <a:pt x="2484854" y="378002"/>
                    <a:pt x="2495157" y="373321"/>
                    <a:pt x="2504275" y="385670"/>
                  </a:cubicBezTo>
                  <a:cubicBezTo>
                    <a:pt x="2473747" y="388211"/>
                    <a:pt x="2425283" y="415548"/>
                    <a:pt x="2424581" y="415548"/>
                  </a:cubicBezTo>
                  <a:lnTo>
                    <a:pt x="2418013" y="415548"/>
                  </a:lnTo>
                  <a:lnTo>
                    <a:pt x="2404797" y="408727"/>
                  </a:lnTo>
                  <a:lnTo>
                    <a:pt x="2398089" y="408727"/>
                  </a:lnTo>
                  <a:cubicBezTo>
                    <a:pt x="2376358" y="408727"/>
                    <a:pt x="2335084" y="472568"/>
                    <a:pt x="2335084" y="498364"/>
                  </a:cubicBezTo>
                  <a:lnTo>
                    <a:pt x="2335084" y="524858"/>
                  </a:lnTo>
                  <a:lnTo>
                    <a:pt x="2359969" y="556728"/>
                  </a:lnTo>
                  <a:cubicBezTo>
                    <a:pt x="2368786" y="558869"/>
                    <a:pt x="2370192" y="561309"/>
                    <a:pt x="2381640" y="561309"/>
                  </a:cubicBezTo>
                  <a:lnTo>
                    <a:pt x="2404858" y="561309"/>
                  </a:lnTo>
                  <a:cubicBezTo>
                    <a:pt x="2419800" y="553391"/>
                    <a:pt x="2430003" y="546718"/>
                    <a:pt x="2438017" y="531430"/>
                  </a:cubicBezTo>
                  <a:lnTo>
                    <a:pt x="2438017" y="508225"/>
                  </a:lnTo>
                  <a:cubicBezTo>
                    <a:pt x="2435245" y="502946"/>
                    <a:pt x="2428055" y="493285"/>
                    <a:pt x="2428055" y="488305"/>
                  </a:cubicBezTo>
                  <a:lnTo>
                    <a:pt x="2428055" y="465100"/>
                  </a:lnTo>
                  <a:cubicBezTo>
                    <a:pt x="2432193" y="457230"/>
                    <a:pt x="2447637" y="438557"/>
                    <a:pt x="2457940" y="438557"/>
                  </a:cubicBezTo>
                  <a:lnTo>
                    <a:pt x="2477864" y="438557"/>
                  </a:lnTo>
                  <a:lnTo>
                    <a:pt x="2630686" y="427402"/>
                  </a:lnTo>
                  <a:lnTo>
                    <a:pt x="2730305" y="428695"/>
                  </a:lnTo>
                  <a:lnTo>
                    <a:pt x="2800037" y="432430"/>
                  </a:lnTo>
                  <a:cubicBezTo>
                    <a:pt x="2804998" y="432430"/>
                    <a:pt x="2810682" y="433826"/>
                    <a:pt x="2809979" y="438655"/>
                  </a:cubicBezTo>
                  <a:lnTo>
                    <a:pt x="2806063" y="471722"/>
                  </a:lnTo>
                  <a:cubicBezTo>
                    <a:pt x="2826368" y="471722"/>
                    <a:pt x="2830967" y="465100"/>
                    <a:pt x="2843158" y="458525"/>
                  </a:cubicBezTo>
                  <a:cubicBezTo>
                    <a:pt x="2856113" y="462371"/>
                    <a:pt x="2869509" y="464616"/>
                    <a:pt x="2883006" y="465198"/>
                  </a:cubicBezTo>
                  <a:cubicBezTo>
                    <a:pt x="2904075" y="465198"/>
                    <a:pt x="2926147" y="455238"/>
                    <a:pt x="2926147" y="432033"/>
                  </a:cubicBezTo>
                  <a:cubicBezTo>
                    <a:pt x="2926147" y="408827"/>
                    <a:pt x="2890778" y="405938"/>
                    <a:pt x="2873847" y="394833"/>
                  </a:cubicBezTo>
                  <a:cubicBezTo>
                    <a:pt x="2859849" y="385620"/>
                    <a:pt x="2830967" y="368987"/>
                    <a:pt x="2810080" y="368987"/>
                  </a:cubicBezTo>
                  <a:lnTo>
                    <a:pt x="2677202" y="368987"/>
                  </a:lnTo>
                  <a:close/>
                  <a:moveTo>
                    <a:pt x="1729220" y="680179"/>
                  </a:moveTo>
                  <a:cubicBezTo>
                    <a:pt x="1717912" y="697111"/>
                    <a:pt x="1721005" y="703683"/>
                    <a:pt x="1702728" y="713344"/>
                  </a:cubicBezTo>
                  <a:cubicBezTo>
                    <a:pt x="1691802" y="729629"/>
                    <a:pt x="1687786" y="724898"/>
                    <a:pt x="1676177" y="746511"/>
                  </a:cubicBezTo>
                  <a:lnTo>
                    <a:pt x="1662921" y="746511"/>
                  </a:lnTo>
                  <a:cubicBezTo>
                    <a:pt x="1661977" y="749897"/>
                    <a:pt x="1650870" y="776988"/>
                    <a:pt x="1648581" y="778530"/>
                  </a:cubicBezTo>
                  <a:cubicBezTo>
                    <a:pt x="1644885" y="780972"/>
                    <a:pt x="1637976" y="780024"/>
                    <a:pt x="1632292" y="785502"/>
                  </a:cubicBezTo>
                  <a:cubicBezTo>
                    <a:pt x="1628999" y="788789"/>
                    <a:pt x="1628215" y="792773"/>
                    <a:pt x="1622331" y="798749"/>
                  </a:cubicBezTo>
                  <a:cubicBezTo>
                    <a:pt x="1594735" y="826836"/>
                    <a:pt x="1607388" y="819565"/>
                    <a:pt x="1570071" y="839335"/>
                  </a:cubicBezTo>
                  <a:lnTo>
                    <a:pt x="1570071" y="852632"/>
                  </a:lnTo>
                  <a:lnTo>
                    <a:pt x="1580033" y="855718"/>
                  </a:lnTo>
                  <a:lnTo>
                    <a:pt x="1586560" y="855718"/>
                  </a:lnTo>
                  <a:cubicBezTo>
                    <a:pt x="1633839" y="855718"/>
                    <a:pt x="1648722" y="827682"/>
                    <a:pt x="1681198" y="817920"/>
                  </a:cubicBezTo>
                  <a:cubicBezTo>
                    <a:pt x="1712027" y="808758"/>
                    <a:pt x="1702768" y="814087"/>
                    <a:pt x="1723134" y="793571"/>
                  </a:cubicBezTo>
                  <a:cubicBezTo>
                    <a:pt x="1736330" y="780273"/>
                    <a:pt x="1747095" y="776588"/>
                    <a:pt x="1761294" y="765335"/>
                  </a:cubicBezTo>
                  <a:cubicBezTo>
                    <a:pt x="1800138" y="734509"/>
                    <a:pt x="1795056" y="733214"/>
                    <a:pt x="1820603" y="692030"/>
                  </a:cubicBezTo>
                  <a:cubicBezTo>
                    <a:pt x="1838940" y="662451"/>
                    <a:pt x="1852096" y="637551"/>
                    <a:pt x="1868284" y="607024"/>
                  </a:cubicBezTo>
                  <a:cubicBezTo>
                    <a:pt x="1874409" y="594177"/>
                    <a:pt x="1872803" y="567186"/>
                    <a:pt x="1888207" y="567186"/>
                  </a:cubicBezTo>
                  <a:cubicBezTo>
                    <a:pt x="1893831" y="567186"/>
                    <a:pt x="1901202" y="593578"/>
                    <a:pt x="1904797" y="600301"/>
                  </a:cubicBezTo>
                  <a:lnTo>
                    <a:pt x="1904797" y="606974"/>
                  </a:lnTo>
                  <a:cubicBezTo>
                    <a:pt x="1907629" y="610211"/>
                    <a:pt x="1941190" y="673008"/>
                    <a:pt x="1945689" y="682120"/>
                  </a:cubicBezTo>
                  <a:cubicBezTo>
                    <a:pt x="1951453" y="695456"/>
                    <a:pt x="1959166" y="707872"/>
                    <a:pt x="1968545" y="718973"/>
                  </a:cubicBezTo>
                  <a:cubicBezTo>
                    <a:pt x="1977563" y="730475"/>
                    <a:pt x="1985677" y="739439"/>
                    <a:pt x="1990658" y="753232"/>
                  </a:cubicBezTo>
                  <a:cubicBezTo>
                    <a:pt x="2003050" y="787544"/>
                    <a:pt x="2017149" y="796408"/>
                    <a:pt x="2047336" y="812643"/>
                  </a:cubicBezTo>
                  <a:cubicBezTo>
                    <a:pt x="2060029" y="819465"/>
                    <a:pt x="2115381" y="845708"/>
                    <a:pt x="2130325" y="845708"/>
                  </a:cubicBezTo>
                  <a:cubicBezTo>
                    <a:pt x="2156273" y="845708"/>
                    <a:pt x="2182765" y="841676"/>
                    <a:pt x="2193329" y="825790"/>
                  </a:cubicBezTo>
                  <a:cubicBezTo>
                    <a:pt x="2185858" y="793769"/>
                    <a:pt x="2182423" y="796259"/>
                    <a:pt x="2158061" y="781420"/>
                  </a:cubicBezTo>
                  <a:cubicBezTo>
                    <a:pt x="2139623" y="770215"/>
                    <a:pt x="2139684" y="758861"/>
                    <a:pt x="2119158" y="744070"/>
                  </a:cubicBezTo>
                  <a:cubicBezTo>
                    <a:pt x="2080816" y="716483"/>
                    <a:pt x="2069850" y="706721"/>
                    <a:pt x="2041511" y="669373"/>
                  </a:cubicBezTo>
                  <a:cubicBezTo>
                    <a:pt x="2019599" y="640489"/>
                    <a:pt x="1998972" y="609912"/>
                    <a:pt x="1973566" y="584715"/>
                  </a:cubicBezTo>
                  <a:cubicBezTo>
                    <a:pt x="1958623" y="569775"/>
                    <a:pt x="1956494" y="554837"/>
                    <a:pt x="1946834" y="534917"/>
                  </a:cubicBezTo>
                  <a:cubicBezTo>
                    <a:pt x="1942877" y="525858"/>
                    <a:pt x="1938418" y="517029"/>
                    <a:pt x="1933478" y="508474"/>
                  </a:cubicBezTo>
                  <a:cubicBezTo>
                    <a:pt x="1923516" y="493833"/>
                    <a:pt x="1919921" y="504339"/>
                    <a:pt x="1918033" y="487458"/>
                  </a:cubicBezTo>
                  <a:lnTo>
                    <a:pt x="1971076" y="483972"/>
                  </a:lnTo>
                  <a:lnTo>
                    <a:pt x="1987726" y="483972"/>
                  </a:lnTo>
                  <a:cubicBezTo>
                    <a:pt x="2028256" y="483972"/>
                    <a:pt x="2062680" y="475058"/>
                    <a:pt x="2077362" y="447519"/>
                  </a:cubicBezTo>
                  <a:lnTo>
                    <a:pt x="2077362" y="440846"/>
                  </a:lnTo>
                  <a:cubicBezTo>
                    <a:pt x="2077362" y="408078"/>
                    <a:pt x="2067400" y="384476"/>
                    <a:pt x="2034281" y="384476"/>
                  </a:cubicBezTo>
                  <a:lnTo>
                    <a:pt x="2007729" y="384476"/>
                  </a:lnTo>
                  <a:cubicBezTo>
                    <a:pt x="1989654" y="384476"/>
                    <a:pt x="1989412" y="391098"/>
                    <a:pt x="1971276" y="391098"/>
                  </a:cubicBezTo>
                  <a:lnTo>
                    <a:pt x="1931429" y="391098"/>
                  </a:lnTo>
                  <a:lnTo>
                    <a:pt x="1935225" y="331340"/>
                  </a:lnTo>
                  <a:lnTo>
                    <a:pt x="1934221" y="268246"/>
                  </a:lnTo>
                  <a:lnTo>
                    <a:pt x="1939201" y="221932"/>
                  </a:lnTo>
                  <a:cubicBezTo>
                    <a:pt x="1939201" y="208586"/>
                    <a:pt x="1923415" y="198030"/>
                    <a:pt x="1911766" y="195341"/>
                  </a:cubicBezTo>
                  <a:lnTo>
                    <a:pt x="1888689" y="199474"/>
                  </a:lnTo>
                  <a:cubicBezTo>
                    <a:pt x="1885616" y="211177"/>
                    <a:pt x="1881921" y="219394"/>
                    <a:pt x="1881921" y="235129"/>
                  </a:cubicBezTo>
                  <a:lnTo>
                    <a:pt x="1881921" y="238416"/>
                  </a:lnTo>
                  <a:cubicBezTo>
                    <a:pt x="1881921" y="262867"/>
                    <a:pt x="1871959" y="271383"/>
                    <a:pt x="1871959" y="291502"/>
                  </a:cubicBezTo>
                  <a:lnTo>
                    <a:pt x="1871959" y="311420"/>
                  </a:lnTo>
                  <a:lnTo>
                    <a:pt x="1867982" y="387662"/>
                  </a:lnTo>
                  <a:cubicBezTo>
                    <a:pt x="1858021" y="388558"/>
                    <a:pt x="1856816" y="390998"/>
                    <a:pt x="1845367" y="390998"/>
                  </a:cubicBezTo>
                  <a:lnTo>
                    <a:pt x="1842074" y="390998"/>
                  </a:lnTo>
                  <a:cubicBezTo>
                    <a:pt x="1819177" y="390998"/>
                    <a:pt x="1810401" y="404295"/>
                    <a:pt x="1802226" y="404295"/>
                  </a:cubicBezTo>
                  <a:lnTo>
                    <a:pt x="1798892" y="404295"/>
                  </a:lnTo>
                  <a:cubicBezTo>
                    <a:pt x="1781560" y="404295"/>
                    <a:pt x="1779712" y="397671"/>
                    <a:pt x="1765773" y="397671"/>
                  </a:cubicBezTo>
                  <a:cubicBezTo>
                    <a:pt x="1756313" y="397671"/>
                    <a:pt x="1728215" y="426854"/>
                    <a:pt x="1722632" y="437511"/>
                  </a:cubicBezTo>
                  <a:lnTo>
                    <a:pt x="1722632" y="444133"/>
                  </a:lnTo>
                  <a:cubicBezTo>
                    <a:pt x="1722632" y="466793"/>
                    <a:pt x="1749645" y="485367"/>
                    <a:pt x="1765773" y="493932"/>
                  </a:cubicBezTo>
                  <a:lnTo>
                    <a:pt x="1778969" y="493932"/>
                  </a:lnTo>
                  <a:cubicBezTo>
                    <a:pt x="1804616" y="493932"/>
                    <a:pt x="1811043" y="483972"/>
                    <a:pt x="1835365" y="483972"/>
                  </a:cubicBezTo>
                  <a:cubicBezTo>
                    <a:pt x="1831067" y="492737"/>
                    <a:pt x="1832071" y="481233"/>
                    <a:pt x="1832071" y="493932"/>
                  </a:cubicBezTo>
                  <a:cubicBezTo>
                    <a:pt x="1832071" y="508872"/>
                    <a:pt x="1817771" y="535812"/>
                    <a:pt x="1812148" y="546967"/>
                  </a:cubicBezTo>
                  <a:cubicBezTo>
                    <a:pt x="1802789" y="565791"/>
                    <a:pt x="1799495" y="578739"/>
                    <a:pt x="1791923" y="599705"/>
                  </a:cubicBezTo>
                  <a:cubicBezTo>
                    <a:pt x="1783407" y="623358"/>
                    <a:pt x="1764186" y="624304"/>
                    <a:pt x="1757056" y="637750"/>
                  </a:cubicBezTo>
                  <a:cubicBezTo>
                    <a:pt x="1744865" y="660658"/>
                    <a:pt x="1754667" y="662650"/>
                    <a:pt x="1729260" y="679630"/>
                  </a:cubicBezTo>
                  <a:close/>
                  <a:moveTo>
                    <a:pt x="902869" y="505486"/>
                  </a:moveTo>
                  <a:cubicBezTo>
                    <a:pt x="908532" y="501024"/>
                    <a:pt x="915562" y="498679"/>
                    <a:pt x="922792" y="498861"/>
                  </a:cubicBezTo>
                  <a:cubicBezTo>
                    <a:pt x="929099" y="498861"/>
                    <a:pt x="931409" y="509569"/>
                    <a:pt x="932734" y="515396"/>
                  </a:cubicBezTo>
                  <a:cubicBezTo>
                    <a:pt x="933096" y="533173"/>
                    <a:pt x="939221" y="550254"/>
                    <a:pt x="952658" y="555234"/>
                  </a:cubicBezTo>
                  <a:cubicBezTo>
                    <a:pt x="947677" y="574108"/>
                    <a:pt x="929460" y="563799"/>
                    <a:pt x="929460" y="581777"/>
                  </a:cubicBezTo>
                  <a:lnTo>
                    <a:pt x="929460" y="591737"/>
                  </a:lnTo>
                  <a:lnTo>
                    <a:pt x="946050" y="621615"/>
                  </a:lnTo>
                  <a:cubicBezTo>
                    <a:pt x="954767" y="625949"/>
                    <a:pt x="943299" y="624953"/>
                    <a:pt x="956012" y="624953"/>
                  </a:cubicBezTo>
                  <a:lnTo>
                    <a:pt x="965974" y="624953"/>
                  </a:lnTo>
                  <a:cubicBezTo>
                    <a:pt x="984090" y="624953"/>
                    <a:pt x="984351" y="618280"/>
                    <a:pt x="1002467" y="618280"/>
                  </a:cubicBezTo>
                  <a:lnTo>
                    <a:pt x="1012429" y="618280"/>
                  </a:lnTo>
                  <a:lnTo>
                    <a:pt x="1016566" y="638198"/>
                  </a:lnTo>
                  <a:cubicBezTo>
                    <a:pt x="1001623" y="641585"/>
                    <a:pt x="971095" y="651594"/>
                    <a:pt x="959386" y="651594"/>
                  </a:cubicBezTo>
                  <a:lnTo>
                    <a:pt x="956112" y="651594"/>
                  </a:lnTo>
                  <a:cubicBezTo>
                    <a:pt x="946833" y="651469"/>
                    <a:pt x="937695" y="653750"/>
                    <a:pt x="929561" y="658218"/>
                  </a:cubicBezTo>
                  <a:cubicBezTo>
                    <a:pt x="925223" y="666982"/>
                    <a:pt x="926227" y="655527"/>
                    <a:pt x="926227" y="668176"/>
                  </a:cubicBezTo>
                  <a:lnTo>
                    <a:pt x="926227" y="674801"/>
                  </a:lnTo>
                  <a:cubicBezTo>
                    <a:pt x="926227" y="686454"/>
                    <a:pt x="951131" y="698006"/>
                    <a:pt x="962680" y="698006"/>
                  </a:cubicBezTo>
                  <a:lnTo>
                    <a:pt x="1009155" y="698006"/>
                  </a:lnTo>
                  <a:cubicBezTo>
                    <a:pt x="1010882" y="705426"/>
                    <a:pt x="1012429" y="705625"/>
                    <a:pt x="1012429" y="714589"/>
                  </a:cubicBezTo>
                  <a:lnTo>
                    <a:pt x="1012429" y="771012"/>
                  </a:lnTo>
                  <a:cubicBezTo>
                    <a:pt x="1021909" y="773203"/>
                    <a:pt x="1018113" y="774347"/>
                    <a:pt x="1025725" y="774347"/>
                  </a:cubicBezTo>
                  <a:cubicBezTo>
                    <a:pt x="1030324" y="774347"/>
                    <a:pt x="1062138" y="734509"/>
                    <a:pt x="1065572" y="727886"/>
                  </a:cubicBezTo>
                  <a:lnTo>
                    <a:pt x="1065572" y="714639"/>
                  </a:lnTo>
                  <a:lnTo>
                    <a:pt x="1075534" y="694719"/>
                  </a:lnTo>
                  <a:lnTo>
                    <a:pt x="1095458" y="694719"/>
                  </a:lnTo>
                  <a:cubicBezTo>
                    <a:pt x="1104576" y="694719"/>
                    <a:pt x="1111445" y="683914"/>
                    <a:pt x="1115381" y="678136"/>
                  </a:cubicBezTo>
                  <a:lnTo>
                    <a:pt x="1115381" y="664891"/>
                  </a:lnTo>
                  <a:cubicBezTo>
                    <a:pt x="1105419" y="659562"/>
                    <a:pt x="1083809" y="645917"/>
                    <a:pt x="1072260" y="644971"/>
                  </a:cubicBezTo>
                  <a:lnTo>
                    <a:pt x="1065391" y="618529"/>
                  </a:lnTo>
                  <a:cubicBezTo>
                    <a:pt x="1076397" y="612802"/>
                    <a:pt x="1074791" y="610860"/>
                    <a:pt x="1085295" y="605183"/>
                  </a:cubicBezTo>
                  <a:lnTo>
                    <a:pt x="1105219" y="605183"/>
                  </a:lnTo>
                  <a:lnTo>
                    <a:pt x="1108854" y="598757"/>
                  </a:lnTo>
                  <a:cubicBezTo>
                    <a:pt x="1103873" y="577544"/>
                    <a:pt x="1072059" y="569676"/>
                    <a:pt x="1072059" y="552146"/>
                  </a:cubicBezTo>
                  <a:cubicBezTo>
                    <a:pt x="1072059" y="546768"/>
                    <a:pt x="1093730" y="536262"/>
                    <a:pt x="1101242" y="524906"/>
                  </a:cubicBezTo>
                  <a:cubicBezTo>
                    <a:pt x="1108773" y="513553"/>
                    <a:pt x="1112308" y="500805"/>
                    <a:pt x="1118474" y="489152"/>
                  </a:cubicBezTo>
                  <a:cubicBezTo>
                    <a:pt x="1148360" y="488454"/>
                    <a:pt x="1233638" y="458128"/>
                    <a:pt x="1228054" y="519031"/>
                  </a:cubicBezTo>
                  <a:lnTo>
                    <a:pt x="1223917" y="561857"/>
                  </a:lnTo>
                  <a:lnTo>
                    <a:pt x="1224821" y="621615"/>
                  </a:lnTo>
                  <a:lnTo>
                    <a:pt x="1224821" y="628240"/>
                  </a:lnTo>
                  <a:cubicBezTo>
                    <a:pt x="1222431" y="632820"/>
                    <a:pt x="1214859" y="645967"/>
                    <a:pt x="1214859" y="651445"/>
                  </a:cubicBezTo>
                  <a:cubicBezTo>
                    <a:pt x="1214859" y="679034"/>
                    <a:pt x="1224821" y="671962"/>
                    <a:pt x="1217591" y="707270"/>
                  </a:cubicBezTo>
                  <a:cubicBezTo>
                    <a:pt x="1214257" y="723802"/>
                    <a:pt x="1209035" y="739887"/>
                    <a:pt x="1204897" y="757566"/>
                  </a:cubicBezTo>
                  <a:lnTo>
                    <a:pt x="1194935" y="760702"/>
                  </a:lnTo>
                  <a:lnTo>
                    <a:pt x="1188348" y="760702"/>
                  </a:lnTo>
                  <a:lnTo>
                    <a:pt x="1165150" y="760702"/>
                  </a:lnTo>
                  <a:cubicBezTo>
                    <a:pt x="1159708" y="760702"/>
                    <a:pt x="1155189" y="762694"/>
                    <a:pt x="1155189" y="767327"/>
                  </a:cubicBezTo>
                  <a:cubicBezTo>
                    <a:pt x="1155189" y="790183"/>
                    <a:pt x="1175112" y="805820"/>
                    <a:pt x="1175112" y="813738"/>
                  </a:cubicBezTo>
                  <a:lnTo>
                    <a:pt x="1175112" y="823698"/>
                  </a:lnTo>
                  <a:cubicBezTo>
                    <a:pt x="1180093" y="833658"/>
                    <a:pt x="1195377" y="853578"/>
                    <a:pt x="1208231" y="853578"/>
                  </a:cubicBezTo>
                  <a:lnTo>
                    <a:pt x="1231489" y="853578"/>
                  </a:lnTo>
                  <a:cubicBezTo>
                    <a:pt x="1267299" y="834654"/>
                    <a:pt x="1269991" y="820511"/>
                    <a:pt x="1284934" y="781020"/>
                  </a:cubicBezTo>
                  <a:cubicBezTo>
                    <a:pt x="1296080" y="751441"/>
                    <a:pt x="1314417" y="726242"/>
                    <a:pt x="1314417" y="684462"/>
                  </a:cubicBezTo>
                  <a:lnTo>
                    <a:pt x="1314417" y="671413"/>
                  </a:lnTo>
                  <a:cubicBezTo>
                    <a:pt x="1314417" y="643875"/>
                    <a:pt x="1318113" y="621366"/>
                    <a:pt x="1321045" y="595173"/>
                  </a:cubicBezTo>
                  <a:cubicBezTo>
                    <a:pt x="1324540" y="563550"/>
                    <a:pt x="1321045" y="553043"/>
                    <a:pt x="1321045" y="518882"/>
                  </a:cubicBezTo>
                  <a:lnTo>
                    <a:pt x="1321045" y="472220"/>
                  </a:lnTo>
                  <a:cubicBezTo>
                    <a:pt x="1321045" y="430340"/>
                    <a:pt x="1274630" y="416745"/>
                    <a:pt x="1231389" y="419135"/>
                  </a:cubicBezTo>
                  <a:lnTo>
                    <a:pt x="1148500" y="423418"/>
                  </a:lnTo>
                  <a:cubicBezTo>
                    <a:pt x="1107870" y="424711"/>
                    <a:pt x="1076538" y="435718"/>
                    <a:pt x="1025725" y="435718"/>
                  </a:cubicBezTo>
                  <a:lnTo>
                    <a:pt x="965974" y="438605"/>
                  </a:lnTo>
                  <a:cubicBezTo>
                    <a:pt x="969549" y="425609"/>
                    <a:pt x="994795" y="403249"/>
                    <a:pt x="1005821" y="395930"/>
                  </a:cubicBezTo>
                  <a:lnTo>
                    <a:pt x="1005821" y="389305"/>
                  </a:lnTo>
                  <a:lnTo>
                    <a:pt x="1022993" y="366497"/>
                  </a:lnTo>
                  <a:lnTo>
                    <a:pt x="1029018" y="366100"/>
                  </a:lnTo>
                  <a:lnTo>
                    <a:pt x="1072100" y="366100"/>
                  </a:lnTo>
                  <a:lnTo>
                    <a:pt x="1108613" y="349565"/>
                  </a:lnTo>
                  <a:lnTo>
                    <a:pt x="1131830" y="349565"/>
                  </a:lnTo>
                  <a:cubicBezTo>
                    <a:pt x="1139844" y="349565"/>
                    <a:pt x="1158382" y="331091"/>
                    <a:pt x="1158382" y="323024"/>
                  </a:cubicBezTo>
                  <a:cubicBezTo>
                    <a:pt x="1158382" y="297825"/>
                    <a:pt x="1148420" y="288564"/>
                    <a:pt x="1131830" y="279897"/>
                  </a:cubicBezTo>
                  <a:lnTo>
                    <a:pt x="1105279" y="279897"/>
                  </a:lnTo>
                  <a:cubicBezTo>
                    <a:pt x="1087986" y="279897"/>
                    <a:pt x="1101041" y="259979"/>
                    <a:pt x="1088689" y="259979"/>
                  </a:cubicBezTo>
                  <a:cubicBezTo>
                    <a:pt x="1081660" y="259979"/>
                    <a:pt x="1084351" y="261124"/>
                    <a:pt x="1075433" y="263266"/>
                  </a:cubicBezTo>
                  <a:lnTo>
                    <a:pt x="1064528" y="286172"/>
                  </a:lnTo>
                  <a:cubicBezTo>
                    <a:pt x="1057920" y="284628"/>
                    <a:pt x="1055369" y="285825"/>
                    <a:pt x="1055369" y="276662"/>
                  </a:cubicBezTo>
                  <a:lnTo>
                    <a:pt x="1055369" y="273325"/>
                  </a:lnTo>
                  <a:cubicBezTo>
                    <a:pt x="1055369" y="255248"/>
                    <a:pt x="1062037" y="254949"/>
                    <a:pt x="1062037" y="236872"/>
                  </a:cubicBezTo>
                  <a:lnTo>
                    <a:pt x="1062037" y="157194"/>
                  </a:lnTo>
                  <a:cubicBezTo>
                    <a:pt x="1050288" y="134984"/>
                    <a:pt x="1038739" y="130651"/>
                    <a:pt x="1018916" y="117355"/>
                  </a:cubicBezTo>
                  <a:cubicBezTo>
                    <a:pt x="998631" y="122086"/>
                    <a:pt x="1002266" y="127315"/>
                    <a:pt x="989030" y="130651"/>
                  </a:cubicBezTo>
                  <a:cubicBezTo>
                    <a:pt x="987725" y="146738"/>
                    <a:pt x="982443" y="151418"/>
                    <a:pt x="982443" y="170491"/>
                  </a:cubicBezTo>
                  <a:lnTo>
                    <a:pt x="982443" y="206944"/>
                  </a:lnTo>
                  <a:cubicBezTo>
                    <a:pt x="982443" y="221882"/>
                    <a:pt x="974329" y="240258"/>
                    <a:pt x="969147" y="250069"/>
                  </a:cubicBezTo>
                  <a:lnTo>
                    <a:pt x="969147" y="279947"/>
                  </a:lnTo>
                  <a:cubicBezTo>
                    <a:pt x="965371" y="287168"/>
                    <a:pt x="963383" y="296530"/>
                    <a:pt x="952578" y="296530"/>
                  </a:cubicBezTo>
                  <a:lnTo>
                    <a:pt x="909436" y="296530"/>
                  </a:lnTo>
                  <a:cubicBezTo>
                    <a:pt x="902306" y="300365"/>
                    <a:pt x="892907" y="302307"/>
                    <a:pt x="892907" y="313115"/>
                  </a:cubicBezTo>
                  <a:lnTo>
                    <a:pt x="892907" y="323073"/>
                  </a:lnTo>
                  <a:cubicBezTo>
                    <a:pt x="892907" y="338908"/>
                    <a:pt x="935988" y="359178"/>
                    <a:pt x="935988" y="369485"/>
                  </a:cubicBezTo>
                  <a:cubicBezTo>
                    <a:pt x="935988" y="397522"/>
                    <a:pt x="878607" y="492189"/>
                    <a:pt x="859727" y="492189"/>
                  </a:cubicBezTo>
                  <a:cubicBezTo>
                    <a:pt x="855048" y="492189"/>
                    <a:pt x="853100" y="487658"/>
                    <a:pt x="853100" y="482229"/>
                  </a:cubicBezTo>
                  <a:lnTo>
                    <a:pt x="853100" y="478943"/>
                  </a:lnTo>
                  <a:cubicBezTo>
                    <a:pt x="853100" y="471275"/>
                    <a:pt x="850770" y="468983"/>
                    <a:pt x="843138" y="468983"/>
                  </a:cubicBezTo>
                  <a:lnTo>
                    <a:pt x="836510" y="468983"/>
                  </a:lnTo>
                  <a:cubicBezTo>
                    <a:pt x="817731" y="468983"/>
                    <a:pt x="796663" y="523412"/>
                    <a:pt x="796663" y="548662"/>
                  </a:cubicBezTo>
                  <a:cubicBezTo>
                    <a:pt x="796663" y="579138"/>
                    <a:pt x="781720" y="606079"/>
                    <a:pt x="780033" y="631575"/>
                  </a:cubicBezTo>
                  <a:lnTo>
                    <a:pt x="776156" y="704480"/>
                  </a:lnTo>
                  <a:lnTo>
                    <a:pt x="776739" y="727736"/>
                  </a:lnTo>
                  <a:lnTo>
                    <a:pt x="772561" y="807414"/>
                  </a:lnTo>
                  <a:cubicBezTo>
                    <a:pt x="772019" y="830919"/>
                    <a:pt x="792043" y="850092"/>
                    <a:pt x="796663" y="867172"/>
                  </a:cubicBezTo>
                  <a:lnTo>
                    <a:pt x="809918" y="867172"/>
                  </a:lnTo>
                  <a:cubicBezTo>
                    <a:pt x="847717" y="867172"/>
                    <a:pt x="856333" y="826288"/>
                    <a:pt x="856333" y="787494"/>
                  </a:cubicBezTo>
                  <a:lnTo>
                    <a:pt x="856333" y="664642"/>
                  </a:lnTo>
                  <a:lnTo>
                    <a:pt x="855349" y="588349"/>
                  </a:lnTo>
                  <a:lnTo>
                    <a:pt x="856393" y="512109"/>
                  </a:lnTo>
                  <a:lnTo>
                    <a:pt x="866355" y="512109"/>
                  </a:lnTo>
                  <a:cubicBezTo>
                    <a:pt x="884331" y="512109"/>
                    <a:pt x="884190" y="505884"/>
                    <a:pt x="902808" y="505486"/>
                  </a:cubicBezTo>
                  <a:close/>
                  <a:moveTo>
                    <a:pt x="1008994" y="535364"/>
                  </a:moveTo>
                  <a:lnTo>
                    <a:pt x="1008994" y="525404"/>
                  </a:lnTo>
                  <a:cubicBezTo>
                    <a:pt x="1008994" y="504739"/>
                    <a:pt x="977864" y="510016"/>
                    <a:pt x="975835" y="485566"/>
                  </a:cubicBezTo>
                  <a:lnTo>
                    <a:pt x="1012288" y="485566"/>
                  </a:lnTo>
                  <a:lnTo>
                    <a:pt x="1012288" y="492138"/>
                  </a:lnTo>
                  <a:lnTo>
                    <a:pt x="1022250" y="492138"/>
                  </a:lnTo>
                  <a:cubicBezTo>
                    <a:pt x="1028617" y="492138"/>
                    <a:pt x="1028135" y="491094"/>
                    <a:pt x="1032212" y="488853"/>
                  </a:cubicBezTo>
                  <a:cubicBezTo>
                    <a:pt x="1036791" y="495675"/>
                    <a:pt x="1042174" y="497418"/>
                    <a:pt x="1042174" y="505436"/>
                  </a:cubicBezTo>
                  <a:lnTo>
                    <a:pt x="1042174" y="512059"/>
                  </a:lnTo>
                  <a:cubicBezTo>
                    <a:pt x="1035245" y="525105"/>
                    <a:pt x="1031770" y="537605"/>
                    <a:pt x="1015622" y="541939"/>
                  </a:cubicBezTo>
                  <a:cubicBezTo>
                    <a:pt x="1015020" y="549507"/>
                    <a:pt x="1012590" y="561857"/>
                    <a:pt x="1005660" y="561857"/>
                  </a:cubicBezTo>
                  <a:cubicBezTo>
                    <a:pt x="1000981" y="561857"/>
                    <a:pt x="999033" y="557327"/>
                    <a:pt x="999033" y="551897"/>
                  </a:cubicBezTo>
                  <a:cubicBezTo>
                    <a:pt x="999033" y="545324"/>
                    <a:pt x="1008994" y="546919"/>
                    <a:pt x="1008994" y="535314"/>
                  </a:cubicBezTo>
                  <a:close/>
                  <a:moveTo>
                    <a:pt x="136972" y="379994"/>
                  </a:moveTo>
                  <a:lnTo>
                    <a:pt x="136972" y="386616"/>
                  </a:lnTo>
                  <a:lnTo>
                    <a:pt x="170091" y="443037"/>
                  </a:lnTo>
                  <a:cubicBezTo>
                    <a:pt x="173083" y="446573"/>
                    <a:pt x="166154" y="446324"/>
                    <a:pt x="180053" y="446324"/>
                  </a:cubicBezTo>
                  <a:lnTo>
                    <a:pt x="186680" y="446324"/>
                  </a:lnTo>
                  <a:cubicBezTo>
                    <a:pt x="199836" y="439402"/>
                    <a:pt x="226528" y="424812"/>
                    <a:pt x="226528" y="406486"/>
                  </a:cubicBezTo>
                  <a:cubicBezTo>
                    <a:pt x="226528" y="383628"/>
                    <a:pt x="201081" y="377204"/>
                    <a:pt x="193348" y="366648"/>
                  </a:cubicBezTo>
                  <a:cubicBezTo>
                    <a:pt x="177803" y="365353"/>
                    <a:pt x="176960" y="360023"/>
                    <a:pt x="160229" y="360023"/>
                  </a:cubicBezTo>
                  <a:lnTo>
                    <a:pt x="150267" y="360023"/>
                  </a:lnTo>
                  <a:lnTo>
                    <a:pt x="137072" y="366796"/>
                  </a:lnTo>
                  <a:lnTo>
                    <a:pt x="137072" y="379893"/>
                  </a:lnTo>
                  <a:close/>
                  <a:moveTo>
                    <a:pt x="372220" y="147882"/>
                  </a:moveTo>
                  <a:lnTo>
                    <a:pt x="382182" y="147882"/>
                  </a:lnTo>
                  <a:lnTo>
                    <a:pt x="382182" y="187720"/>
                  </a:lnTo>
                  <a:cubicBezTo>
                    <a:pt x="382182" y="209134"/>
                    <a:pt x="376799" y="225119"/>
                    <a:pt x="372802" y="241354"/>
                  </a:cubicBezTo>
                  <a:cubicBezTo>
                    <a:pt x="364447" y="275367"/>
                    <a:pt x="366978" y="258832"/>
                    <a:pt x="342374" y="270636"/>
                  </a:cubicBezTo>
                  <a:lnTo>
                    <a:pt x="342374" y="254053"/>
                  </a:lnTo>
                  <a:cubicBezTo>
                    <a:pt x="342374" y="236723"/>
                    <a:pt x="349002" y="234880"/>
                    <a:pt x="349002" y="220886"/>
                  </a:cubicBezTo>
                  <a:cubicBezTo>
                    <a:pt x="349002" y="216604"/>
                    <a:pt x="344021" y="204054"/>
                    <a:pt x="342374" y="197680"/>
                  </a:cubicBezTo>
                  <a:lnTo>
                    <a:pt x="326146" y="187172"/>
                  </a:lnTo>
                  <a:lnTo>
                    <a:pt x="319157" y="187720"/>
                  </a:lnTo>
                  <a:cubicBezTo>
                    <a:pt x="309496" y="187720"/>
                    <a:pt x="307066" y="194692"/>
                    <a:pt x="295959" y="197680"/>
                  </a:cubicBezTo>
                  <a:lnTo>
                    <a:pt x="295959" y="244093"/>
                  </a:lnTo>
                  <a:cubicBezTo>
                    <a:pt x="295959" y="250665"/>
                    <a:pt x="281519" y="263563"/>
                    <a:pt x="276036" y="273971"/>
                  </a:cubicBezTo>
                  <a:lnTo>
                    <a:pt x="276036" y="293891"/>
                  </a:lnTo>
                  <a:cubicBezTo>
                    <a:pt x="276016" y="300665"/>
                    <a:pt x="274911" y="307392"/>
                    <a:pt x="272742" y="313811"/>
                  </a:cubicBezTo>
                  <a:cubicBezTo>
                    <a:pt x="280515" y="328749"/>
                    <a:pt x="274630" y="322625"/>
                    <a:pt x="289271" y="330394"/>
                  </a:cubicBezTo>
                  <a:lnTo>
                    <a:pt x="299233" y="330394"/>
                  </a:lnTo>
                  <a:lnTo>
                    <a:pt x="342334" y="322824"/>
                  </a:lnTo>
                  <a:cubicBezTo>
                    <a:pt x="339382" y="359824"/>
                    <a:pt x="316767" y="370531"/>
                    <a:pt x="302487" y="389853"/>
                  </a:cubicBezTo>
                  <a:lnTo>
                    <a:pt x="298550" y="422920"/>
                  </a:lnTo>
                  <a:cubicBezTo>
                    <a:pt x="300157" y="426111"/>
                    <a:pt x="301483" y="429442"/>
                    <a:pt x="302487" y="432880"/>
                  </a:cubicBezTo>
                  <a:lnTo>
                    <a:pt x="315722" y="432880"/>
                  </a:lnTo>
                  <a:cubicBezTo>
                    <a:pt x="332372" y="432880"/>
                    <a:pt x="354425" y="411217"/>
                    <a:pt x="375493" y="406337"/>
                  </a:cubicBezTo>
                  <a:cubicBezTo>
                    <a:pt x="379490" y="423318"/>
                    <a:pt x="398108" y="460666"/>
                    <a:pt x="415341" y="462708"/>
                  </a:cubicBezTo>
                  <a:lnTo>
                    <a:pt x="488167" y="470477"/>
                  </a:lnTo>
                  <a:lnTo>
                    <a:pt x="504897" y="469331"/>
                  </a:lnTo>
                  <a:cubicBezTo>
                    <a:pt x="535084" y="469331"/>
                    <a:pt x="562218" y="441296"/>
                    <a:pt x="574630" y="422920"/>
                  </a:cubicBezTo>
                  <a:cubicBezTo>
                    <a:pt x="563081" y="398767"/>
                    <a:pt x="566998" y="401307"/>
                    <a:pt x="544744" y="386417"/>
                  </a:cubicBezTo>
                  <a:lnTo>
                    <a:pt x="544744" y="379795"/>
                  </a:lnTo>
                  <a:cubicBezTo>
                    <a:pt x="544744" y="370383"/>
                    <a:pt x="538117" y="356587"/>
                    <a:pt x="531489" y="356587"/>
                  </a:cubicBezTo>
                  <a:cubicBezTo>
                    <a:pt x="519498" y="356587"/>
                    <a:pt x="517389" y="389405"/>
                    <a:pt x="491641" y="403000"/>
                  </a:cubicBezTo>
                  <a:lnTo>
                    <a:pt x="484973" y="403000"/>
                  </a:lnTo>
                  <a:lnTo>
                    <a:pt x="461716" y="405938"/>
                  </a:lnTo>
                  <a:lnTo>
                    <a:pt x="441792" y="402203"/>
                  </a:lnTo>
                  <a:cubicBezTo>
                    <a:pt x="434722" y="377305"/>
                    <a:pt x="421868" y="373321"/>
                    <a:pt x="421868" y="333382"/>
                  </a:cubicBezTo>
                  <a:lnTo>
                    <a:pt x="421868" y="330045"/>
                  </a:lnTo>
                  <a:cubicBezTo>
                    <a:pt x="421868" y="312964"/>
                    <a:pt x="473626" y="295187"/>
                    <a:pt x="491601" y="293592"/>
                  </a:cubicBezTo>
                  <a:cubicBezTo>
                    <a:pt x="492746" y="279947"/>
                    <a:pt x="494895" y="286172"/>
                    <a:pt x="494895" y="273674"/>
                  </a:cubicBezTo>
                  <a:cubicBezTo>
                    <a:pt x="494895" y="255447"/>
                    <a:pt x="463403" y="229553"/>
                    <a:pt x="458382" y="210679"/>
                  </a:cubicBezTo>
                  <a:lnTo>
                    <a:pt x="448420" y="210679"/>
                  </a:lnTo>
                  <a:lnTo>
                    <a:pt x="440145" y="246832"/>
                  </a:lnTo>
                  <a:lnTo>
                    <a:pt x="435164" y="247179"/>
                  </a:lnTo>
                  <a:lnTo>
                    <a:pt x="435164" y="233884"/>
                  </a:lnTo>
                  <a:lnTo>
                    <a:pt x="442796" y="177662"/>
                  </a:lnTo>
                  <a:lnTo>
                    <a:pt x="441792" y="170889"/>
                  </a:lnTo>
                  <a:cubicBezTo>
                    <a:pt x="438297" y="164364"/>
                    <a:pt x="435164" y="160929"/>
                    <a:pt x="435164" y="150971"/>
                  </a:cubicBezTo>
                  <a:cubicBezTo>
                    <a:pt x="435164" y="143649"/>
                    <a:pt x="456534" y="141011"/>
                    <a:pt x="465050" y="141011"/>
                  </a:cubicBezTo>
                  <a:cubicBezTo>
                    <a:pt x="471075" y="141011"/>
                    <a:pt x="491601" y="126518"/>
                    <a:pt x="491601" y="117753"/>
                  </a:cubicBezTo>
                  <a:cubicBezTo>
                    <a:pt x="491601" y="103512"/>
                    <a:pt x="487705" y="99827"/>
                    <a:pt x="484933" y="87875"/>
                  </a:cubicBezTo>
                  <a:lnTo>
                    <a:pt x="441933" y="84090"/>
                  </a:lnTo>
                  <a:lnTo>
                    <a:pt x="395518" y="80704"/>
                  </a:lnTo>
                  <a:cubicBezTo>
                    <a:pt x="391179" y="81252"/>
                    <a:pt x="384270" y="91758"/>
                    <a:pt x="382182" y="94797"/>
                  </a:cubicBezTo>
                  <a:lnTo>
                    <a:pt x="375554" y="94797"/>
                  </a:lnTo>
                  <a:lnTo>
                    <a:pt x="345668" y="99030"/>
                  </a:lnTo>
                  <a:lnTo>
                    <a:pt x="342234" y="98134"/>
                  </a:lnTo>
                  <a:lnTo>
                    <a:pt x="305720" y="95295"/>
                  </a:lnTo>
                  <a:cubicBezTo>
                    <a:pt x="293609" y="93552"/>
                    <a:pt x="294915" y="97138"/>
                    <a:pt x="282503" y="98134"/>
                  </a:cubicBezTo>
                  <a:cubicBezTo>
                    <a:pt x="282503" y="146139"/>
                    <a:pt x="323053" y="147932"/>
                    <a:pt x="372160" y="147932"/>
                  </a:cubicBezTo>
                  <a:close/>
                  <a:moveTo>
                    <a:pt x="133638" y="456284"/>
                  </a:moveTo>
                  <a:cubicBezTo>
                    <a:pt x="123676" y="471224"/>
                    <a:pt x="108733" y="482229"/>
                    <a:pt x="95879" y="501402"/>
                  </a:cubicBezTo>
                  <a:cubicBezTo>
                    <a:pt x="86821" y="515047"/>
                    <a:pt x="69870" y="542485"/>
                    <a:pt x="50709" y="542485"/>
                  </a:cubicBezTo>
                  <a:cubicBezTo>
                    <a:pt x="31529" y="542485"/>
                    <a:pt x="15039" y="513454"/>
                    <a:pt x="7628" y="499410"/>
                  </a:cubicBezTo>
                  <a:lnTo>
                    <a:pt x="7628" y="476154"/>
                  </a:lnTo>
                  <a:lnTo>
                    <a:pt x="8010" y="469730"/>
                  </a:lnTo>
                  <a:lnTo>
                    <a:pt x="27090" y="423169"/>
                  </a:lnTo>
                  <a:lnTo>
                    <a:pt x="24158" y="399912"/>
                  </a:lnTo>
                  <a:lnTo>
                    <a:pt x="23013" y="363310"/>
                  </a:lnTo>
                  <a:lnTo>
                    <a:pt x="30283" y="254003"/>
                  </a:lnTo>
                  <a:lnTo>
                    <a:pt x="30826" y="181048"/>
                  </a:lnTo>
                  <a:lnTo>
                    <a:pt x="30283" y="174624"/>
                  </a:lnTo>
                  <a:lnTo>
                    <a:pt x="24158" y="154704"/>
                  </a:lnTo>
                  <a:lnTo>
                    <a:pt x="34120" y="154704"/>
                  </a:lnTo>
                  <a:cubicBezTo>
                    <a:pt x="54043" y="154704"/>
                    <a:pt x="57036" y="158190"/>
                    <a:pt x="64005" y="171288"/>
                  </a:cubicBezTo>
                  <a:lnTo>
                    <a:pt x="64005" y="181246"/>
                  </a:lnTo>
                  <a:cubicBezTo>
                    <a:pt x="63945" y="188750"/>
                    <a:pt x="69890" y="194923"/>
                    <a:pt x="77402" y="195140"/>
                  </a:cubicBezTo>
                  <a:lnTo>
                    <a:pt x="130344" y="187871"/>
                  </a:lnTo>
                  <a:lnTo>
                    <a:pt x="136911" y="187871"/>
                  </a:lnTo>
                  <a:lnTo>
                    <a:pt x="146873" y="184732"/>
                  </a:lnTo>
                  <a:lnTo>
                    <a:pt x="146873" y="156995"/>
                  </a:lnTo>
                  <a:lnTo>
                    <a:pt x="100519" y="161129"/>
                  </a:lnTo>
                  <a:cubicBezTo>
                    <a:pt x="87966" y="162374"/>
                    <a:pt x="63704" y="146189"/>
                    <a:pt x="54084" y="141209"/>
                  </a:cubicBezTo>
                  <a:lnTo>
                    <a:pt x="47456" y="141209"/>
                  </a:lnTo>
                  <a:lnTo>
                    <a:pt x="40687" y="141906"/>
                  </a:lnTo>
                  <a:lnTo>
                    <a:pt x="10802" y="137872"/>
                  </a:lnTo>
                  <a:cubicBezTo>
                    <a:pt x="7729" y="124526"/>
                    <a:pt x="840" y="121339"/>
                    <a:pt x="840" y="107994"/>
                  </a:cubicBezTo>
                  <a:lnTo>
                    <a:pt x="1101" y="88722"/>
                  </a:lnTo>
                  <a:lnTo>
                    <a:pt x="10802" y="84786"/>
                  </a:lnTo>
                  <a:lnTo>
                    <a:pt x="17430" y="84489"/>
                  </a:lnTo>
                  <a:lnTo>
                    <a:pt x="50609" y="81451"/>
                  </a:lnTo>
                  <a:lnTo>
                    <a:pt x="103752" y="81451"/>
                  </a:lnTo>
                  <a:cubicBezTo>
                    <a:pt x="120984" y="81451"/>
                    <a:pt x="141892" y="70993"/>
                    <a:pt x="153561" y="64868"/>
                  </a:cubicBezTo>
                  <a:lnTo>
                    <a:pt x="200016" y="64868"/>
                  </a:lnTo>
                  <a:cubicBezTo>
                    <a:pt x="220302" y="75624"/>
                    <a:pt x="219498" y="78413"/>
                    <a:pt x="229902" y="98034"/>
                  </a:cubicBezTo>
                  <a:lnTo>
                    <a:pt x="229902" y="104656"/>
                  </a:lnTo>
                  <a:lnTo>
                    <a:pt x="227411" y="144497"/>
                  </a:lnTo>
                  <a:lnTo>
                    <a:pt x="230002" y="200917"/>
                  </a:lnTo>
                  <a:lnTo>
                    <a:pt x="230002" y="230798"/>
                  </a:lnTo>
                  <a:cubicBezTo>
                    <a:pt x="221446" y="246981"/>
                    <a:pt x="221748" y="254302"/>
                    <a:pt x="216265" y="273425"/>
                  </a:cubicBezTo>
                  <a:cubicBezTo>
                    <a:pt x="212429" y="287020"/>
                    <a:pt x="201724" y="291600"/>
                    <a:pt x="193509" y="307038"/>
                  </a:cubicBezTo>
                  <a:lnTo>
                    <a:pt x="193509" y="316998"/>
                  </a:lnTo>
                  <a:cubicBezTo>
                    <a:pt x="183989" y="328002"/>
                    <a:pt x="179008" y="336370"/>
                    <a:pt x="161675" y="341499"/>
                  </a:cubicBezTo>
                  <a:cubicBezTo>
                    <a:pt x="153160" y="344039"/>
                    <a:pt x="117992" y="356786"/>
                    <a:pt x="117249" y="356786"/>
                  </a:cubicBezTo>
                  <a:cubicBezTo>
                    <a:pt x="98410" y="356786"/>
                    <a:pt x="98309" y="350164"/>
                    <a:pt x="74168" y="350164"/>
                  </a:cubicBezTo>
                  <a:lnTo>
                    <a:pt x="74168" y="433079"/>
                  </a:lnTo>
                  <a:cubicBezTo>
                    <a:pt x="98510" y="432531"/>
                    <a:pt x="104455" y="412014"/>
                    <a:pt x="128958" y="410918"/>
                  </a:cubicBezTo>
                  <a:lnTo>
                    <a:pt x="140366" y="426406"/>
                  </a:lnTo>
                  <a:lnTo>
                    <a:pt x="133738" y="456284"/>
                  </a:lnTo>
                  <a:close/>
                  <a:moveTo>
                    <a:pt x="117048" y="254003"/>
                  </a:moveTo>
                  <a:lnTo>
                    <a:pt x="93830" y="254003"/>
                  </a:lnTo>
                  <a:cubicBezTo>
                    <a:pt x="81137" y="254003"/>
                    <a:pt x="92645" y="254999"/>
                    <a:pt x="83186" y="250416"/>
                  </a:cubicBezTo>
                  <a:lnTo>
                    <a:pt x="74067" y="277160"/>
                  </a:lnTo>
                  <a:lnTo>
                    <a:pt x="77241" y="297078"/>
                  </a:lnTo>
                  <a:cubicBezTo>
                    <a:pt x="81278" y="294837"/>
                    <a:pt x="80796" y="293791"/>
                    <a:pt x="87203" y="293791"/>
                  </a:cubicBezTo>
                  <a:cubicBezTo>
                    <a:pt x="103150" y="293791"/>
                    <a:pt x="143640" y="286919"/>
                    <a:pt x="143640" y="270586"/>
                  </a:cubicBezTo>
                  <a:lnTo>
                    <a:pt x="143640" y="247380"/>
                  </a:lnTo>
                  <a:cubicBezTo>
                    <a:pt x="129099" y="247380"/>
                    <a:pt x="125965" y="248673"/>
                    <a:pt x="117088" y="254003"/>
                  </a:cubicBezTo>
                  <a:close/>
                  <a:moveTo>
                    <a:pt x="302788" y="721561"/>
                  </a:moveTo>
                  <a:lnTo>
                    <a:pt x="306363" y="715087"/>
                  </a:lnTo>
                  <a:lnTo>
                    <a:pt x="296401" y="694870"/>
                  </a:lnTo>
                  <a:lnTo>
                    <a:pt x="289533" y="694870"/>
                  </a:lnTo>
                  <a:lnTo>
                    <a:pt x="259647" y="690687"/>
                  </a:lnTo>
                  <a:lnTo>
                    <a:pt x="246251" y="691582"/>
                  </a:lnTo>
                  <a:lnTo>
                    <a:pt x="239623" y="691582"/>
                  </a:lnTo>
                  <a:cubicBezTo>
                    <a:pt x="230203" y="696562"/>
                    <a:pt x="227572" y="701193"/>
                    <a:pt x="213071" y="701543"/>
                  </a:cubicBezTo>
                  <a:cubicBezTo>
                    <a:pt x="210380" y="689988"/>
                    <a:pt x="206444" y="690388"/>
                    <a:pt x="206444" y="678335"/>
                  </a:cubicBezTo>
                  <a:lnTo>
                    <a:pt x="206444" y="645170"/>
                  </a:lnTo>
                  <a:cubicBezTo>
                    <a:pt x="215823" y="645967"/>
                    <a:pt x="219699" y="645170"/>
                    <a:pt x="219699" y="655130"/>
                  </a:cubicBezTo>
                  <a:lnTo>
                    <a:pt x="219699" y="668377"/>
                  </a:lnTo>
                  <a:lnTo>
                    <a:pt x="223636" y="678335"/>
                  </a:lnTo>
                  <a:lnTo>
                    <a:pt x="249585" y="678335"/>
                  </a:lnTo>
                  <a:lnTo>
                    <a:pt x="252678" y="668377"/>
                  </a:lnTo>
                  <a:lnTo>
                    <a:pt x="272601" y="668377"/>
                  </a:lnTo>
                  <a:lnTo>
                    <a:pt x="307468" y="640290"/>
                  </a:lnTo>
                  <a:lnTo>
                    <a:pt x="308854" y="621965"/>
                  </a:lnTo>
                  <a:cubicBezTo>
                    <a:pt x="308854" y="609912"/>
                    <a:pt x="304917" y="610362"/>
                    <a:pt x="302226" y="598757"/>
                  </a:cubicBezTo>
                  <a:lnTo>
                    <a:pt x="282302" y="598757"/>
                  </a:lnTo>
                  <a:cubicBezTo>
                    <a:pt x="272340" y="603488"/>
                    <a:pt x="252919" y="612004"/>
                    <a:pt x="239221" y="612004"/>
                  </a:cubicBezTo>
                  <a:lnTo>
                    <a:pt x="225925" y="612004"/>
                  </a:lnTo>
                  <a:lnTo>
                    <a:pt x="212770" y="618876"/>
                  </a:lnTo>
                  <a:lnTo>
                    <a:pt x="206062" y="618876"/>
                  </a:lnTo>
                  <a:cubicBezTo>
                    <a:pt x="197888" y="618876"/>
                    <a:pt x="196743" y="616537"/>
                    <a:pt x="196100" y="608916"/>
                  </a:cubicBezTo>
                  <a:lnTo>
                    <a:pt x="191862" y="552596"/>
                  </a:lnTo>
                  <a:lnTo>
                    <a:pt x="192746" y="539298"/>
                  </a:lnTo>
                  <a:lnTo>
                    <a:pt x="215963" y="539298"/>
                  </a:lnTo>
                  <a:cubicBezTo>
                    <a:pt x="226327" y="539298"/>
                    <a:pt x="235184" y="545324"/>
                    <a:pt x="242515" y="549258"/>
                  </a:cubicBezTo>
                  <a:lnTo>
                    <a:pt x="302286" y="549258"/>
                  </a:lnTo>
                  <a:cubicBezTo>
                    <a:pt x="311685" y="554238"/>
                    <a:pt x="316667" y="553391"/>
                    <a:pt x="318876" y="565841"/>
                  </a:cubicBezTo>
                  <a:lnTo>
                    <a:pt x="332312" y="652043"/>
                  </a:lnTo>
                  <a:cubicBezTo>
                    <a:pt x="333115" y="657570"/>
                    <a:pt x="325483" y="677291"/>
                    <a:pt x="325483" y="691882"/>
                  </a:cubicBezTo>
                  <a:lnTo>
                    <a:pt x="325483" y="711802"/>
                  </a:lnTo>
                  <a:cubicBezTo>
                    <a:pt x="325483" y="718226"/>
                    <a:pt x="326528" y="717728"/>
                    <a:pt x="328838" y="721760"/>
                  </a:cubicBezTo>
                  <a:lnTo>
                    <a:pt x="336309" y="734658"/>
                  </a:lnTo>
                  <a:lnTo>
                    <a:pt x="348701" y="735007"/>
                  </a:lnTo>
                  <a:cubicBezTo>
                    <a:pt x="379631" y="735007"/>
                    <a:pt x="408472" y="694470"/>
                    <a:pt x="408472" y="662052"/>
                  </a:cubicBezTo>
                  <a:lnTo>
                    <a:pt x="408472" y="628937"/>
                  </a:lnTo>
                  <a:cubicBezTo>
                    <a:pt x="408472" y="610810"/>
                    <a:pt x="415100" y="610510"/>
                    <a:pt x="415100" y="592434"/>
                  </a:cubicBezTo>
                  <a:lnTo>
                    <a:pt x="415100" y="555981"/>
                  </a:lnTo>
                  <a:lnTo>
                    <a:pt x="408271" y="542784"/>
                  </a:lnTo>
                  <a:lnTo>
                    <a:pt x="408271" y="536061"/>
                  </a:lnTo>
                  <a:lnTo>
                    <a:pt x="404134" y="509669"/>
                  </a:lnTo>
                  <a:lnTo>
                    <a:pt x="388347" y="502996"/>
                  </a:lnTo>
                  <a:lnTo>
                    <a:pt x="381720" y="502996"/>
                  </a:lnTo>
                  <a:cubicBezTo>
                    <a:pt x="365532" y="502996"/>
                    <a:pt x="350549" y="495028"/>
                    <a:pt x="328677" y="496371"/>
                  </a:cubicBezTo>
                  <a:lnTo>
                    <a:pt x="262378" y="500655"/>
                  </a:lnTo>
                  <a:lnTo>
                    <a:pt x="225825" y="499709"/>
                  </a:lnTo>
                  <a:lnTo>
                    <a:pt x="219197" y="499709"/>
                  </a:lnTo>
                  <a:lnTo>
                    <a:pt x="199273" y="509669"/>
                  </a:lnTo>
                  <a:lnTo>
                    <a:pt x="192505" y="509669"/>
                  </a:lnTo>
                  <a:cubicBezTo>
                    <a:pt x="185736" y="509649"/>
                    <a:pt x="179008" y="508538"/>
                    <a:pt x="172581" y="506382"/>
                  </a:cubicBezTo>
                  <a:lnTo>
                    <a:pt x="155951" y="512856"/>
                  </a:lnTo>
                  <a:lnTo>
                    <a:pt x="155951" y="536212"/>
                  </a:lnTo>
                  <a:lnTo>
                    <a:pt x="143097" y="558821"/>
                  </a:lnTo>
                  <a:lnTo>
                    <a:pt x="143539" y="565692"/>
                  </a:lnTo>
                  <a:lnTo>
                    <a:pt x="131830" y="655030"/>
                  </a:lnTo>
                  <a:lnTo>
                    <a:pt x="133577" y="691731"/>
                  </a:lnTo>
                  <a:cubicBezTo>
                    <a:pt x="133577" y="713842"/>
                    <a:pt x="143037" y="713693"/>
                    <a:pt x="143539" y="734808"/>
                  </a:cubicBezTo>
                  <a:cubicBezTo>
                    <a:pt x="151754" y="740335"/>
                    <a:pt x="155309" y="749746"/>
                    <a:pt x="166757" y="751391"/>
                  </a:cubicBezTo>
                  <a:lnTo>
                    <a:pt x="193248" y="754777"/>
                  </a:lnTo>
                  <a:cubicBezTo>
                    <a:pt x="200679" y="749797"/>
                    <a:pt x="204917" y="741431"/>
                    <a:pt x="213172" y="741431"/>
                  </a:cubicBezTo>
                  <a:lnTo>
                    <a:pt x="233095" y="741431"/>
                  </a:lnTo>
                  <a:cubicBezTo>
                    <a:pt x="264929" y="741431"/>
                    <a:pt x="275333" y="724848"/>
                    <a:pt x="282905" y="724848"/>
                  </a:cubicBezTo>
                  <a:lnTo>
                    <a:pt x="286239" y="724848"/>
                  </a:lnTo>
                  <a:cubicBezTo>
                    <a:pt x="295216" y="724848"/>
                    <a:pt x="295397" y="723304"/>
                    <a:pt x="302828" y="721561"/>
                  </a:cubicBezTo>
                  <a:close/>
                  <a:moveTo>
                    <a:pt x="395618" y="877430"/>
                  </a:moveTo>
                  <a:cubicBezTo>
                    <a:pt x="410320" y="869663"/>
                    <a:pt x="455389" y="853178"/>
                    <a:pt x="455389" y="834304"/>
                  </a:cubicBezTo>
                  <a:cubicBezTo>
                    <a:pt x="455389" y="823549"/>
                    <a:pt x="402045" y="805521"/>
                    <a:pt x="385656" y="807762"/>
                  </a:cubicBezTo>
                  <a:lnTo>
                    <a:pt x="355771" y="811995"/>
                  </a:lnTo>
                  <a:cubicBezTo>
                    <a:pt x="335847" y="813788"/>
                    <a:pt x="333899" y="804575"/>
                    <a:pt x="307950" y="809854"/>
                  </a:cubicBezTo>
                  <a:cubicBezTo>
                    <a:pt x="292003" y="813115"/>
                    <a:pt x="275735" y="814635"/>
                    <a:pt x="259446" y="814386"/>
                  </a:cubicBezTo>
                  <a:lnTo>
                    <a:pt x="156695" y="810053"/>
                  </a:lnTo>
                  <a:lnTo>
                    <a:pt x="120181" y="811099"/>
                  </a:lnTo>
                  <a:lnTo>
                    <a:pt x="113714" y="811099"/>
                  </a:lnTo>
                  <a:lnTo>
                    <a:pt x="87504" y="821905"/>
                  </a:lnTo>
                  <a:lnTo>
                    <a:pt x="84069" y="831067"/>
                  </a:lnTo>
                  <a:lnTo>
                    <a:pt x="84069" y="837642"/>
                  </a:lnTo>
                  <a:cubicBezTo>
                    <a:pt x="84069" y="855917"/>
                    <a:pt x="129400" y="890677"/>
                    <a:pt x="140446" y="890677"/>
                  </a:cubicBezTo>
                  <a:lnTo>
                    <a:pt x="143800" y="890677"/>
                  </a:lnTo>
                  <a:cubicBezTo>
                    <a:pt x="155951" y="890677"/>
                    <a:pt x="151473" y="880717"/>
                    <a:pt x="163724" y="880717"/>
                  </a:cubicBezTo>
                  <a:lnTo>
                    <a:pt x="170332" y="880717"/>
                  </a:lnTo>
                  <a:cubicBezTo>
                    <a:pt x="188910" y="880717"/>
                    <a:pt x="234039" y="876086"/>
                    <a:pt x="243318" y="877430"/>
                  </a:cubicBezTo>
                  <a:lnTo>
                    <a:pt x="296462" y="883805"/>
                  </a:lnTo>
                  <a:lnTo>
                    <a:pt x="303029" y="883805"/>
                  </a:lnTo>
                  <a:lnTo>
                    <a:pt x="316224" y="876982"/>
                  </a:lnTo>
                  <a:lnTo>
                    <a:pt x="322893" y="876982"/>
                  </a:lnTo>
                  <a:lnTo>
                    <a:pt x="395618" y="876982"/>
                  </a:lnTo>
                  <a:close/>
                  <a:moveTo>
                    <a:pt x="2571056" y="856614"/>
                  </a:moveTo>
                  <a:cubicBezTo>
                    <a:pt x="2566838" y="840529"/>
                    <a:pt x="2554486" y="814635"/>
                    <a:pt x="2554486" y="796856"/>
                  </a:cubicBezTo>
                  <a:lnTo>
                    <a:pt x="2554486" y="793520"/>
                  </a:lnTo>
                  <a:cubicBezTo>
                    <a:pt x="2554486" y="788093"/>
                    <a:pt x="2556474" y="783560"/>
                    <a:pt x="2561094" y="783560"/>
                  </a:cubicBezTo>
                  <a:cubicBezTo>
                    <a:pt x="2572100" y="783560"/>
                    <a:pt x="2579832" y="793520"/>
                    <a:pt x="2584512" y="799396"/>
                  </a:cubicBezTo>
                  <a:lnTo>
                    <a:pt x="2600941" y="803480"/>
                  </a:lnTo>
                  <a:cubicBezTo>
                    <a:pt x="2611265" y="788042"/>
                    <a:pt x="2634120" y="747905"/>
                    <a:pt x="2634120" y="723802"/>
                  </a:cubicBezTo>
                  <a:lnTo>
                    <a:pt x="2634864" y="713842"/>
                  </a:lnTo>
                  <a:lnTo>
                    <a:pt x="2630786" y="677490"/>
                  </a:lnTo>
                  <a:cubicBezTo>
                    <a:pt x="2620423" y="676642"/>
                    <a:pt x="2619017" y="674203"/>
                    <a:pt x="2607569" y="674203"/>
                  </a:cubicBezTo>
                  <a:cubicBezTo>
                    <a:pt x="2584753" y="674064"/>
                    <a:pt x="2562018" y="671170"/>
                    <a:pt x="2539885" y="665588"/>
                  </a:cubicBezTo>
                  <a:cubicBezTo>
                    <a:pt x="2527432" y="661953"/>
                    <a:pt x="2494815" y="645320"/>
                    <a:pt x="2494815" y="634364"/>
                  </a:cubicBezTo>
                  <a:cubicBezTo>
                    <a:pt x="2494815" y="623408"/>
                    <a:pt x="2497647" y="631874"/>
                    <a:pt x="2501785" y="619424"/>
                  </a:cubicBezTo>
                  <a:lnTo>
                    <a:pt x="2597607" y="604484"/>
                  </a:lnTo>
                  <a:lnTo>
                    <a:pt x="2620825" y="604484"/>
                  </a:lnTo>
                  <a:cubicBezTo>
                    <a:pt x="2626247" y="604484"/>
                    <a:pt x="2630786" y="602492"/>
                    <a:pt x="2630786" y="597862"/>
                  </a:cubicBezTo>
                  <a:cubicBezTo>
                    <a:pt x="2630786" y="587902"/>
                    <a:pt x="2627593" y="584466"/>
                    <a:pt x="2624159" y="577942"/>
                  </a:cubicBezTo>
                  <a:lnTo>
                    <a:pt x="2624159" y="551399"/>
                  </a:lnTo>
                  <a:cubicBezTo>
                    <a:pt x="2640046" y="542983"/>
                    <a:pt x="2655490" y="534169"/>
                    <a:pt x="2657338" y="511561"/>
                  </a:cubicBezTo>
                  <a:cubicBezTo>
                    <a:pt x="2641492" y="512856"/>
                    <a:pt x="2624661" y="524808"/>
                    <a:pt x="2604235" y="524808"/>
                  </a:cubicBezTo>
                  <a:cubicBezTo>
                    <a:pt x="2592325" y="524808"/>
                    <a:pt x="2571056" y="503343"/>
                    <a:pt x="2571056" y="484968"/>
                  </a:cubicBezTo>
                  <a:cubicBezTo>
                    <a:pt x="2571056" y="466594"/>
                    <a:pt x="2614338" y="451802"/>
                    <a:pt x="2634120" y="451802"/>
                  </a:cubicBezTo>
                  <a:lnTo>
                    <a:pt x="2673968" y="451802"/>
                  </a:lnTo>
                  <a:cubicBezTo>
                    <a:pt x="2703351" y="451802"/>
                    <a:pt x="2743701" y="465696"/>
                    <a:pt x="2743701" y="491640"/>
                  </a:cubicBezTo>
                  <a:cubicBezTo>
                    <a:pt x="2743701" y="528193"/>
                    <a:pt x="2689453" y="541441"/>
                    <a:pt x="2663062" y="555134"/>
                  </a:cubicBezTo>
                  <a:lnTo>
                    <a:pt x="2683970" y="601099"/>
                  </a:lnTo>
                  <a:lnTo>
                    <a:pt x="2700560" y="601099"/>
                  </a:lnTo>
                  <a:cubicBezTo>
                    <a:pt x="2735426" y="601099"/>
                    <a:pt x="2774430" y="611059"/>
                    <a:pt x="2786822" y="634214"/>
                  </a:cubicBezTo>
                  <a:lnTo>
                    <a:pt x="2786822" y="644174"/>
                  </a:lnTo>
                  <a:cubicBezTo>
                    <a:pt x="2786822" y="664094"/>
                    <a:pt x="2749525" y="680677"/>
                    <a:pt x="2723817" y="680677"/>
                  </a:cubicBezTo>
                  <a:lnTo>
                    <a:pt x="2696422" y="680677"/>
                  </a:lnTo>
                  <a:lnTo>
                    <a:pt x="2700560" y="733662"/>
                  </a:lnTo>
                  <a:cubicBezTo>
                    <a:pt x="2704697" y="804127"/>
                    <a:pt x="2675354" y="889532"/>
                    <a:pt x="2610903" y="889532"/>
                  </a:cubicBezTo>
                  <a:cubicBezTo>
                    <a:pt x="2596161" y="889781"/>
                    <a:pt x="2574590" y="869861"/>
                    <a:pt x="2571056" y="856614"/>
                  </a:cubicBezTo>
                  <a:close/>
                </a:path>
              </a:pathLst>
            </a:custGeom>
            <a:solidFill>
              <a:srgbClr val="150707"/>
            </a:solidFill>
            <a:ln w="20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B800D151-E673-95EA-F181-561A898C1CE0}"/>
                </a:ext>
              </a:extLst>
            </p:cNvPr>
            <p:cNvSpPr/>
            <p:nvPr/>
          </p:nvSpPr>
          <p:spPr>
            <a:xfrm>
              <a:off x="5378645" y="3950479"/>
              <a:ext cx="2974053" cy="206010"/>
            </a:xfrm>
            <a:custGeom>
              <a:avLst/>
              <a:gdLst>
                <a:gd name="connsiteX0" fmla="*/ 2906205 w 2974053"/>
                <a:gd name="connsiteY0" fmla="*/ 5395 h 206010"/>
                <a:gd name="connsiteX1" fmla="*/ 2974894 w 2974053"/>
                <a:gd name="connsiteY1" fmla="*/ 5395 h 206010"/>
                <a:gd name="connsiteX2" fmla="*/ 2974894 w 2974053"/>
                <a:gd name="connsiteY2" fmla="*/ 10773 h 206010"/>
                <a:gd name="connsiteX3" fmla="*/ 2971098 w 2974053"/>
                <a:gd name="connsiteY3" fmla="*/ 10773 h 206010"/>
                <a:gd name="connsiteX4" fmla="*/ 2960092 w 2974053"/>
                <a:gd name="connsiteY4" fmla="*/ 14110 h 206010"/>
                <a:gd name="connsiteX5" fmla="*/ 2946856 w 2974053"/>
                <a:gd name="connsiteY5" fmla="*/ 23672 h 206010"/>
                <a:gd name="connsiteX6" fmla="*/ 2932215 w 2974053"/>
                <a:gd name="connsiteY6" fmla="*/ 44038 h 206010"/>
                <a:gd name="connsiteX7" fmla="*/ 2884735 w 2974053"/>
                <a:gd name="connsiteY7" fmla="*/ 118737 h 206010"/>
                <a:gd name="connsiteX8" fmla="*/ 2884735 w 2974053"/>
                <a:gd name="connsiteY8" fmla="*/ 168137 h 206010"/>
                <a:gd name="connsiteX9" fmla="*/ 2888832 w 2974053"/>
                <a:gd name="connsiteY9" fmla="*/ 190746 h 206010"/>
                <a:gd name="connsiteX10" fmla="*/ 2906205 w 2974053"/>
                <a:gd name="connsiteY10" fmla="*/ 196871 h 206010"/>
                <a:gd name="connsiteX11" fmla="*/ 2912592 w 2974053"/>
                <a:gd name="connsiteY11" fmla="*/ 196871 h 206010"/>
                <a:gd name="connsiteX12" fmla="*/ 2912592 w 2974053"/>
                <a:gd name="connsiteY12" fmla="*/ 202249 h 206010"/>
                <a:gd name="connsiteX13" fmla="*/ 2829001 w 2974053"/>
                <a:gd name="connsiteY13" fmla="*/ 202249 h 206010"/>
                <a:gd name="connsiteX14" fmla="*/ 2829001 w 2974053"/>
                <a:gd name="connsiteY14" fmla="*/ 196871 h 206010"/>
                <a:gd name="connsiteX15" fmla="*/ 2835930 w 2974053"/>
                <a:gd name="connsiteY15" fmla="*/ 196871 h 206010"/>
                <a:gd name="connsiteX16" fmla="*/ 2853664 w 2974053"/>
                <a:gd name="connsiteY16" fmla="*/ 189301 h 206010"/>
                <a:gd name="connsiteX17" fmla="*/ 2856858 w 2974053"/>
                <a:gd name="connsiteY17" fmla="*/ 168137 h 206010"/>
                <a:gd name="connsiteX18" fmla="*/ 2856858 w 2974053"/>
                <a:gd name="connsiteY18" fmla="*/ 121526 h 206010"/>
                <a:gd name="connsiteX19" fmla="*/ 2802811 w 2974053"/>
                <a:gd name="connsiteY19" fmla="*/ 39058 h 206010"/>
                <a:gd name="connsiteX20" fmla="*/ 2789816 w 2974053"/>
                <a:gd name="connsiteY20" fmla="*/ 20931 h 206010"/>
                <a:gd name="connsiteX21" fmla="*/ 2775717 w 2974053"/>
                <a:gd name="connsiteY21" fmla="*/ 12218 h 206010"/>
                <a:gd name="connsiteX22" fmla="*/ 2767302 w 2974053"/>
                <a:gd name="connsiteY22" fmla="*/ 10773 h 206010"/>
                <a:gd name="connsiteX23" fmla="*/ 2767302 w 2974053"/>
                <a:gd name="connsiteY23" fmla="*/ 5395 h 206010"/>
                <a:gd name="connsiteX24" fmla="*/ 2851476 w 2974053"/>
                <a:gd name="connsiteY24" fmla="*/ 5395 h 206010"/>
                <a:gd name="connsiteX25" fmla="*/ 2851476 w 2974053"/>
                <a:gd name="connsiteY25" fmla="*/ 10773 h 206010"/>
                <a:gd name="connsiteX26" fmla="*/ 2847137 w 2974053"/>
                <a:gd name="connsiteY26" fmla="*/ 10773 h 206010"/>
                <a:gd name="connsiteX27" fmla="*/ 2834584 w 2974053"/>
                <a:gd name="connsiteY27" fmla="*/ 13961 h 206010"/>
                <a:gd name="connsiteX28" fmla="*/ 2828861 w 2974053"/>
                <a:gd name="connsiteY28" fmla="*/ 23572 h 206010"/>
                <a:gd name="connsiteX29" fmla="*/ 2837677 w 2974053"/>
                <a:gd name="connsiteY29" fmla="*/ 42396 h 206010"/>
                <a:gd name="connsiteX30" fmla="*/ 2878810 w 2974053"/>
                <a:gd name="connsiteY30" fmla="*/ 105839 h 206010"/>
                <a:gd name="connsiteX31" fmla="*/ 2917412 w 2974053"/>
                <a:gd name="connsiteY31" fmla="*/ 45185 h 206010"/>
                <a:gd name="connsiteX32" fmla="*/ 2926129 w 2974053"/>
                <a:gd name="connsiteY32" fmla="*/ 24867 h 206010"/>
                <a:gd name="connsiteX33" fmla="*/ 2923980 w 2974053"/>
                <a:gd name="connsiteY33" fmla="*/ 17546 h 206010"/>
                <a:gd name="connsiteX34" fmla="*/ 2918015 w 2974053"/>
                <a:gd name="connsiteY34" fmla="*/ 12566 h 206010"/>
                <a:gd name="connsiteX35" fmla="*/ 2906205 w 2974053"/>
                <a:gd name="connsiteY35" fmla="*/ 10773 h 206010"/>
                <a:gd name="connsiteX36" fmla="*/ 2906205 w 2974053"/>
                <a:gd name="connsiteY36" fmla="*/ 5395 h 206010"/>
                <a:gd name="connsiteX37" fmla="*/ 2740308 w 2974053"/>
                <a:gd name="connsiteY37" fmla="*/ 5395 h 206010"/>
                <a:gd name="connsiteX38" fmla="*/ 2742538 w 2974053"/>
                <a:gd name="connsiteY38" fmla="*/ 51559 h 206010"/>
                <a:gd name="connsiteX39" fmla="*/ 2736955 w 2974053"/>
                <a:gd name="connsiteY39" fmla="*/ 51559 h 206010"/>
                <a:gd name="connsiteX40" fmla="*/ 2732636 w 2974053"/>
                <a:gd name="connsiteY40" fmla="*/ 34129 h 206010"/>
                <a:gd name="connsiteX41" fmla="*/ 2720666 w 2974053"/>
                <a:gd name="connsiteY41" fmla="*/ 21729 h 206010"/>
                <a:gd name="connsiteX42" fmla="*/ 2700742 w 2974053"/>
                <a:gd name="connsiteY42" fmla="*/ 17745 h 206010"/>
                <a:gd name="connsiteX43" fmla="*/ 2672966 w 2974053"/>
                <a:gd name="connsiteY43" fmla="*/ 17745 h 206010"/>
                <a:gd name="connsiteX44" fmla="*/ 2672966 w 2974053"/>
                <a:gd name="connsiteY44" fmla="*/ 168137 h 206010"/>
                <a:gd name="connsiteX45" fmla="*/ 2676902 w 2974053"/>
                <a:gd name="connsiteY45" fmla="*/ 190746 h 206010"/>
                <a:gd name="connsiteX46" fmla="*/ 2693873 w 2974053"/>
                <a:gd name="connsiteY46" fmla="*/ 196871 h 206010"/>
                <a:gd name="connsiteX47" fmla="*/ 2700742 w 2974053"/>
                <a:gd name="connsiteY47" fmla="*/ 196871 h 206010"/>
                <a:gd name="connsiteX48" fmla="*/ 2700742 w 2974053"/>
                <a:gd name="connsiteY48" fmla="*/ 202249 h 206010"/>
                <a:gd name="connsiteX49" fmla="*/ 2617231 w 2974053"/>
                <a:gd name="connsiteY49" fmla="*/ 202249 h 206010"/>
                <a:gd name="connsiteX50" fmla="*/ 2617231 w 2974053"/>
                <a:gd name="connsiteY50" fmla="*/ 196871 h 206010"/>
                <a:gd name="connsiteX51" fmla="*/ 2624241 w 2974053"/>
                <a:gd name="connsiteY51" fmla="*/ 196871 h 206010"/>
                <a:gd name="connsiteX52" fmla="*/ 2641935 w 2974053"/>
                <a:gd name="connsiteY52" fmla="*/ 189301 h 206010"/>
                <a:gd name="connsiteX53" fmla="*/ 2645169 w 2974053"/>
                <a:gd name="connsiteY53" fmla="*/ 168137 h 206010"/>
                <a:gd name="connsiteX54" fmla="*/ 2645169 w 2974053"/>
                <a:gd name="connsiteY54" fmla="*/ 17845 h 206010"/>
                <a:gd name="connsiteX55" fmla="*/ 2621449 w 2974053"/>
                <a:gd name="connsiteY55" fmla="*/ 17845 h 206010"/>
                <a:gd name="connsiteX56" fmla="*/ 2601887 w 2974053"/>
                <a:gd name="connsiteY56" fmla="*/ 19837 h 206010"/>
                <a:gd name="connsiteX57" fmla="*/ 2588993 w 2974053"/>
                <a:gd name="connsiteY57" fmla="*/ 30494 h 206010"/>
                <a:gd name="connsiteX58" fmla="*/ 2582566 w 2974053"/>
                <a:gd name="connsiteY58" fmla="*/ 51659 h 206010"/>
                <a:gd name="connsiteX59" fmla="*/ 2577083 w 2974053"/>
                <a:gd name="connsiteY59" fmla="*/ 51659 h 206010"/>
                <a:gd name="connsiteX60" fmla="*/ 2579372 w 2974053"/>
                <a:gd name="connsiteY60" fmla="*/ 5495 h 206010"/>
                <a:gd name="connsiteX61" fmla="*/ 2546053 w 2974053"/>
                <a:gd name="connsiteY61" fmla="*/ 196871 h 206010"/>
                <a:gd name="connsiteX62" fmla="*/ 2546053 w 2974053"/>
                <a:gd name="connsiteY62" fmla="*/ 202249 h 206010"/>
                <a:gd name="connsiteX63" fmla="*/ 2461377 w 2974053"/>
                <a:gd name="connsiteY63" fmla="*/ 202249 h 206010"/>
                <a:gd name="connsiteX64" fmla="*/ 2461377 w 2974053"/>
                <a:gd name="connsiteY64" fmla="*/ 196871 h 206010"/>
                <a:gd name="connsiteX65" fmla="*/ 2468346 w 2974053"/>
                <a:gd name="connsiteY65" fmla="*/ 196871 h 206010"/>
                <a:gd name="connsiteX66" fmla="*/ 2486282 w 2974053"/>
                <a:gd name="connsiteY66" fmla="*/ 189650 h 206010"/>
                <a:gd name="connsiteX67" fmla="*/ 2489816 w 2974053"/>
                <a:gd name="connsiteY67" fmla="*/ 167290 h 206010"/>
                <a:gd name="connsiteX68" fmla="*/ 2489816 w 2974053"/>
                <a:gd name="connsiteY68" fmla="*/ 40255 h 206010"/>
                <a:gd name="connsiteX69" fmla="*/ 2487929 w 2974053"/>
                <a:gd name="connsiteY69" fmla="*/ 20335 h 206010"/>
                <a:gd name="connsiteX70" fmla="*/ 2482003 w 2974053"/>
                <a:gd name="connsiteY70" fmla="*/ 14110 h 206010"/>
                <a:gd name="connsiteX71" fmla="*/ 2468607 w 2974053"/>
                <a:gd name="connsiteY71" fmla="*/ 10624 h 206010"/>
                <a:gd name="connsiteX72" fmla="*/ 2461377 w 2974053"/>
                <a:gd name="connsiteY72" fmla="*/ 10624 h 206010"/>
                <a:gd name="connsiteX73" fmla="*/ 2461377 w 2974053"/>
                <a:gd name="connsiteY73" fmla="*/ 5395 h 206010"/>
                <a:gd name="connsiteX74" fmla="*/ 2546053 w 2974053"/>
                <a:gd name="connsiteY74" fmla="*/ 5395 h 206010"/>
                <a:gd name="connsiteX75" fmla="*/ 2546053 w 2974053"/>
                <a:gd name="connsiteY75" fmla="*/ 10773 h 206010"/>
                <a:gd name="connsiteX76" fmla="*/ 2538923 w 2974053"/>
                <a:gd name="connsiteY76" fmla="*/ 10773 h 206010"/>
                <a:gd name="connsiteX77" fmla="*/ 2521349 w 2974053"/>
                <a:gd name="connsiteY77" fmla="*/ 17845 h 206010"/>
                <a:gd name="connsiteX78" fmla="*/ 2517713 w 2974053"/>
                <a:gd name="connsiteY78" fmla="*/ 40205 h 206010"/>
                <a:gd name="connsiteX79" fmla="*/ 2517713 w 2974053"/>
                <a:gd name="connsiteY79" fmla="*/ 167390 h 206010"/>
                <a:gd name="connsiteX80" fmla="*/ 2519601 w 2974053"/>
                <a:gd name="connsiteY80" fmla="*/ 187309 h 206010"/>
                <a:gd name="connsiteX81" fmla="*/ 2525687 w 2974053"/>
                <a:gd name="connsiteY81" fmla="*/ 193534 h 206010"/>
                <a:gd name="connsiteX82" fmla="*/ 2538923 w 2974053"/>
                <a:gd name="connsiteY82" fmla="*/ 197070 h 206010"/>
                <a:gd name="connsiteX83" fmla="*/ 2410383 w 2974053"/>
                <a:gd name="connsiteY83" fmla="*/ 913 h 206010"/>
                <a:gd name="connsiteX84" fmla="*/ 2410383 w 2974053"/>
                <a:gd name="connsiteY84" fmla="*/ 68989 h 206010"/>
                <a:gd name="connsiteX85" fmla="*/ 2405000 w 2974053"/>
                <a:gd name="connsiteY85" fmla="*/ 68989 h 206010"/>
                <a:gd name="connsiteX86" fmla="*/ 2395641 w 2974053"/>
                <a:gd name="connsiteY86" fmla="*/ 37765 h 206010"/>
                <a:gd name="connsiteX87" fmla="*/ 2376360 w 2974053"/>
                <a:gd name="connsiteY87" fmla="*/ 19339 h 206010"/>
                <a:gd name="connsiteX88" fmla="*/ 2350551 w 2974053"/>
                <a:gd name="connsiteY88" fmla="*/ 12516 h 206010"/>
                <a:gd name="connsiteX89" fmla="*/ 2325647 w 2974053"/>
                <a:gd name="connsiteY89" fmla="*/ 21729 h 206010"/>
                <a:gd name="connsiteX90" fmla="*/ 2315685 w 2974053"/>
                <a:gd name="connsiteY90" fmla="*/ 42695 h 206010"/>
                <a:gd name="connsiteX91" fmla="*/ 2321911 w 2974053"/>
                <a:gd name="connsiteY91" fmla="*/ 59177 h 206010"/>
                <a:gd name="connsiteX92" fmla="*/ 2364711 w 2974053"/>
                <a:gd name="connsiteY92" fmla="*/ 88260 h 206010"/>
                <a:gd name="connsiteX93" fmla="*/ 2402349 w 2974053"/>
                <a:gd name="connsiteY93" fmla="*/ 110967 h 206010"/>
                <a:gd name="connsiteX94" fmla="*/ 2417894 w 2974053"/>
                <a:gd name="connsiteY94" fmla="*/ 129592 h 206010"/>
                <a:gd name="connsiteX95" fmla="*/ 2423377 w 2974053"/>
                <a:gd name="connsiteY95" fmla="*/ 152053 h 206010"/>
                <a:gd name="connsiteX96" fmla="*/ 2406045 w 2974053"/>
                <a:gd name="connsiteY96" fmla="*/ 190646 h 206010"/>
                <a:gd name="connsiteX97" fmla="*/ 2361216 w 2974053"/>
                <a:gd name="connsiteY97" fmla="*/ 206831 h 206010"/>
                <a:gd name="connsiteX98" fmla="*/ 2345068 w 2974053"/>
                <a:gd name="connsiteY98" fmla="*/ 205486 h 206010"/>
                <a:gd name="connsiteX99" fmla="*/ 2326450 w 2974053"/>
                <a:gd name="connsiteY99" fmla="*/ 200257 h 206010"/>
                <a:gd name="connsiteX100" fmla="*/ 2308515 w 2974053"/>
                <a:gd name="connsiteY100" fmla="*/ 195626 h 206010"/>
                <a:gd name="connsiteX101" fmla="*/ 2302791 w 2974053"/>
                <a:gd name="connsiteY101" fmla="*/ 197817 h 206010"/>
                <a:gd name="connsiteX102" fmla="*/ 2299658 w 2974053"/>
                <a:gd name="connsiteY102" fmla="*/ 206831 h 206010"/>
                <a:gd name="connsiteX103" fmla="*/ 2294275 w 2974053"/>
                <a:gd name="connsiteY103" fmla="*/ 206831 h 206010"/>
                <a:gd name="connsiteX104" fmla="*/ 2294275 w 2974053"/>
                <a:gd name="connsiteY104" fmla="*/ 139354 h 206010"/>
                <a:gd name="connsiteX105" fmla="*/ 2299658 w 2974053"/>
                <a:gd name="connsiteY105" fmla="*/ 139354 h 206010"/>
                <a:gd name="connsiteX106" fmla="*/ 2309860 w 2974053"/>
                <a:gd name="connsiteY106" fmla="*/ 171075 h 206010"/>
                <a:gd name="connsiteX107" fmla="*/ 2329382 w 2974053"/>
                <a:gd name="connsiteY107" fmla="*/ 188554 h 206010"/>
                <a:gd name="connsiteX108" fmla="*/ 2358183 w 2974053"/>
                <a:gd name="connsiteY108" fmla="*/ 195477 h 206010"/>
                <a:gd name="connsiteX109" fmla="*/ 2386864 w 2974053"/>
                <a:gd name="connsiteY109" fmla="*/ 185915 h 206010"/>
                <a:gd name="connsiteX110" fmla="*/ 2397368 w 2974053"/>
                <a:gd name="connsiteY110" fmla="*/ 163306 h 206010"/>
                <a:gd name="connsiteX111" fmla="*/ 2393391 w 2974053"/>
                <a:gd name="connsiteY111" fmla="*/ 148617 h 206010"/>
                <a:gd name="connsiteX112" fmla="*/ 2380979 w 2974053"/>
                <a:gd name="connsiteY112" fmla="*/ 134821 h 206010"/>
                <a:gd name="connsiteX113" fmla="*/ 2350049 w 2974053"/>
                <a:gd name="connsiteY113" fmla="*/ 116297 h 206010"/>
                <a:gd name="connsiteX114" fmla="*/ 2314139 w 2974053"/>
                <a:gd name="connsiteY114" fmla="*/ 93788 h 206010"/>
                <a:gd name="connsiteX115" fmla="*/ 2298011 w 2974053"/>
                <a:gd name="connsiteY115" fmla="*/ 75113 h 206010"/>
                <a:gd name="connsiteX116" fmla="*/ 2292528 w 2974053"/>
                <a:gd name="connsiteY116" fmla="*/ 52703 h 206010"/>
                <a:gd name="connsiteX117" fmla="*/ 2308776 w 2974053"/>
                <a:gd name="connsiteY117" fmla="*/ 16251 h 206010"/>
                <a:gd name="connsiteX118" fmla="*/ 2350150 w 2974053"/>
                <a:gd name="connsiteY118" fmla="*/ 913 h 206010"/>
                <a:gd name="connsiteX119" fmla="*/ 2383369 w 2974053"/>
                <a:gd name="connsiteY119" fmla="*/ 8582 h 206010"/>
                <a:gd name="connsiteX120" fmla="*/ 2394878 w 2974053"/>
                <a:gd name="connsiteY120" fmla="*/ 12218 h 206010"/>
                <a:gd name="connsiteX121" fmla="*/ 2401064 w 2974053"/>
                <a:gd name="connsiteY121" fmla="*/ 9977 h 206010"/>
                <a:gd name="connsiteX122" fmla="*/ 2404900 w 2974053"/>
                <a:gd name="connsiteY122" fmla="*/ 913 h 206010"/>
                <a:gd name="connsiteX123" fmla="*/ 2121931 w 2974053"/>
                <a:gd name="connsiteY123" fmla="*/ 101058 h 206010"/>
                <a:gd name="connsiteX124" fmla="*/ 2126912 w 2974053"/>
                <a:gd name="connsiteY124" fmla="*/ 101058 h 206010"/>
                <a:gd name="connsiteX125" fmla="*/ 2130206 w 2974053"/>
                <a:gd name="connsiteY125" fmla="*/ 101058 h 206010"/>
                <a:gd name="connsiteX126" fmla="*/ 2172684 w 2974053"/>
                <a:gd name="connsiteY126" fmla="*/ 88859 h 206010"/>
                <a:gd name="connsiteX127" fmla="*/ 2187045 w 2974053"/>
                <a:gd name="connsiteY127" fmla="*/ 57784 h 206010"/>
                <a:gd name="connsiteX128" fmla="*/ 2175476 w 2974053"/>
                <a:gd name="connsiteY128" fmla="*/ 27903 h 206010"/>
                <a:gd name="connsiteX129" fmla="*/ 2144908 w 2974053"/>
                <a:gd name="connsiteY129" fmla="*/ 16351 h 206010"/>
                <a:gd name="connsiteX130" fmla="*/ 2122092 w 2974053"/>
                <a:gd name="connsiteY130" fmla="*/ 19090 h 206010"/>
                <a:gd name="connsiteX131" fmla="*/ 2122092 w 2974053"/>
                <a:gd name="connsiteY131" fmla="*/ 100959 h 206010"/>
                <a:gd name="connsiteX132" fmla="*/ 2261799 w 2974053"/>
                <a:gd name="connsiteY132" fmla="*/ 202249 h 206010"/>
                <a:gd name="connsiteX133" fmla="*/ 2209097 w 2974053"/>
                <a:gd name="connsiteY133" fmla="*/ 202249 h 206010"/>
                <a:gd name="connsiteX134" fmla="*/ 2142618 w 2974053"/>
                <a:gd name="connsiteY134" fmla="*/ 110321 h 206010"/>
                <a:gd name="connsiteX135" fmla="*/ 2130607 w 2974053"/>
                <a:gd name="connsiteY135" fmla="*/ 110570 h 206010"/>
                <a:gd name="connsiteX136" fmla="*/ 2126530 w 2974053"/>
                <a:gd name="connsiteY136" fmla="*/ 110570 h 206010"/>
                <a:gd name="connsiteX137" fmla="*/ 2121991 w 2974053"/>
                <a:gd name="connsiteY137" fmla="*/ 110570 h 206010"/>
                <a:gd name="connsiteX138" fmla="*/ 2121991 w 2974053"/>
                <a:gd name="connsiteY138" fmla="*/ 167738 h 206010"/>
                <a:gd name="connsiteX139" fmla="*/ 2126068 w 2974053"/>
                <a:gd name="connsiteY139" fmla="*/ 190845 h 206010"/>
                <a:gd name="connsiteX140" fmla="*/ 2142618 w 2974053"/>
                <a:gd name="connsiteY140" fmla="*/ 197218 h 206010"/>
                <a:gd name="connsiteX141" fmla="*/ 2150330 w 2974053"/>
                <a:gd name="connsiteY141" fmla="*/ 197218 h 206010"/>
                <a:gd name="connsiteX142" fmla="*/ 2150330 w 2974053"/>
                <a:gd name="connsiteY142" fmla="*/ 202598 h 206010"/>
                <a:gd name="connsiteX143" fmla="*/ 2065855 w 2974053"/>
                <a:gd name="connsiteY143" fmla="*/ 202598 h 206010"/>
                <a:gd name="connsiteX144" fmla="*/ 2065855 w 2974053"/>
                <a:gd name="connsiteY144" fmla="*/ 197218 h 206010"/>
                <a:gd name="connsiteX145" fmla="*/ 2073287 w 2974053"/>
                <a:gd name="connsiteY145" fmla="*/ 197218 h 206010"/>
                <a:gd name="connsiteX146" fmla="*/ 2091061 w 2974053"/>
                <a:gd name="connsiteY146" fmla="*/ 189102 h 206010"/>
                <a:gd name="connsiteX147" fmla="*/ 2094195 w 2974053"/>
                <a:gd name="connsiteY147" fmla="*/ 167738 h 206010"/>
                <a:gd name="connsiteX148" fmla="*/ 2094195 w 2974053"/>
                <a:gd name="connsiteY148" fmla="*/ 40255 h 206010"/>
                <a:gd name="connsiteX149" fmla="*/ 2090057 w 2974053"/>
                <a:gd name="connsiteY149" fmla="*/ 17198 h 206010"/>
                <a:gd name="connsiteX150" fmla="*/ 2073287 w 2974053"/>
                <a:gd name="connsiteY150" fmla="*/ 10823 h 206010"/>
                <a:gd name="connsiteX151" fmla="*/ 2065855 w 2974053"/>
                <a:gd name="connsiteY151" fmla="*/ 10823 h 206010"/>
                <a:gd name="connsiteX152" fmla="*/ 2065855 w 2974053"/>
                <a:gd name="connsiteY152" fmla="*/ 5395 h 206010"/>
                <a:gd name="connsiteX153" fmla="*/ 2137637 w 2974053"/>
                <a:gd name="connsiteY153" fmla="*/ 5395 h 206010"/>
                <a:gd name="connsiteX154" fmla="*/ 2183851 w 2974053"/>
                <a:gd name="connsiteY154" fmla="*/ 9977 h 206010"/>
                <a:gd name="connsiteX155" fmla="*/ 2209097 w 2974053"/>
                <a:gd name="connsiteY155" fmla="*/ 26809 h 206010"/>
                <a:gd name="connsiteX156" fmla="*/ 2219461 w 2974053"/>
                <a:gd name="connsiteY156" fmla="*/ 56091 h 206010"/>
                <a:gd name="connsiteX157" fmla="*/ 2207651 w 2974053"/>
                <a:gd name="connsiteY157" fmla="*/ 87563 h 206010"/>
                <a:gd name="connsiteX158" fmla="*/ 2171058 w 2974053"/>
                <a:gd name="connsiteY158" fmla="*/ 106437 h 206010"/>
                <a:gd name="connsiteX159" fmla="*/ 2211688 w 2974053"/>
                <a:gd name="connsiteY159" fmla="*/ 162908 h 206010"/>
                <a:gd name="connsiteX160" fmla="*/ 2235609 w 2974053"/>
                <a:gd name="connsiteY160" fmla="*/ 188754 h 206010"/>
                <a:gd name="connsiteX161" fmla="*/ 2261758 w 2974053"/>
                <a:gd name="connsiteY161" fmla="*/ 196871 h 206010"/>
                <a:gd name="connsiteX162" fmla="*/ 2261758 w 2974053"/>
                <a:gd name="connsiteY162" fmla="*/ 202249 h 206010"/>
                <a:gd name="connsiteX163" fmla="*/ 1926450 w 2974053"/>
                <a:gd name="connsiteY163" fmla="*/ 16251 h 206010"/>
                <a:gd name="connsiteX164" fmla="*/ 1926450 w 2974053"/>
                <a:gd name="connsiteY164" fmla="*/ 93987 h 206010"/>
                <a:gd name="connsiteX165" fmla="*/ 1969672 w 2974053"/>
                <a:gd name="connsiteY165" fmla="*/ 93987 h 206010"/>
                <a:gd name="connsiteX166" fmla="*/ 1992186 w 2974053"/>
                <a:gd name="connsiteY166" fmla="*/ 89007 h 206010"/>
                <a:gd name="connsiteX167" fmla="*/ 2000601 w 2974053"/>
                <a:gd name="connsiteY167" fmla="*/ 65503 h 206010"/>
                <a:gd name="connsiteX168" fmla="*/ 2005944 w 2974053"/>
                <a:gd name="connsiteY168" fmla="*/ 65503 h 206010"/>
                <a:gd name="connsiteX169" fmla="*/ 2005944 w 2974053"/>
                <a:gd name="connsiteY169" fmla="*/ 134024 h 206010"/>
                <a:gd name="connsiteX170" fmla="*/ 2000601 w 2974053"/>
                <a:gd name="connsiteY170" fmla="*/ 134024 h 206010"/>
                <a:gd name="connsiteX171" fmla="*/ 1996524 w 2974053"/>
                <a:gd name="connsiteY171" fmla="*/ 115550 h 206010"/>
                <a:gd name="connsiteX172" fmla="*/ 1988008 w 2974053"/>
                <a:gd name="connsiteY172" fmla="*/ 107582 h 206010"/>
                <a:gd name="connsiteX173" fmla="*/ 1969672 w 2974053"/>
                <a:gd name="connsiteY173" fmla="*/ 104694 h 206010"/>
                <a:gd name="connsiteX174" fmla="*/ 1926450 w 2974053"/>
                <a:gd name="connsiteY174" fmla="*/ 104694 h 206010"/>
                <a:gd name="connsiteX175" fmla="*/ 1926450 w 2974053"/>
                <a:gd name="connsiteY175" fmla="*/ 169433 h 206010"/>
                <a:gd name="connsiteX176" fmla="*/ 1927535 w 2974053"/>
                <a:gd name="connsiteY176" fmla="*/ 185318 h 206010"/>
                <a:gd name="connsiteX177" fmla="*/ 1931631 w 2974053"/>
                <a:gd name="connsiteY177" fmla="*/ 189849 h 206010"/>
                <a:gd name="connsiteX178" fmla="*/ 1942638 w 2974053"/>
                <a:gd name="connsiteY178" fmla="*/ 191493 h 206010"/>
                <a:gd name="connsiteX179" fmla="*/ 1976099 w 2974053"/>
                <a:gd name="connsiteY179" fmla="*/ 191493 h 206010"/>
                <a:gd name="connsiteX180" fmla="*/ 2000300 w 2974053"/>
                <a:gd name="connsiteY180" fmla="*/ 189152 h 206010"/>
                <a:gd name="connsiteX181" fmla="*/ 2014801 w 2974053"/>
                <a:gd name="connsiteY181" fmla="*/ 180039 h 206010"/>
                <a:gd name="connsiteX182" fmla="*/ 2033279 w 2974053"/>
                <a:gd name="connsiteY182" fmla="*/ 152848 h 206010"/>
                <a:gd name="connsiteX183" fmla="*/ 2039063 w 2974053"/>
                <a:gd name="connsiteY183" fmla="*/ 152848 h 206010"/>
                <a:gd name="connsiteX184" fmla="*/ 2022132 w 2974053"/>
                <a:gd name="connsiteY184" fmla="*/ 202249 h 206010"/>
                <a:gd name="connsiteX185" fmla="*/ 1870354 w 2974053"/>
                <a:gd name="connsiteY185" fmla="*/ 202249 h 206010"/>
                <a:gd name="connsiteX186" fmla="*/ 1870354 w 2974053"/>
                <a:gd name="connsiteY186" fmla="*/ 196871 h 206010"/>
                <a:gd name="connsiteX187" fmla="*/ 1877384 w 2974053"/>
                <a:gd name="connsiteY187" fmla="*/ 196871 h 206010"/>
                <a:gd name="connsiteX188" fmla="*/ 1890539 w 2974053"/>
                <a:gd name="connsiteY188" fmla="*/ 193485 h 206010"/>
                <a:gd name="connsiteX189" fmla="*/ 1896906 w 2974053"/>
                <a:gd name="connsiteY189" fmla="*/ 186562 h 206010"/>
                <a:gd name="connsiteX190" fmla="*/ 1898492 w 2974053"/>
                <a:gd name="connsiteY190" fmla="*/ 167539 h 206010"/>
                <a:gd name="connsiteX191" fmla="*/ 1898492 w 2974053"/>
                <a:gd name="connsiteY191" fmla="*/ 39757 h 206010"/>
                <a:gd name="connsiteX192" fmla="*/ 1894757 w 2974053"/>
                <a:gd name="connsiteY192" fmla="*/ 16700 h 206010"/>
                <a:gd name="connsiteX193" fmla="*/ 1877384 w 2974053"/>
                <a:gd name="connsiteY193" fmla="*/ 10873 h 206010"/>
                <a:gd name="connsiteX194" fmla="*/ 1870354 w 2974053"/>
                <a:gd name="connsiteY194" fmla="*/ 10873 h 206010"/>
                <a:gd name="connsiteX195" fmla="*/ 1870354 w 2974053"/>
                <a:gd name="connsiteY195" fmla="*/ 5395 h 206010"/>
                <a:gd name="connsiteX196" fmla="*/ 2022132 w 2974053"/>
                <a:gd name="connsiteY196" fmla="*/ 5395 h 206010"/>
                <a:gd name="connsiteX197" fmla="*/ 2024321 w 2974053"/>
                <a:gd name="connsiteY197" fmla="*/ 48470 h 206010"/>
                <a:gd name="connsiteX198" fmla="*/ 2018597 w 2974053"/>
                <a:gd name="connsiteY198" fmla="*/ 48470 h 206010"/>
                <a:gd name="connsiteX199" fmla="*/ 2011809 w 2974053"/>
                <a:gd name="connsiteY199" fmla="*/ 27156 h 206010"/>
                <a:gd name="connsiteX200" fmla="*/ 2000903 w 2974053"/>
                <a:gd name="connsiteY200" fmla="*/ 18293 h 206010"/>
                <a:gd name="connsiteX201" fmla="*/ 1980437 w 2974053"/>
                <a:gd name="connsiteY201" fmla="*/ 16152 h 206010"/>
                <a:gd name="connsiteX202" fmla="*/ 1845811 w 2974053"/>
                <a:gd name="connsiteY202" fmla="*/ 5395 h 206010"/>
                <a:gd name="connsiteX203" fmla="*/ 1845811 w 2974053"/>
                <a:gd name="connsiteY203" fmla="*/ 10773 h 206010"/>
                <a:gd name="connsiteX204" fmla="*/ 1829924 w 2974053"/>
                <a:gd name="connsiteY204" fmla="*/ 17448 h 206010"/>
                <a:gd name="connsiteX205" fmla="*/ 1816327 w 2974053"/>
                <a:gd name="connsiteY205" fmla="*/ 39209 h 206010"/>
                <a:gd name="connsiteX206" fmla="*/ 1747639 w 2974053"/>
                <a:gd name="connsiteY206" fmla="*/ 206831 h 206010"/>
                <a:gd name="connsiteX207" fmla="*/ 1742256 w 2974053"/>
                <a:gd name="connsiteY207" fmla="*/ 206831 h 206010"/>
                <a:gd name="connsiteX208" fmla="*/ 1668547 w 2974053"/>
                <a:gd name="connsiteY208" fmla="*/ 37117 h 206010"/>
                <a:gd name="connsiteX209" fmla="*/ 1660513 w 2974053"/>
                <a:gd name="connsiteY209" fmla="*/ 21182 h 206010"/>
                <a:gd name="connsiteX210" fmla="*/ 1651615 w 2974053"/>
                <a:gd name="connsiteY210" fmla="*/ 14160 h 206010"/>
                <a:gd name="connsiteX211" fmla="*/ 1637356 w 2974053"/>
                <a:gd name="connsiteY211" fmla="*/ 10873 h 206010"/>
                <a:gd name="connsiteX212" fmla="*/ 1637356 w 2974053"/>
                <a:gd name="connsiteY212" fmla="*/ 5395 h 206010"/>
                <a:gd name="connsiteX213" fmla="*/ 1717753 w 2974053"/>
                <a:gd name="connsiteY213" fmla="*/ 5395 h 206010"/>
                <a:gd name="connsiteX214" fmla="*/ 1717753 w 2974053"/>
                <a:gd name="connsiteY214" fmla="*/ 10773 h 206010"/>
                <a:gd name="connsiteX215" fmla="*/ 1699979 w 2974053"/>
                <a:gd name="connsiteY215" fmla="*/ 15405 h 206010"/>
                <a:gd name="connsiteX216" fmla="*/ 1695942 w 2974053"/>
                <a:gd name="connsiteY216" fmla="*/ 23970 h 206010"/>
                <a:gd name="connsiteX217" fmla="*/ 1702650 w 2974053"/>
                <a:gd name="connsiteY217" fmla="*/ 46629 h 206010"/>
                <a:gd name="connsiteX218" fmla="*/ 1752720 w 2974053"/>
                <a:gd name="connsiteY218" fmla="*/ 162013 h 206010"/>
                <a:gd name="connsiteX219" fmla="*/ 1799195 w 2974053"/>
                <a:gd name="connsiteY219" fmla="*/ 48073 h 206010"/>
                <a:gd name="connsiteX220" fmla="*/ 1806004 w 2974053"/>
                <a:gd name="connsiteY220" fmla="*/ 24717 h 206010"/>
                <a:gd name="connsiteX221" fmla="*/ 1801766 w 2974053"/>
                <a:gd name="connsiteY221" fmla="*/ 16600 h 206010"/>
                <a:gd name="connsiteX222" fmla="*/ 1787587 w 2974053"/>
                <a:gd name="connsiteY222" fmla="*/ 11222 h 206010"/>
                <a:gd name="connsiteX223" fmla="*/ 1785096 w 2974053"/>
                <a:gd name="connsiteY223" fmla="*/ 10773 h 206010"/>
                <a:gd name="connsiteX224" fmla="*/ 1785096 w 2974053"/>
                <a:gd name="connsiteY224" fmla="*/ 5395 h 206010"/>
                <a:gd name="connsiteX225" fmla="*/ 1612612 w 2974053"/>
                <a:gd name="connsiteY225" fmla="*/ 196871 h 206010"/>
                <a:gd name="connsiteX226" fmla="*/ 1612612 w 2974053"/>
                <a:gd name="connsiteY226" fmla="*/ 202249 h 206010"/>
                <a:gd name="connsiteX227" fmla="*/ 1527936 w 2974053"/>
                <a:gd name="connsiteY227" fmla="*/ 202249 h 206010"/>
                <a:gd name="connsiteX228" fmla="*/ 1527936 w 2974053"/>
                <a:gd name="connsiteY228" fmla="*/ 196871 h 206010"/>
                <a:gd name="connsiteX229" fmla="*/ 1534966 w 2974053"/>
                <a:gd name="connsiteY229" fmla="*/ 196871 h 206010"/>
                <a:gd name="connsiteX230" fmla="*/ 1552881 w 2974053"/>
                <a:gd name="connsiteY230" fmla="*/ 189650 h 206010"/>
                <a:gd name="connsiteX231" fmla="*/ 1556416 w 2974053"/>
                <a:gd name="connsiteY231" fmla="*/ 167290 h 206010"/>
                <a:gd name="connsiteX232" fmla="*/ 1556416 w 2974053"/>
                <a:gd name="connsiteY232" fmla="*/ 40255 h 206010"/>
                <a:gd name="connsiteX233" fmla="*/ 1554528 w 2974053"/>
                <a:gd name="connsiteY233" fmla="*/ 20335 h 206010"/>
                <a:gd name="connsiteX234" fmla="*/ 1548603 w 2974053"/>
                <a:gd name="connsiteY234" fmla="*/ 14110 h 206010"/>
                <a:gd name="connsiteX235" fmla="*/ 1535207 w 2974053"/>
                <a:gd name="connsiteY235" fmla="*/ 10624 h 206010"/>
                <a:gd name="connsiteX236" fmla="*/ 1528177 w 2974053"/>
                <a:gd name="connsiteY236" fmla="*/ 10624 h 206010"/>
                <a:gd name="connsiteX237" fmla="*/ 1528177 w 2974053"/>
                <a:gd name="connsiteY237" fmla="*/ 5395 h 206010"/>
                <a:gd name="connsiteX238" fmla="*/ 1612853 w 2974053"/>
                <a:gd name="connsiteY238" fmla="*/ 5395 h 206010"/>
                <a:gd name="connsiteX239" fmla="*/ 1612853 w 2974053"/>
                <a:gd name="connsiteY239" fmla="*/ 10773 h 206010"/>
                <a:gd name="connsiteX240" fmla="*/ 1605743 w 2974053"/>
                <a:gd name="connsiteY240" fmla="*/ 10773 h 206010"/>
                <a:gd name="connsiteX241" fmla="*/ 1588149 w 2974053"/>
                <a:gd name="connsiteY241" fmla="*/ 17845 h 206010"/>
                <a:gd name="connsiteX242" fmla="*/ 1584474 w 2974053"/>
                <a:gd name="connsiteY242" fmla="*/ 40205 h 206010"/>
                <a:gd name="connsiteX243" fmla="*/ 1584474 w 2974053"/>
                <a:gd name="connsiteY243" fmla="*/ 167390 h 206010"/>
                <a:gd name="connsiteX244" fmla="*/ 1586361 w 2974053"/>
                <a:gd name="connsiteY244" fmla="*/ 187309 h 206010"/>
                <a:gd name="connsiteX245" fmla="*/ 1592487 w 2974053"/>
                <a:gd name="connsiteY245" fmla="*/ 193534 h 206010"/>
                <a:gd name="connsiteX246" fmla="*/ 1605743 w 2974053"/>
                <a:gd name="connsiteY246" fmla="*/ 197070 h 206010"/>
                <a:gd name="connsiteX247" fmla="*/ 1287305 w 2974053"/>
                <a:gd name="connsiteY247" fmla="*/ 5395 h 206010"/>
                <a:gd name="connsiteX248" fmla="*/ 1340710 w 2974053"/>
                <a:gd name="connsiteY248" fmla="*/ 5395 h 206010"/>
                <a:gd name="connsiteX249" fmla="*/ 1461035 w 2974053"/>
                <a:gd name="connsiteY249" fmla="*/ 153049 h 206010"/>
                <a:gd name="connsiteX250" fmla="*/ 1461035 w 2974053"/>
                <a:gd name="connsiteY250" fmla="*/ 39508 h 206010"/>
                <a:gd name="connsiteX251" fmla="*/ 1456958 w 2974053"/>
                <a:gd name="connsiteY251" fmla="*/ 16849 h 206010"/>
                <a:gd name="connsiteX252" fmla="*/ 1440027 w 2974053"/>
                <a:gd name="connsiteY252" fmla="*/ 10773 h 206010"/>
                <a:gd name="connsiteX253" fmla="*/ 1433158 w 2974053"/>
                <a:gd name="connsiteY253" fmla="*/ 10773 h 206010"/>
                <a:gd name="connsiteX254" fmla="*/ 1433158 w 2974053"/>
                <a:gd name="connsiteY254" fmla="*/ 5395 h 206010"/>
                <a:gd name="connsiteX255" fmla="*/ 1501686 w 2974053"/>
                <a:gd name="connsiteY255" fmla="*/ 5395 h 206010"/>
                <a:gd name="connsiteX256" fmla="*/ 1501686 w 2974053"/>
                <a:gd name="connsiteY256" fmla="*/ 10773 h 206010"/>
                <a:gd name="connsiteX257" fmla="*/ 1494716 w 2974053"/>
                <a:gd name="connsiteY257" fmla="*/ 10773 h 206010"/>
                <a:gd name="connsiteX258" fmla="*/ 1477022 w 2974053"/>
                <a:gd name="connsiteY258" fmla="*/ 18293 h 206010"/>
                <a:gd name="connsiteX259" fmla="*/ 1473849 w 2974053"/>
                <a:gd name="connsiteY259" fmla="*/ 39508 h 206010"/>
                <a:gd name="connsiteX260" fmla="*/ 1473849 w 2974053"/>
                <a:gd name="connsiteY260" fmla="*/ 205387 h 206010"/>
                <a:gd name="connsiteX261" fmla="*/ 1468567 w 2974053"/>
                <a:gd name="connsiteY261" fmla="*/ 205387 h 206010"/>
                <a:gd name="connsiteX262" fmla="*/ 1339063 w 2974053"/>
                <a:gd name="connsiteY262" fmla="*/ 46878 h 206010"/>
                <a:gd name="connsiteX263" fmla="*/ 1339063 w 2974053"/>
                <a:gd name="connsiteY263" fmla="*/ 168236 h 206010"/>
                <a:gd name="connsiteX264" fmla="*/ 1342999 w 2974053"/>
                <a:gd name="connsiteY264" fmla="*/ 190845 h 206010"/>
                <a:gd name="connsiteX265" fmla="*/ 1359930 w 2974053"/>
                <a:gd name="connsiteY265" fmla="*/ 196971 h 206010"/>
                <a:gd name="connsiteX266" fmla="*/ 1366900 w 2974053"/>
                <a:gd name="connsiteY266" fmla="*/ 196971 h 206010"/>
                <a:gd name="connsiteX267" fmla="*/ 1366900 w 2974053"/>
                <a:gd name="connsiteY267" fmla="*/ 202349 h 206010"/>
                <a:gd name="connsiteX268" fmla="*/ 1298231 w 2974053"/>
                <a:gd name="connsiteY268" fmla="*/ 202349 h 206010"/>
                <a:gd name="connsiteX269" fmla="*/ 1298231 w 2974053"/>
                <a:gd name="connsiteY269" fmla="*/ 196971 h 206010"/>
                <a:gd name="connsiteX270" fmla="*/ 1305000 w 2974053"/>
                <a:gd name="connsiteY270" fmla="*/ 196971 h 206010"/>
                <a:gd name="connsiteX271" fmla="*/ 1322875 w 2974053"/>
                <a:gd name="connsiteY271" fmla="*/ 189401 h 206010"/>
                <a:gd name="connsiteX272" fmla="*/ 1326068 w 2974053"/>
                <a:gd name="connsiteY272" fmla="*/ 168236 h 206010"/>
                <a:gd name="connsiteX273" fmla="*/ 1326068 w 2974053"/>
                <a:gd name="connsiteY273" fmla="*/ 31341 h 206010"/>
                <a:gd name="connsiteX274" fmla="*/ 1313074 w 2974053"/>
                <a:gd name="connsiteY274" fmla="*/ 18094 h 206010"/>
                <a:gd name="connsiteX275" fmla="*/ 1287305 w 2974053"/>
                <a:gd name="connsiteY275" fmla="*/ 10873 h 206010"/>
                <a:gd name="connsiteX276" fmla="*/ 1287305 w 2974053"/>
                <a:gd name="connsiteY276" fmla="*/ 5395 h 206010"/>
                <a:gd name="connsiteX277" fmla="*/ 1203493 w 2974053"/>
                <a:gd name="connsiteY277" fmla="*/ 10773 h 206010"/>
                <a:gd name="connsiteX278" fmla="*/ 1203493 w 2974053"/>
                <a:gd name="connsiteY278" fmla="*/ 5395 h 206010"/>
                <a:gd name="connsiteX279" fmla="*/ 1273226 w 2974053"/>
                <a:gd name="connsiteY279" fmla="*/ 5395 h 206010"/>
                <a:gd name="connsiteX280" fmla="*/ 1273226 w 2974053"/>
                <a:gd name="connsiteY280" fmla="*/ 10773 h 206010"/>
                <a:gd name="connsiteX281" fmla="*/ 1265996 w 2974053"/>
                <a:gd name="connsiteY281" fmla="*/ 10773 h 206010"/>
                <a:gd name="connsiteX282" fmla="*/ 1248161 w 2974053"/>
                <a:gd name="connsiteY282" fmla="*/ 20484 h 206010"/>
                <a:gd name="connsiteX283" fmla="*/ 1245068 w 2974053"/>
                <a:gd name="connsiteY283" fmla="*/ 41400 h 206010"/>
                <a:gd name="connsiteX284" fmla="*/ 1245068 w 2974053"/>
                <a:gd name="connsiteY284" fmla="*/ 121078 h 206010"/>
                <a:gd name="connsiteX285" fmla="*/ 1239244 w 2974053"/>
                <a:gd name="connsiteY285" fmla="*/ 166991 h 206010"/>
                <a:gd name="connsiteX286" fmla="*/ 1216187 w 2974053"/>
                <a:gd name="connsiteY286" fmla="*/ 195028 h 206010"/>
                <a:gd name="connsiteX287" fmla="*/ 1169330 w 2974053"/>
                <a:gd name="connsiteY287" fmla="*/ 206731 h 206010"/>
                <a:gd name="connsiteX288" fmla="*/ 1120404 w 2974053"/>
                <a:gd name="connsiteY288" fmla="*/ 195576 h 206010"/>
                <a:gd name="connsiteX289" fmla="*/ 1096745 w 2974053"/>
                <a:gd name="connsiteY289" fmla="*/ 165698 h 206010"/>
                <a:gd name="connsiteX290" fmla="*/ 1092065 w 2974053"/>
                <a:gd name="connsiteY290" fmla="*/ 117193 h 206010"/>
                <a:gd name="connsiteX291" fmla="*/ 1092065 w 2974053"/>
                <a:gd name="connsiteY291" fmla="*/ 40255 h 206010"/>
                <a:gd name="connsiteX292" fmla="*/ 1087084 w 2974053"/>
                <a:gd name="connsiteY292" fmla="*/ 16500 h 206010"/>
                <a:gd name="connsiteX293" fmla="*/ 1070957 w 2974053"/>
                <a:gd name="connsiteY293" fmla="*/ 10823 h 206010"/>
                <a:gd name="connsiteX294" fmla="*/ 1063485 w 2974053"/>
                <a:gd name="connsiteY294" fmla="*/ 10823 h 206010"/>
                <a:gd name="connsiteX295" fmla="*/ 1063485 w 2974053"/>
                <a:gd name="connsiteY295" fmla="*/ 5395 h 206010"/>
                <a:gd name="connsiteX296" fmla="*/ 1148542 w 2974053"/>
                <a:gd name="connsiteY296" fmla="*/ 5395 h 206010"/>
                <a:gd name="connsiteX297" fmla="*/ 1148542 w 2974053"/>
                <a:gd name="connsiteY297" fmla="*/ 10773 h 206010"/>
                <a:gd name="connsiteX298" fmla="*/ 1141031 w 2974053"/>
                <a:gd name="connsiteY298" fmla="*/ 10773 h 206010"/>
                <a:gd name="connsiteX299" fmla="*/ 1123598 w 2974053"/>
                <a:gd name="connsiteY299" fmla="*/ 18443 h 206010"/>
                <a:gd name="connsiteX300" fmla="*/ 1119962 w 2974053"/>
                <a:gd name="connsiteY300" fmla="*/ 40205 h 206010"/>
                <a:gd name="connsiteX301" fmla="*/ 1119962 w 2974053"/>
                <a:gd name="connsiteY301" fmla="*/ 126058 h 206010"/>
                <a:gd name="connsiteX302" fmla="*/ 1122051 w 2974053"/>
                <a:gd name="connsiteY302" fmla="*/ 152302 h 206010"/>
                <a:gd name="connsiteX303" fmla="*/ 1129723 w 2974053"/>
                <a:gd name="connsiteY303" fmla="*/ 175358 h 206010"/>
                <a:gd name="connsiteX304" fmla="*/ 1145610 w 2974053"/>
                <a:gd name="connsiteY304" fmla="*/ 189003 h 206010"/>
                <a:gd name="connsiteX305" fmla="*/ 1171057 w 2974053"/>
                <a:gd name="connsiteY305" fmla="*/ 194381 h 206010"/>
                <a:gd name="connsiteX306" fmla="*/ 1205622 w 2974053"/>
                <a:gd name="connsiteY306" fmla="*/ 185965 h 206010"/>
                <a:gd name="connsiteX307" fmla="*/ 1226148 w 2974053"/>
                <a:gd name="connsiteY307" fmla="*/ 164750 h 206010"/>
                <a:gd name="connsiteX308" fmla="*/ 1231772 w 2974053"/>
                <a:gd name="connsiteY308" fmla="*/ 120231 h 206010"/>
                <a:gd name="connsiteX309" fmla="*/ 1231772 w 2974053"/>
                <a:gd name="connsiteY309" fmla="*/ 40255 h 206010"/>
                <a:gd name="connsiteX310" fmla="*/ 1227695 w 2974053"/>
                <a:gd name="connsiteY310" fmla="*/ 17198 h 206010"/>
                <a:gd name="connsiteX311" fmla="*/ 1210864 w 2974053"/>
                <a:gd name="connsiteY311" fmla="*/ 10823 h 206010"/>
                <a:gd name="connsiteX312" fmla="*/ 694355 w 2974053"/>
                <a:gd name="connsiteY312" fmla="*/ 5395 h 206010"/>
                <a:gd name="connsiteX313" fmla="*/ 748000 w 2974053"/>
                <a:gd name="connsiteY313" fmla="*/ 5395 h 206010"/>
                <a:gd name="connsiteX314" fmla="*/ 868386 w 2974053"/>
                <a:gd name="connsiteY314" fmla="*/ 153049 h 206010"/>
                <a:gd name="connsiteX315" fmla="*/ 868386 w 2974053"/>
                <a:gd name="connsiteY315" fmla="*/ 39508 h 206010"/>
                <a:gd name="connsiteX316" fmla="*/ 864349 w 2974053"/>
                <a:gd name="connsiteY316" fmla="*/ 16849 h 206010"/>
                <a:gd name="connsiteX317" fmla="*/ 847317 w 2974053"/>
                <a:gd name="connsiteY317" fmla="*/ 10773 h 206010"/>
                <a:gd name="connsiteX318" fmla="*/ 840489 w 2974053"/>
                <a:gd name="connsiteY318" fmla="*/ 10773 h 206010"/>
                <a:gd name="connsiteX319" fmla="*/ 840489 w 2974053"/>
                <a:gd name="connsiteY319" fmla="*/ 5395 h 206010"/>
                <a:gd name="connsiteX320" fmla="*/ 909036 w 2974053"/>
                <a:gd name="connsiteY320" fmla="*/ 5395 h 206010"/>
                <a:gd name="connsiteX321" fmla="*/ 909036 w 2974053"/>
                <a:gd name="connsiteY321" fmla="*/ 10773 h 206010"/>
                <a:gd name="connsiteX322" fmla="*/ 902047 w 2974053"/>
                <a:gd name="connsiteY322" fmla="*/ 10773 h 206010"/>
                <a:gd name="connsiteX323" fmla="*/ 884373 w 2974053"/>
                <a:gd name="connsiteY323" fmla="*/ 18293 h 206010"/>
                <a:gd name="connsiteX324" fmla="*/ 881179 w 2974053"/>
                <a:gd name="connsiteY324" fmla="*/ 39508 h 206010"/>
                <a:gd name="connsiteX325" fmla="*/ 881179 w 2974053"/>
                <a:gd name="connsiteY325" fmla="*/ 205387 h 206010"/>
                <a:gd name="connsiteX326" fmla="*/ 875958 w 2974053"/>
                <a:gd name="connsiteY326" fmla="*/ 205387 h 206010"/>
                <a:gd name="connsiteX327" fmla="*/ 746152 w 2974053"/>
                <a:gd name="connsiteY327" fmla="*/ 46878 h 206010"/>
                <a:gd name="connsiteX328" fmla="*/ 746152 w 2974053"/>
                <a:gd name="connsiteY328" fmla="*/ 168236 h 206010"/>
                <a:gd name="connsiteX329" fmla="*/ 750049 w 2974053"/>
                <a:gd name="connsiteY329" fmla="*/ 190845 h 206010"/>
                <a:gd name="connsiteX330" fmla="*/ 767080 w 2974053"/>
                <a:gd name="connsiteY330" fmla="*/ 196971 h 206010"/>
                <a:gd name="connsiteX331" fmla="*/ 773989 w 2974053"/>
                <a:gd name="connsiteY331" fmla="*/ 196971 h 206010"/>
                <a:gd name="connsiteX332" fmla="*/ 773989 w 2974053"/>
                <a:gd name="connsiteY332" fmla="*/ 202349 h 206010"/>
                <a:gd name="connsiteX333" fmla="*/ 705220 w 2974053"/>
                <a:gd name="connsiteY333" fmla="*/ 202349 h 206010"/>
                <a:gd name="connsiteX334" fmla="*/ 705220 w 2974053"/>
                <a:gd name="connsiteY334" fmla="*/ 196971 h 206010"/>
                <a:gd name="connsiteX335" fmla="*/ 712029 w 2974053"/>
                <a:gd name="connsiteY335" fmla="*/ 196971 h 206010"/>
                <a:gd name="connsiteX336" fmla="*/ 729964 w 2974053"/>
                <a:gd name="connsiteY336" fmla="*/ 189401 h 206010"/>
                <a:gd name="connsiteX337" fmla="*/ 733098 w 2974053"/>
                <a:gd name="connsiteY337" fmla="*/ 168236 h 206010"/>
                <a:gd name="connsiteX338" fmla="*/ 733098 w 2974053"/>
                <a:gd name="connsiteY338" fmla="*/ 31341 h 206010"/>
                <a:gd name="connsiteX339" fmla="*/ 720103 w 2974053"/>
                <a:gd name="connsiteY339" fmla="*/ 18094 h 206010"/>
                <a:gd name="connsiteX340" fmla="*/ 707148 w 2974053"/>
                <a:gd name="connsiteY340" fmla="*/ 12168 h 206010"/>
                <a:gd name="connsiteX341" fmla="*/ 694355 w 2974053"/>
                <a:gd name="connsiteY341" fmla="*/ 10873 h 206010"/>
                <a:gd name="connsiteX342" fmla="*/ 694355 w 2974053"/>
                <a:gd name="connsiteY342" fmla="*/ 5395 h 206010"/>
                <a:gd name="connsiteX343" fmla="*/ 600661 w 2974053"/>
                <a:gd name="connsiteY343" fmla="*/ 125560 h 206010"/>
                <a:gd name="connsiteX344" fmla="*/ 567241 w 2974053"/>
                <a:gd name="connsiteY344" fmla="*/ 45882 h 206010"/>
                <a:gd name="connsiteX345" fmla="*/ 532977 w 2974053"/>
                <a:gd name="connsiteY345" fmla="*/ 125560 h 206010"/>
                <a:gd name="connsiteX346" fmla="*/ 604698 w 2974053"/>
                <a:gd name="connsiteY346" fmla="*/ 136316 h 206010"/>
                <a:gd name="connsiteX347" fmla="*/ 528498 w 2974053"/>
                <a:gd name="connsiteY347" fmla="*/ 136316 h 206010"/>
                <a:gd name="connsiteX348" fmla="*/ 515142 w 2974053"/>
                <a:gd name="connsiteY348" fmla="*/ 167390 h 206010"/>
                <a:gd name="connsiteX349" fmla="*/ 510161 w 2974053"/>
                <a:gd name="connsiteY349" fmla="*/ 184521 h 206010"/>
                <a:gd name="connsiteX350" fmla="*/ 514459 w 2974053"/>
                <a:gd name="connsiteY350" fmla="*/ 192439 h 206010"/>
                <a:gd name="connsiteX351" fmla="*/ 532937 w 2974053"/>
                <a:gd name="connsiteY351" fmla="*/ 196871 h 206010"/>
                <a:gd name="connsiteX352" fmla="*/ 532937 w 2974053"/>
                <a:gd name="connsiteY352" fmla="*/ 202249 h 206010"/>
                <a:gd name="connsiteX353" fmla="*/ 471017 w 2974053"/>
                <a:gd name="connsiteY353" fmla="*/ 202249 h 206010"/>
                <a:gd name="connsiteX354" fmla="*/ 471017 w 2974053"/>
                <a:gd name="connsiteY354" fmla="*/ 196871 h 206010"/>
                <a:gd name="connsiteX355" fmla="*/ 487004 w 2974053"/>
                <a:gd name="connsiteY355" fmla="*/ 191194 h 206010"/>
                <a:gd name="connsiteX356" fmla="*/ 503393 w 2974053"/>
                <a:gd name="connsiteY356" fmla="*/ 162908 h 206010"/>
                <a:gd name="connsiteX357" fmla="*/ 572623 w 2974053"/>
                <a:gd name="connsiteY357" fmla="*/ 913 h 206010"/>
                <a:gd name="connsiteX358" fmla="*/ 577604 w 2974053"/>
                <a:gd name="connsiteY358" fmla="*/ 913 h 206010"/>
                <a:gd name="connsiteX359" fmla="*/ 646233 w 2974053"/>
                <a:gd name="connsiteY359" fmla="*/ 164750 h 206010"/>
                <a:gd name="connsiteX360" fmla="*/ 661175 w 2974053"/>
                <a:gd name="connsiteY360" fmla="*/ 190397 h 206010"/>
                <a:gd name="connsiteX361" fmla="*/ 679954 w 2974053"/>
                <a:gd name="connsiteY361" fmla="*/ 197020 h 206010"/>
                <a:gd name="connsiteX362" fmla="*/ 679954 w 2974053"/>
                <a:gd name="connsiteY362" fmla="*/ 202399 h 206010"/>
                <a:gd name="connsiteX363" fmla="*/ 602409 w 2974053"/>
                <a:gd name="connsiteY363" fmla="*/ 202399 h 206010"/>
                <a:gd name="connsiteX364" fmla="*/ 602409 w 2974053"/>
                <a:gd name="connsiteY364" fmla="*/ 197020 h 206010"/>
                <a:gd name="connsiteX365" fmla="*/ 618295 w 2974053"/>
                <a:gd name="connsiteY365" fmla="*/ 193086 h 206010"/>
                <a:gd name="connsiteX366" fmla="*/ 622433 w 2974053"/>
                <a:gd name="connsiteY366" fmla="*/ 184919 h 206010"/>
                <a:gd name="connsiteX367" fmla="*/ 616608 w 2974053"/>
                <a:gd name="connsiteY367" fmla="*/ 164750 h 206010"/>
                <a:gd name="connsiteX368" fmla="*/ 604698 w 2974053"/>
                <a:gd name="connsiteY368" fmla="*/ 136466 h 206010"/>
                <a:gd name="connsiteX369" fmla="*/ 234985 w 2974053"/>
                <a:gd name="connsiteY369" fmla="*/ 5395 h 206010"/>
                <a:gd name="connsiteX370" fmla="*/ 288430 w 2974053"/>
                <a:gd name="connsiteY370" fmla="*/ 5395 h 206010"/>
                <a:gd name="connsiteX371" fmla="*/ 408755 w 2974053"/>
                <a:gd name="connsiteY371" fmla="*/ 153049 h 206010"/>
                <a:gd name="connsiteX372" fmla="*/ 408755 w 2974053"/>
                <a:gd name="connsiteY372" fmla="*/ 39508 h 206010"/>
                <a:gd name="connsiteX373" fmla="*/ 404718 w 2974053"/>
                <a:gd name="connsiteY373" fmla="*/ 16849 h 206010"/>
                <a:gd name="connsiteX374" fmla="*/ 387687 w 2974053"/>
                <a:gd name="connsiteY374" fmla="*/ 10773 h 206010"/>
                <a:gd name="connsiteX375" fmla="*/ 380858 w 2974053"/>
                <a:gd name="connsiteY375" fmla="*/ 10773 h 206010"/>
                <a:gd name="connsiteX376" fmla="*/ 380858 w 2974053"/>
                <a:gd name="connsiteY376" fmla="*/ 5395 h 206010"/>
                <a:gd name="connsiteX377" fmla="*/ 449647 w 2974053"/>
                <a:gd name="connsiteY377" fmla="*/ 5395 h 206010"/>
                <a:gd name="connsiteX378" fmla="*/ 449647 w 2974053"/>
                <a:gd name="connsiteY378" fmla="*/ 10773 h 206010"/>
                <a:gd name="connsiteX379" fmla="*/ 442637 w 2974053"/>
                <a:gd name="connsiteY379" fmla="*/ 10773 h 206010"/>
                <a:gd name="connsiteX380" fmla="*/ 424943 w 2974053"/>
                <a:gd name="connsiteY380" fmla="*/ 18293 h 206010"/>
                <a:gd name="connsiteX381" fmla="*/ 421750 w 2974053"/>
                <a:gd name="connsiteY381" fmla="*/ 39508 h 206010"/>
                <a:gd name="connsiteX382" fmla="*/ 421750 w 2974053"/>
                <a:gd name="connsiteY382" fmla="*/ 205387 h 206010"/>
                <a:gd name="connsiteX383" fmla="*/ 416488 w 2974053"/>
                <a:gd name="connsiteY383" fmla="*/ 205387 h 206010"/>
                <a:gd name="connsiteX384" fmla="*/ 286723 w 2974053"/>
                <a:gd name="connsiteY384" fmla="*/ 46878 h 206010"/>
                <a:gd name="connsiteX385" fmla="*/ 286723 w 2974053"/>
                <a:gd name="connsiteY385" fmla="*/ 168236 h 206010"/>
                <a:gd name="connsiteX386" fmla="*/ 290619 w 2974053"/>
                <a:gd name="connsiteY386" fmla="*/ 190845 h 206010"/>
                <a:gd name="connsiteX387" fmla="*/ 307651 w 2974053"/>
                <a:gd name="connsiteY387" fmla="*/ 196971 h 206010"/>
                <a:gd name="connsiteX388" fmla="*/ 314680 w 2974053"/>
                <a:gd name="connsiteY388" fmla="*/ 196971 h 206010"/>
                <a:gd name="connsiteX389" fmla="*/ 314680 w 2974053"/>
                <a:gd name="connsiteY389" fmla="*/ 202349 h 206010"/>
                <a:gd name="connsiteX390" fmla="*/ 246092 w 2974053"/>
                <a:gd name="connsiteY390" fmla="*/ 202349 h 206010"/>
                <a:gd name="connsiteX391" fmla="*/ 246092 w 2974053"/>
                <a:gd name="connsiteY391" fmla="*/ 196971 h 206010"/>
                <a:gd name="connsiteX392" fmla="*/ 252921 w 2974053"/>
                <a:gd name="connsiteY392" fmla="*/ 196971 h 206010"/>
                <a:gd name="connsiteX393" fmla="*/ 270736 w 2974053"/>
                <a:gd name="connsiteY393" fmla="*/ 189401 h 206010"/>
                <a:gd name="connsiteX394" fmla="*/ 273929 w 2974053"/>
                <a:gd name="connsiteY394" fmla="*/ 168236 h 206010"/>
                <a:gd name="connsiteX395" fmla="*/ 273929 w 2974053"/>
                <a:gd name="connsiteY395" fmla="*/ 31341 h 206010"/>
                <a:gd name="connsiteX396" fmla="*/ 260975 w 2974053"/>
                <a:gd name="connsiteY396" fmla="*/ 18094 h 206010"/>
                <a:gd name="connsiteX397" fmla="*/ 247980 w 2974053"/>
                <a:gd name="connsiteY397" fmla="*/ 12168 h 206010"/>
                <a:gd name="connsiteX398" fmla="*/ 235186 w 2974053"/>
                <a:gd name="connsiteY398" fmla="*/ 10873 h 206010"/>
                <a:gd name="connsiteX399" fmla="*/ 235186 w 2974053"/>
                <a:gd name="connsiteY399" fmla="*/ 5395 h 206010"/>
                <a:gd name="connsiteX400" fmla="*/ 216809 w 2974053"/>
                <a:gd name="connsiteY400" fmla="*/ 196871 h 206010"/>
                <a:gd name="connsiteX401" fmla="*/ 216809 w 2974053"/>
                <a:gd name="connsiteY401" fmla="*/ 202249 h 206010"/>
                <a:gd name="connsiteX402" fmla="*/ 132635 w 2974053"/>
                <a:gd name="connsiteY402" fmla="*/ 202249 h 206010"/>
                <a:gd name="connsiteX403" fmla="*/ 132635 w 2974053"/>
                <a:gd name="connsiteY403" fmla="*/ 196871 h 206010"/>
                <a:gd name="connsiteX404" fmla="*/ 139605 w 2974053"/>
                <a:gd name="connsiteY404" fmla="*/ 196871 h 206010"/>
                <a:gd name="connsiteX405" fmla="*/ 157279 w 2974053"/>
                <a:gd name="connsiteY405" fmla="*/ 189650 h 206010"/>
                <a:gd name="connsiteX406" fmla="*/ 160814 w 2974053"/>
                <a:gd name="connsiteY406" fmla="*/ 167290 h 206010"/>
                <a:gd name="connsiteX407" fmla="*/ 160814 w 2974053"/>
                <a:gd name="connsiteY407" fmla="*/ 40255 h 206010"/>
                <a:gd name="connsiteX408" fmla="*/ 158926 w 2974053"/>
                <a:gd name="connsiteY408" fmla="*/ 20335 h 206010"/>
                <a:gd name="connsiteX409" fmla="*/ 152941 w 2974053"/>
                <a:gd name="connsiteY409" fmla="*/ 14110 h 206010"/>
                <a:gd name="connsiteX410" fmla="*/ 139605 w 2974053"/>
                <a:gd name="connsiteY410" fmla="*/ 10624 h 206010"/>
                <a:gd name="connsiteX411" fmla="*/ 132635 w 2974053"/>
                <a:gd name="connsiteY411" fmla="*/ 10624 h 206010"/>
                <a:gd name="connsiteX412" fmla="*/ 132635 w 2974053"/>
                <a:gd name="connsiteY412" fmla="*/ 5395 h 206010"/>
                <a:gd name="connsiteX413" fmla="*/ 217010 w 2974053"/>
                <a:gd name="connsiteY413" fmla="*/ 5395 h 206010"/>
                <a:gd name="connsiteX414" fmla="*/ 217010 w 2974053"/>
                <a:gd name="connsiteY414" fmla="*/ 10773 h 206010"/>
                <a:gd name="connsiteX415" fmla="*/ 210081 w 2974053"/>
                <a:gd name="connsiteY415" fmla="*/ 10773 h 206010"/>
                <a:gd name="connsiteX416" fmla="*/ 192487 w 2974053"/>
                <a:gd name="connsiteY416" fmla="*/ 17845 h 206010"/>
                <a:gd name="connsiteX417" fmla="*/ 188852 w 2974053"/>
                <a:gd name="connsiteY417" fmla="*/ 40205 h 206010"/>
                <a:gd name="connsiteX418" fmla="*/ 188852 w 2974053"/>
                <a:gd name="connsiteY418" fmla="*/ 167390 h 206010"/>
                <a:gd name="connsiteX419" fmla="*/ 190759 w 2974053"/>
                <a:gd name="connsiteY419" fmla="*/ 187309 h 206010"/>
                <a:gd name="connsiteX420" fmla="*/ 196825 w 2974053"/>
                <a:gd name="connsiteY420" fmla="*/ 193534 h 206010"/>
                <a:gd name="connsiteX421" fmla="*/ 210081 w 2974053"/>
                <a:gd name="connsiteY421" fmla="*/ 197070 h 206010"/>
                <a:gd name="connsiteX422" fmla="*/ 24300 w 2974053"/>
                <a:gd name="connsiteY422" fmla="*/ 10873 h 206010"/>
                <a:gd name="connsiteX423" fmla="*/ 24300 w 2974053"/>
                <a:gd name="connsiteY423" fmla="*/ 5395 h 206010"/>
                <a:gd name="connsiteX424" fmla="*/ 108614 w 2974053"/>
                <a:gd name="connsiteY424" fmla="*/ 5395 h 206010"/>
                <a:gd name="connsiteX425" fmla="*/ 108614 w 2974053"/>
                <a:gd name="connsiteY425" fmla="*/ 10773 h 206010"/>
                <a:gd name="connsiteX426" fmla="*/ 101505 w 2974053"/>
                <a:gd name="connsiteY426" fmla="*/ 10773 h 206010"/>
                <a:gd name="connsiteX427" fmla="*/ 83971 w 2974053"/>
                <a:gd name="connsiteY427" fmla="*/ 17845 h 206010"/>
                <a:gd name="connsiteX428" fmla="*/ 80436 w 2974053"/>
                <a:gd name="connsiteY428" fmla="*/ 40205 h 206010"/>
                <a:gd name="connsiteX429" fmla="*/ 80436 w 2974053"/>
                <a:gd name="connsiteY429" fmla="*/ 136466 h 206010"/>
                <a:gd name="connsiteX430" fmla="*/ 75455 w 2974053"/>
                <a:gd name="connsiteY430" fmla="*/ 172469 h 206010"/>
                <a:gd name="connsiteX431" fmla="*/ 58705 w 2974053"/>
                <a:gd name="connsiteY431" fmla="*/ 196473 h 206010"/>
                <a:gd name="connsiteX432" fmla="*/ 29924 w 2974053"/>
                <a:gd name="connsiteY432" fmla="*/ 206731 h 206010"/>
                <a:gd name="connsiteX433" fmla="*/ 8414 w 2974053"/>
                <a:gd name="connsiteY433" fmla="*/ 200008 h 206010"/>
                <a:gd name="connsiteX434" fmla="*/ 882 w 2974053"/>
                <a:gd name="connsiteY434" fmla="*/ 184670 h 206010"/>
                <a:gd name="connsiteX435" fmla="*/ 4517 w 2974053"/>
                <a:gd name="connsiteY435" fmla="*/ 173963 h 206010"/>
                <a:gd name="connsiteX436" fmla="*/ 15724 w 2974053"/>
                <a:gd name="connsiteY436" fmla="*/ 169433 h 206010"/>
                <a:gd name="connsiteX437" fmla="*/ 24039 w 2974053"/>
                <a:gd name="connsiteY437" fmla="*/ 172469 h 206010"/>
                <a:gd name="connsiteX438" fmla="*/ 33419 w 2974053"/>
                <a:gd name="connsiteY438" fmla="*/ 188754 h 206010"/>
                <a:gd name="connsiteX439" fmla="*/ 41975 w 2974053"/>
                <a:gd name="connsiteY439" fmla="*/ 196572 h 206010"/>
                <a:gd name="connsiteX440" fmla="*/ 49345 w 2974053"/>
                <a:gd name="connsiteY440" fmla="*/ 191592 h 206010"/>
                <a:gd name="connsiteX441" fmla="*/ 52740 w 2974053"/>
                <a:gd name="connsiteY441" fmla="*/ 174561 h 206010"/>
                <a:gd name="connsiteX442" fmla="*/ 52740 w 2974053"/>
                <a:gd name="connsiteY442" fmla="*/ 40255 h 206010"/>
                <a:gd name="connsiteX443" fmla="*/ 50852 w 2974053"/>
                <a:gd name="connsiteY443" fmla="*/ 20335 h 206010"/>
                <a:gd name="connsiteX444" fmla="*/ 44766 w 2974053"/>
                <a:gd name="connsiteY444" fmla="*/ 14110 h 206010"/>
                <a:gd name="connsiteX445" fmla="*/ 31511 w 2974053"/>
                <a:gd name="connsiteY445" fmla="*/ 10624 h 2060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</a:cxnLst>
              <a:rect l="l" t="t" r="r" b="b"/>
              <a:pathLst>
                <a:path w="2974053" h="206010">
                  <a:moveTo>
                    <a:pt x="2906205" y="5395"/>
                  </a:moveTo>
                  <a:lnTo>
                    <a:pt x="2974894" y="5395"/>
                  </a:lnTo>
                  <a:lnTo>
                    <a:pt x="2974894" y="10773"/>
                  </a:lnTo>
                  <a:lnTo>
                    <a:pt x="2971098" y="10773"/>
                  </a:lnTo>
                  <a:cubicBezTo>
                    <a:pt x="2967262" y="11142"/>
                    <a:pt x="2963486" y="12277"/>
                    <a:pt x="2960092" y="14110"/>
                  </a:cubicBezTo>
                  <a:cubicBezTo>
                    <a:pt x="2955111" y="16415"/>
                    <a:pt x="2950632" y="19662"/>
                    <a:pt x="2946856" y="23672"/>
                  </a:cubicBezTo>
                  <a:cubicBezTo>
                    <a:pt x="2941313" y="29982"/>
                    <a:pt x="2936432" y="36803"/>
                    <a:pt x="2932215" y="44038"/>
                  </a:cubicBezTo>
                  <a:lnTo>
                    <a:pt x="2884735" y="118737"/>
                  </a:lnTo>
                  <a:lnTo>
                    <a:pt x="2884735" y="168137"/>
                  </a:lnTo>
                  <a:cubicBezTo>
                    <a:pt x="2884735" y="180238"/>
                    <a:pt x="2886041" y="187758"/>
                    <a:pt x="2888832" y="190746"/>
                  </a:cubicBezTo>
                  <a:cubicBezTo>
                    <a:pt x="2893452" y="195208"/>
                    <a:pt x="2899778" y="197443"/>
                    <a:pt x="2906205" y="196871"/>
                  </a:cubicBezTo>
                  <a:lnTo>
                    <a:pt x="2912592" y="196871"/>
                  </a:lnTo>
                  <a:lnTo>
                    <a:pt x="2912592" y="202249"/>
                  </a:lnTo>
                  <a:lnTo>
                    <a:pt x="2829001" y="202249"/>
                  </a:lnTo>
                  <a:lnTo>
                    <a:pt x="2829001" y="196871"/>
                  </a:lnTo>
                  <a:lnTo>
                    <a:pt x="2835930" y="196871"/>
                  </a:lnTo>
                  <a:cubicBezTo>
                    <a:pt x="2842759" y="197568"/>
                    <a:pt x="2849427" y="194704"/>
                    <a:pt x="2853664" y="189301"/>
                  </a:cubicBezTo>
                  <a:cubicBezTo>
                    <a:pt x="2855794" y="186214"/>
                    <a:pt x="2856858" y="179343"/>
                    <a:pt x="2856858" y="168137"/>
                  </a:cubicBezTo>
                  <a:lnTo>
                    <a:pt x="2856858" y="121526"/>
                  </a:lnTo>
                  <a:lnTo>
                    <a:pt x="2802811" y="39058"/>
                  </a:lnTo>
                  <a:cubicBezTo>
                    <a:pt x="2798874" y="32729"/>
                    <a:pt x="2794536" y="26675"/>
                    <a:pt x="2789816" y="20931"/>
                  </a:cubicBezTo>
                  <a:cubicBezTo>
                    <a:pt x="2785619" y="17283"/>
                    <a:pt x="2780839" y="14339"/>
                    <a:pt x="2775717" y="12218"/>
                  </a:cubicBezTo>
                  <a:cubicBezTo>
                    <a:pt x="2773066" y="11102"/>
                    <a:pt x="2770174" y="10610"/>
                    <a:pt x="2767302" y="10773"/>
                  </a:cubicBezTo>
                  <a:lnTo>
                    <a:pt x="2767302" y="5395"/>
                  </a:lnTo>
                  <a:lnTo>
                    <a:pt x="2851476" y="5395"/>
                  </a:lnTo>
                  <a:lnTo>
                    <a:pt x="2851476" y="10773"/>
                  </a:lnTo>
                  <a:lnTo>
                    <a:pt x="2847137" y="10773"/>
                  </a:lnTo>
                  <a:cubicBezTo>
                    <a:pt x="2842759" y="10724"/>
                    <a:pt x="2838421" y="11819"/>
                    <a:pt x="2834584" y="13961"/>
                  </a:cubicBezTo>
                  <a:cubicBezTo>
                    <a:pt x="2830949" y="15759"/>
                    <a:pt x="2828700" y="19524"/>
                    <a:pt x="2828861" y="23572"/>
                  </a:cubicBezTo>
                  <a:cubicBezTo>
                    <a:pt x="2828861" y="27058"/>
                    <a:pt x="2831753" y="33532"/>
                    <a:pt x="2837677" y="42396"/>
                  </a:cubicBezTo>
                  <a:lnTo>
                    <a:pt x="2878810" y="105839"/>
                  </a:lnTo>
                  <a:lnTo>
                    <a:pt x="2917412" y="45185"/>
                  </a:lnTo>
                  <a:cubicBezTo>
                    <a:pt x="2923237" y="36070"/>
                    <a:pt x="2926129" y="29299"/>
                    <a:pt x="2926129" y="24867"/>
                  </a:cubicBezTo>
                  <a:cubicBezTo>
                    <a:pt x="2926189" y="22267"/>
                    <a:pt x="2925426" y="19723"/>
                    <a:pt x="2923980" y="17546"/>
                  </a:cubicBezTo>
                  <a:cubicBezTo>
                    <a:pt x="2922494" y="15389"/>
                    <a:pt x="2920405" y="13672"/>
                    <a:pt x="2918015" y="12566"/>
                  </a:cubicBezTo>
                  <a:cubicBezTo>
                    <a:pt x="2914219" y="11182"/>
                    <a:pt x="2910242" y="10570"/>
                    <a:pt x="2906205" y="10773"/>
                  </a:cubicBezTo>
                  <a:lnTo>
                    <a:pt x="2906205" y="5395"/>
                  </a:lnTo>
                  <a:close/>
                  <a:moveTo>
                    <a:pt x="2740308" y="5395"/>
                  </a:moveTo>
                  <a:lnTo>
                    <a:pt x="2742538" y="51559"/>
                  </a:lnTo>
                  <a:lnTo>
                    <a:pt x="2736955" y="51559"/>
                  </a:lnTo>
                  <a:cubicBezTo>
                    <a:pt x="2736473" y="45552"/>
                    <a:pt x="2735006" y="39667"/>
                    <a:pt x="2732636" y="34129"/>
                  </a:cubicBezTo>
                  <a:cubicBezTo>
                    <a:pt x="2729965" y="28896"/>
                    <a:pt x="2725808" y="24578"/>
                    <a:pt x="2720666" y="21729"/>
                  </a:cubicBezTo>
                  <a:cubicBezTo>
                    <a:pt x="2714460" y="18777"/>
                    <a:pt x="2707611" y="17407"/>
                    <a:pt x="2700742" y="17745"/>
                  </a:cubicBezTo>
                  <a:lnTo>
                    <a:pt x="2672966" y="17745"/>
                  </a:lnTo>
                  <a:lnTo>
                    <a:pt x="2672966" y="168137"/>
                  </a:lnTo>
                  <a:cubicBezTo>
                    <a:pt x="2672966" y="180238"/>
                    <a:pt x="2674351" y="187758"/>
                    <a:pt x="2676902" y="190746"/>
                  </a:cubicBezTo>
                  <a:cubicBezTo>
                    <a:pt x="2681401" y="195148"/>
                    <a:pt x="2687607" y="197383"/>
                    <a:pt x="2693873" y="196871"/>
                  </a:cubicBezTo>
                  <a:lnTo>
                    <a:pt x="2700742" y="196871"/>
                  </a:lnTo>
                  <a:lnTo>
                    <a:pt x="2700742" y="202249"/>
                  </a:lnTo>
                  <a:lnTo>
                    <a:pt x="2617231" y="202249"/>
                  </a:lnTo>
                  <a:lnTo>
                    <a:pt x="2617231" y="196871"/>
                  </a:lnTo>
                  <a:lnTo>
                    <a:pt x="2624241" y="196871"/>
                  </a:lnTo>
                  <a:cubicBezTo>
                    <a:pt x="2631050" y="197548"/>
                    <a:pt x="2637717" y="194690"/>
                    <a:pt x="2641935" y="189301"/>
                  </a:cubicBezTo>
                  <a:cubicBezTo>
                    <a:pt x="2644064" y="186214"/>
                    <a:pt x="2645169" y="179343"/>
                    <a:pt x="2645169" y="168137"/>
                  </a:cubicBezTo>
                  <a:lnTo>
                    <a:pt x="2645169" y="17845"/>
                  </a:lnTo>
                  <a:lnTo>
                    <a:pt x="2621449" y="17845"/>
                  </a:lnTo>
                  <a:cubicBezTo>
                    <a:pt x="2614862" y="17536"/>
                    <a:pt x="2608274" y="18208"/>
                    <a:pt x="2601887" y="19837"/>
                  </a:cubicBezTo>
                  <a:cubicBezTo>
                    <a:pt x="2596544" y="21909"/>
                    <a:pt x="2592026" y="25648"/>
                    <a:pt x="2588993" y="30494"/>
                  </a:cubicBezTo>
                  <a:cubicBezTo>
                    <a:pt x="2585036" y="36868"/>
                    <a:pt x="2582807" y="44163"/>
                    <a:pt x="2582566" y="51659"/>
                  </a:cubicBezTo>
                  <a:lnTo>
                    <a:pt x="2577083" y="51659"/>
                  </a:lnTo>
                  <a:lnTo>
                    <a:pt x="2579372" y="5495"/>
                  </a:lnTo>
                  <a:close/>
                  <a:moveTo>
                    <a:pt x="2546053" y="196871"/>
                  </a:moveTo>
                  <a:lnTo>
                    <a:pt x="2546053" y="202249"/>
                  </a:lnTo>
                  <a:lnTo>
                    <a:pt x="2461377" y="202249"/>
                  </a:lnTo>
                  <a:lnTo>
                    <a:pt x="2461377" y="196871"/>
                  </a:lnTo>
                  <a:lnTo>
                    <a:pt x="2468346" y="196871"/>
                  </a:lnTo>
                  <a:cubicBezTo>
                    <a:pt x="2475135" y="197518"/>
                    <a:pt x="2481843" y="194825"/>
                    <a:pt x="2486282" y="189650"/>
                  </a:cubicBezTo>
                  <a:cubicBezTo>
                    <a:pt x="2488631" y="186562"/>
                    <a:pt x="2489816" y="179093"/>
                    <a:pt x="2489816" y="167290"/>
                  </a:cubicBezTo>
                  <a:lnTo>
                    <a:pt x="2489816" y="40255"/>
                  </a:lnTo>
                  <a:cubicBezTo>
                    <a:pt x="2490178" y="33556"/>
                    <a:pt x="2489555" y="26843"/>
                    <a:pt x="2487929" y="20335"/>
                  </a:cubicBezTo>
                  <a:cubicBezTo>
                    <a:pt x="2486703" y="17650"/>
                    <a:pt x="2484614" y="15460"/>
                    <a:pt x="2482003" y="14110"/>
                  </a:cubicBezTo>
                  <a:cubicBezTo>
                    <a:pt x="2477907" y="11829"/>
                    <a:pt x="2473287" y="10630"/>
                    <a:pt x="2468607" y="10624"/>
                  </a:cubicBezTo>
                  <a:lnTo>
                    <a:pt x="2461377" y="10624"/>
                  </a:lnTo>
                  <a:lnTo>
                    <a:pt x="2461377" y="5395"/>
                  </a:lnTo>
                  <a:lnTo>
                    <a:pt x="2546053" y="5395"/>
                  </a:lnTo>
                  <a:lnTo>
                    <a:pt x="2546053" y="10773"/>
                  </a:lnTo>
                  <a:lnTo>
                    <a:pt x="2538923" y="10773"/>
                  </a:lnTo>
                  <a:cubicBezTo>
                    <a:pt x="2532275" y="10196"/>
                    <a:pt x="2525747" y="12825"/>
                    <a:pt x="2521349" y="17845"/>
                  </a:cubicBezTo>
                  <a:cubicBezTo>
                    <a:pt x="2518959" y="20982"/>
                    <a:pt x="2517713" y="28401"/>
                    <a:pt x="2517713" y="40205"/>
                  </a:cubicBezTo>
                  <a:lnTo>
                    <a:pt x="2517713" y="167390"/>
                  </a:lnTo>
                  <a:cubicBezTo>
                    <a:pt x="2517312" y="174087"/>
                    <a:pt x="2517955" y="180806"/>
                    <a:pt x="2519601" y="187309"/>
                  </a:cubicBezTo>
                  <a:cubicBezTo>
                    <a:pt x="2520827" y="190039"/>
                    <a:pt x="2522976" y="192244"/>
                    <a:pt x="2525687" y="193534"/>
                  </a:cubicBezTo>
                  <a:cubicBezTo>
                    <a:pt x="2529704" y="195869"/>
                    <a:pt x="2534283" y="197090"/>
                    <a:pt x="2538923" y="197070"/>
                  </a:cubicBezTo>
                  <a:close/>
                  <a:moveTo>
                    <a:pt x="2410383" y="913"/>
                  </a:moveTo>
                  <a:lnTo>
                    <a:pt x="2410383" y="68989"/>
                  </a:lnTo>
                  <a:lnTo>
                    <a:pt x="2405000" y="68989"/>
                  </a:lnTo>
                  <a:cubicBezTo>
                    <a:pt x="2403916" y="58073"/>
                    <a:pt x="2400722" y="47476"/>
                    <a:pt x="2395641" y="37765"/>
                  </a:cubicBezTo>
                  <a:cubicBezTo>
                    <a:pt x="2391061" y="29932"/>
                    <a:pt x="2384394" y="23542"/>
                    <a:pt x="2376360" y="19339"/>
                  </a:cubicBezTo>
                  <a:cubicBezTo>
                    <a:pt x="2368466" y="14911"/>
                    <a:pt x="2359589" y="12562"/>
                    <a:pt x="2350551" y="12516"/>
                  </a:cubicBezTo>
                  <a:cubicBezTo>
                    <a:pt x="2341373" y="12218"/>
                    <a:pt x="2332435" y="15524"/>
                    <a:pt x="2325647" y="21729"/>
                  </a:cubicBezTo>
                  <a:cubicBezTo>
                    <a:pt x="2319441" y="26948"/>
                    <a:pt x="2315825" y="34592"/>
                    <a:pt x="2315685" y="42695"/>
                  </a:cubicBezTo>
                  <a:cubicBezTo>
                    <a:pt x="2315685" y="48765"/>
                    <a:pt x="2317894" y="54627"/>
                    <a:pt x="2321911" y="59177"/>
                  </a:cubicBezTo>
                  <a:cubicBezTo>
                    <a:pt x="2327896" y="66449"/>
                    <a:pt x="2342156" y="76143"/>
                    <a:pt x="2364711" y="88260"/>
                  </a:cubicBezTo>
                  <a:cubicBezTo>
                    <a:pt x="2377826" y="94825"/>
                    <a:pt x="2390419" y="102417"/>
                    <a:pt x="2402349" y="110967"/>
                  </a:cubicBezTo>
                  <a:cubicBezTo>
                    <a:pt x="2408876" y="115923"/>
                    <a:pt x="2414198" y="122293"/>
                    <a:pt x="2417894" y="129592"/>
                  </a:cubicBezTo>
                  <a:cubicBezTo>
                    <a:pt x="2421489" y="136540"/>
                    <a:pt x="2423357" y="144239"/>
                    <a:pt x="2423377" y="152053"/>
                  </a:cubicBezTo>
                  <a:cubicBezTo>
                    <a:pt x="2423458" y="166818"/>
                    <a:pt x="2417131" y="180895"/>
                    <a:pt x="2406045" y="190646"/>
                  </a:cubicBezTo>
                  <a:cubicBezTo>
                    <a:pt x="2393813" y="201716"/>
                    <a:pt x="2377705" y="207528"/>
                    <a:pt x="2361216" y="206831"/>
                  </a:cubicBezTo>
                  <a:cubicBezTo>
                    <a:pt x="2355814" y="206855"/>
                    <a:pt x="2350411" y="206407"/>
                    <a:pt x="2345068" y="205486"/>
                  </a:cubicBezTo>
                  <a:cubicBezTo>
                    <a:pt x="2338762" y="204106"/>
                    <a:pt x="2332556" y="202359"/>
                    <a:pt x="2326450" y="200257"/>
                  </a:cubicBezTo>
                  <a:cubicBezTo>
                    <a:pt x="2320666" y="198042"/>
                    <a:pt x="2314641" y="196487"/>
                    <a:pt x="2308515" y="195626"/>
                  </a:cubicBezTo>
                  <a:cubicBezTo>
                    <a:pt x="2306386" y="195526"/>
                    <a:pt x="2304317" y="196323"/>
                    <a:pt x="2302791" y="197817"/>
                  </a:cubicBezTo>
                  <a:cubicBezTo>
                    <a:pt x="2300943" y="200475"/>
                    <a:pt x="2299858" y="203594"/>
                    <a:pt x="2299658" y="206831"/>
                  </a:cubicBezTo>
                  <a:lnTo>
                    <a:pt x="2294275" y="206831"/>
                  </a:lnTo>
                  <a:lnTo>
                    <a:pt x="2294275" y="139354"/>
                  </a:lnTo>
                  <a:lnTo>
                    <a:pt x="2299658" y="139354"/>
                  </a:lnTo>
                  <a:cubicBezTo>
                    <a:pt x="2301164" y="150444"/>
                    <a:pt x="2304619" y="161179"/>
                    <a:pt x="2309860" y="171075"/>
                  </a:cubicBezTo>
                  <a:cubicBezTo>
                    <a:pt x="2314681" y="178549"/>
                    <a:pt x="2321429" y="184586"/>
                    <a:pt x="2329382" y="188554"/>
                  </a:cubicBezTo>
                  <a:cubicBezTo>
                    <a:pt x="2338260" y="193190"/>
                    <a:pt x="2348161" y="195566"/>
                    <a:pt x="2358183" y="195477"/>
                  </a:cubicBezTo>
                  <a:cubicBezTo>
                    <a:pt x="2368607" y="196050"/>
                    <a:pt x="2378870" y="192632"/>
                    <a:pt x="2386864" y="185915"/>
                  </a:cubicBezTo>
                  <a:cubicBezTo>
                    <a:pt x="2393532" y="180298"/>
                    <a:pt x="2397388" y="172027"/>
                    <a:pt x="2397368" y="163306"/>
                  </a:cubicBezTo>
                  <a:cubicBezTo>
                    <a:pt x="2397288" y="158157"/>
                    <a:pt x="2395922" y="153107"/>
                    <a:pt x="2393391" y="148617"/>
                  </a:cubicBezTo>
                  <a:cubicBezTo>
                    <a:pt x="2390278" y="143193"/>
                    <a:pt x="2386060" y="138486"/>
                    <a:pt x="2380979" y="134821"/>
                  </a:cubicBezTo>
                  <a:cubicBezTo>
                    <a:pt x="2377203" y="131934"/>
                    <a:pt x="2366900" y="125759"/>
                    <a:pt x="2350049" y="116297"/>
                  </a:cubicBezTo>
                  <a:cubicBezTo>
                    <a:pt x="2337577" y="109638"/>
                    <a:pt x="2325587" y="102120"/>
                    <a:pt x="2314139" y="93788"/>
                  </a:cubicBezTo>
                  <a:cubicBezTo>
                    <a:pt x="2307571" y="88698"/>
                    <a:pt x="2302088" y="82348"/>
                    <a:pt x="2298011" y="75113"/>
                  </a:cubicBezTo>
                  <a:cubicBezTo>
                    <a:pt x="2294315" y="68226"/>
                    <a:pt x="2292447" y="60517"/>
                    <a:pt x="2292528" y="52703"/>
                  </a:cubicBezTo>
                  <a:cubicBezTo>
                    <a:pt x="2292427" y="38781"/>
                    <a:pt x="2298352" y="25490"/>
                    <a:pt x="2308776" y="16251"/>
                  </a:cubicBezTo>
                  <a:cubicBezTo>
                    <a:pt x="2320003" y="5889"/>
                    <a:pt x="2334885" y="375"/>
                    <a:pt x="2350150" y="913"/>
                  </a:cubicBezTo>
                  <a:cubicBezTo>
                    <a:pt x="2361638" y="1138"/>
                    <a:pt x="2372966" y="3746"/>
                    <a:pt x="2383369" y="8582"/>
                  </a:cubicBezTo>
                  <a:cubicBezTo>
                    <a:pt x="2386964" y="10475"/>
                    <a:pt x="2390861" y="11704"/>
                    <a:pt x="2394878" y="12218"/>
                  </a:cubicBezTo>
                  <a:cubicBezTo>
                    <a:pt x="2397147" y="12307"/>
                    <a:pt x="2399376" y="11502"/>
                    <a:pt x="2401064" y="9977"/>
                  </a:cubicBezTo>
                  <a:cubicBezTo>
                    <a:pt x="2403132" y="7357"/>
                    <a:pt x="2404458" y="4224"/>
                    <a:pt x="2404900" y="913"/>
                  </a:cubicBezTo>
                  <a:close/>
                  <a:moveTo>
                    <a:pt x="2121931" y="101058"/>
                  </a:moveTo>
                  <a:lnTo>
                    <a:pt x="2126912" y="101058"/>
                  </a:lnTo>
                  <a:lnTo>
                    <a:pt x="2130206" y="101058"/>
                  </a:lnTo>
                  <a:cubicBezTo>
                    <a:pt x="2149025" y="101058"/>
                    <a:pt x="2163204" y="96989"/>
                    <a:pt x="2172684" y="88859"/>
                  </a:cubicBezTo>
                  <a:cubicBezTo>
                    <a:pt x="2182003" y="81268"/>
                    <a:pt x="2187306" y="69800"/>
                    <a:pt x="2187045" y="57784"/>
                  </a:cubicBezTo>
                  <a:cubicBezTo>
                    <a:pt x="2187446" y="46659"/>
                    <a:pt x="2183269" y="35851"/>
                    <a:pt x="2175476" y="27903"/>
                  </a:cubicBezTo>
                  <a:cubicBezTo>
                    <a:pt x="2167322" y="20002"/>
                    <a:pt x="2156255" y="15819"/>
                    <a:pt x="2144908" y="16351"/>
                  </a:cubicBezTo>
                  <a:cubicBezTo>
                    <a:pt x="2137235" y="16606"/>
                    <a:pt x="2129603" y="17522"/>
                    <a:pt x="2122092" y="19090"/>
                  </a:cubicBezTo>
                  <a:lnTo>
                    <a:pt x="2122092" y="100959"/>
                  </a:lnTo>
                  <a:close/>
                  <a:moveTo>
                    <a:pt x="2261799" y="202249"/>
                  </a:moveTo>
                  <a:lnTo>
                    <a:pt x="2209097" y="202249"/>
                  </a:lnTo>
                  <a:lnTo>
                    <a:pt x="2142618" y="110321"/>
                  </a:lnTo>
                  <a:cubicBezTo>
                    <a:pt x="2137637" y="110321"/>
                    <a:pt x="2133701" y="110570"/>
                    <a:pt x="2130607" y="110570"/>
                  </a:cubicBezTo>
                  <a:lnTo>
                    <a:pt x="2126530" y="110570"/>
                  </a:lnTo>
                  <a:lnTo>
                    <a:pt x="2121991" y="110570"/>
                  </a:lnTo>
                  <a:lnTo>
                    <a:pt x="2121991" y="167738"/>
                  </a:lnTo>
                  <a:cubicBezTo>
                    <a:pt x="2121991" y="180138"/>
                    <a:pt x="2123377" y="187658"/>
                    <a:pt x="2126068" y="190845"/>
                  </a:cubicBezTo>
                  <a:cubicBezTo>
                    <a:pt x="2130347" y="195333"/>
                    <a:pt x="2136432" y="197672"/>
                    <a:pt x="2142618" y="197218"/>
                  </a:cubicBezTo>
                  <a:lnTo>
                    <a:pt x="2150330" y="197218"/>
                  </a:lnTo>
                  <a:lnTo>
                    <a:pt x="2150330" y="202598"/>
                  </a:lnTo>
                  <a:lnTo>
                    <a:pt x="2065855" y="202598"/>
                  </a:lnTo>
                  <a:lnTo>
                    <a:pt x="2065855" y="197218"/>
                  </a:lnTo>
                  <a:lnTo>
                    <a:pt x="2073287" y="197218"/>
                  </a:lnTo>
                  <a:cubicBezTo>
                    <a:pt x="2080216" y="197807"/>
                    <a:pt x="2086964" y="194730"/>
                    <a:pt x="2091061" y="189102"/>
                  </a:cubicBezTo>
                  <a:cubicBezTo>
                    <a:pt x="2093110" y="186065"/>
                    <a:pt x="2094195" y="179142"/>
                    <a:pt x="2094195" y="167738"/>
                  </a:cubicBezTo>
                  <a:lnTo>
                    <a:pt x="2094195" y="40255"/>
                  </a:lnTo>
                  <a:cubicBezTo>
                    <a:pt x="2094195" y="27855"/>
                    <a:pt x="2092749" y="20335"/>
                    <a:pt x="2090057" y="17198"/>
                  </a:cubicBezTo>
                  <a:cubicBezTo>
                    <a:pt x="2085679" y="12700"/>
                    <a:pt x="2079533" y="10365"/>
                    <a:pt x="2073287" y="10823"/>
                  </a:cubicBezTo>
                  <a:lnTo>
                    <a:pt x="2065855" y="10823"/>
                  </a:lnTo>
                  <a:lnTo>
                    <a:pt x="2065855" y="5395"/>
                  </a:lnTo>
                  <a:lnTo>
                    <a:pt x="2137637" y="5395"/>
                  </a:lnTo>
                  <a:cubicBezTo>
                    <a:pt x="2153182" y="4809"/>
                    <a:pt x="2168728" y="6351"/>
                    <a:pt x="2183851" y="9977"/>
                  </a:cubicBezTo>
                  <a:cubicBezTo>
                    <a:pt x="2193732" y="13000"/>
                    <a:pt x="2202510" y="18851"/>
                    <a:pt x="2209097" y="26809"/>
                  </a:cubicBezTo>
                  <a:cubicBezTo>
                    <a:pt x="2216006" y="34980"/>
                    <a:pt x="2219702" y="45394"/>
                    <a:pt x="2219461" y="56091"/>
                  </a:cubicBezTo>
                  <a:cubicBezTo>
                    <a:pt x="2219662" y="67698"/>
                    <a:pt x="2215444" y="78953"/>
                    <a:pt x="2207651" y="87563"/>
                  </a:cubicBezTo>
                  <a:cubicBezTo>
                    <a:pt x="2199738" y="96427"/>
                    <a:pt x="2187727" y="102750"/>
                    <a:pt x="2171058" y="106437"/>
                  </a:cubicBezTo>
                  <a:lnTo>
                    <a:pt x="2211688" y="162908"/>
                  </a:lnTo>
                  <a:cubicBezTo>
                    <a:pt x="2218075" y="172862"/>
                    <a:pt x="2226169" y="181612"/>
                    <a:pt x="2235609" y="188754"/>
                  </a:cubicBezTo>
                  <a:cubicBezTo>
                    <a:pt x="2243602" y="193395"/>
                    <a:pt x="2252540" y="196168"/>
                    <a:pt x="2261758" y="196871"/>
                  </a:cubicBezTo>
                  <a:lnTo>
                    <a:pt x="2261758" y="202249"/>
                  </a:lnTo>
                  <a:close/>
                  <a:moveTo>
                    <a:pt x="1926450" y="16251"/>
                  </a:moveTo>
                  <a:lnTo>
                    <a:pt x="1926450" y="93987"/>
                  </a:lnTo>
                  <a:lnTo>
                    <a:pt x="1969672" y="93987"/>
                  </a:lnTo>
                  <a:cubicBezTo>
                    <a:pt x="1980939" y="93987"/>
                    <a:pt x="1988410" y="92345"/>
                    <a:pt x="1992186" y="89007"/>
                  </a:cubicBezTo>
                  <a:cubicBezTo>
                    <a:pt x="1997167" y="84575"/>
                    <a:pt x="1999959" y="76708"/>
                    <a:pt x="2000601" y="65503"/>
                  </a:cubicBezTo>
                  <a:lnTo>
                    <a:pt x="2005944" y="65503"/>
                  </a:lnTo>
                  <a:lnTo>
                    <a:pt x="2005944" y="134024"/>
                  </a:lnTo>
                  <a:lnTo>
                    <a:pt x="2000601" y="134024"/>
                  </a:lnTo>
                  <a:cubicBezTo>
                    <a:pt x="2000039" y="127721"/>
                    <a:pt x="1998653" y="121510"/>
                    <a:pt x="1996524" y="115550"/>
                  </a:cubicBezTo>
                  <a:cubicBezTo>
                    <a:pt x="1994616" y="112044"/>
                    <a:pt x="1991624" y="109251"/>
                    <a:pt x="1988008" y="107582"/>
                  </a:cubicBezTo>
                  <a:cubicBezTo>
                    <a:pt x="1982164" y="105331"/>
                    <a:pt x="1975918" y="104345"/>
                    <a:pt x="1969672" y="104694"/>
                  </a:cubicBezTo>
                  <a:lnTo>
                    <a:pt x="1926450" y="104694"/>
                  </a:lnTo>
                  <a:lnTo>
                    <a:pt x="1926450" y="169433"/>
                  </a:lnTo>
                  <a:cubicBezTo>
                    <a:pt x="1926128" y="174750"/>
                    <a:pt x="1926510" y="180089"/>
                    <a:pt x="1927535" y="185318"/>
                  </a:cubicBezTo>
                  <a:cubicBezTo>
                    <a:pt x="1928378" y="187230"/>
                    <a:pt x="1929804" y="188819"/>
                    <a:pt x="1931631" y="189849"/>
                  </a:cubicBezTo>
                  <a:cubicBezTo>
                    <a:pt x="1935127" y="191208"/>
                    <a:pt x="1938882" y="191770"/>
                    <a:pt x="1942638" y="191493"/>
                  </a:cubicBezTo>
                  <a:lnTo>
                    <a:pt x="1976099" y="191493"/>
                  </a:lnTo>
                  <a:cubicBezTo>
                    <a:pt x="1984233" y="191831"/>
                    <a:pt x="1992387" y="191044"/>
                    <a:pt x="2000300" y="189152"/>
                  </a:cubicBezTo>
                  <a:cubicBezTo>
                    <a:pt x="2005803" y="187321"/>
                    <a:pt x="2010764" y="184198"/>
                    <a:pt x="2014801" y="180039"/>
                  </a:cubicBezTo>
                  <a:cubicBezTo>
                    <a:pt x="2022252" y="171927"/>
                    <a:pt x="2028479" y="162768"/>
                    <a:pt x="2033279" y="152848"/>
                  </a:cubicBezTo>
                  <a:lnTo>
                    <a:pt x="2039063" y="152848"/>
                  </a:lnTo>
                  <a:lnTo>
                    <a:pt x="2022132" y="202249"/>
                  </a:lnTo>
                  <a:lnTo>
                    <a:pt x="1870354" y="202249"/>
                  </a:lnTo>
                  <a:lnTo>
                    <a:pt x="1870354" y="196871"/>
                  </a:lnTo>
                  <a:lnTo>
                    <a:pt x="1877384" y="196871"/>
                  </a:lnTo>
                  <a:cubicBezTo>
                    <a:pt x="1881983" y="196861"/>
                    <a:pt x="1886502" y="195696"/>
                    <a:pt x="1890539" y="193485"/>
                  </a:cubicBezTo>
                  <a:cubicBezTo>
                    <a:pt x="1893512" y="192136"/>
                    <a:pt x="1895801" y="189640"/>
                    <a:pt x="1896906" y="186562"/>
                  </a:cubicBezTo>
                  <a:cubicBezTo>
                    <a:pt x="1898272" y="180318"/>
                    <a:pt x="1898814" y="173923"/>
                    <a:pt x="1898492" y="167539"/>
                  </a:cubicBezTo>
                  <a:lnTo>
                    <a:pt x="1898492" y="39757"/>
                  </a:lnTo>
                  <a:cubicBezTo>
                    <a:pt x="1898492" y="27257"/>
                    <a:pt x="1897247" y="19837"/>
                    <a:pt x="1894757" y="16700"/>
                  </a:cubicBezTo>
                  <a:cubicBezTo>
                    <a:pt x="1890077" y="12363"/>
                    <a:pt x="1883751" y="10241"/>
                    <a:pt x="1877384" y="10873"/>
                  </a:cubicBezTo>
                  <a:lnTo>
                    <a:pt x="1870354" y="10873"/>
                  </a:lnTo>
                  <a:lnTo>
                    <a:pt x="1870354" y="5395"/>
                  </a:lnTo>
                  <a:lnTo>
                    <a:pt x="2022132" y="5395"/>
                  </a:lnTo>
                  <a:lnTo>
                    <a:pt x="2024321" y="48470"/>
                  </a:lnTo>
                  <a:lnTo>
                    <a:pt x="2018597" y="48470"/>
                  </a:lnTo>
                  <a:cubicBezTo>
                    <a:pt x="2017552" y="41030"/>
                    <a:pt x="2015263" y="33825"/>
                    <a:pt x="2011809" y="27156"/>
                  </a:cubicBezTo>
                  <a:cubicBezTo>
                    <a:pt x="2009177" y="23148"/>
                    <a:pt x="2005362" y="20052"/>
                    <a:pt x="2000903" y="18293"/>
                  </a:cubicBezTo>
                  <a:cubicBezTo>
                    <a:pt x="1994235" y="16520"/>
                    <a:pt x="1987326" y="15799"/>
                    <a:pt x="1980437" y="16152"/>
                  </a:cubicBezTo>
                  <a:close/>
                  <a:moveTo>
                    <a:pt x="1845811" y="5395"/>
                  </a:moveTo>
                  <a:lnTo>
                    <a:pt x="1845811" y="10773"/>
                  </a:lnTo>
                  <a:cubicBezTo>
                    <a:pt x="1840007" y="11522"/>
                    <a:pt x="1834524" y="13827"/>
                    <a:pt x="1829924" y="17448"/>
                  </a:cubicBezTo>
                  <a:cubicBezTo>
                    <a:pt x="1823879" y="23642"/>
                    <a:pt x="1819240" y="31062"/>
                    <a:pt x="1816327" y="39209"/>
                  </a:cubicBezTo>
                  <a:lnTo>
                    <a:pt x="1747639" y="206831"/>
                  </a:lnTo>
                  <a:lnTo>
                    <a:pt x="1742256" y="206831"/>
                  </a:lnTo>
                  <a:lnTo>
                    <a:pt x="1668547" y="37117"/>
                  </a:lnTo>
                  <a:cubicBezTo>
                    <a:pt x="1666398" y="31554"/>
                    <a:pt x="1663706" y="26221"/>
                    <a:pt x="1660513" y="21182"/>
                  </a:cubicBezTo>
                  <a:cubicBezTo>
                    <a:pt x="1658123" y="18184"/>
                    <a:pt x="1655070" y="15783"/>
                    <a:pt x="1651615" y="14160"/>
                  </a:cubicBezTo>
                  <a:cubicBezTo>
                    <a:pt x="1647097" y="12202"/>
                    <a:pt x="1642276" y="11092"/>
                    <a:pt x="1637356" y="10873"/>
                  </a:cubicBezTo>
                  <a:lnTo>
                    <a:pt x="1637356" y="5395"/>
                  </a:lnTo>
                  <a:lnTo>
                    <a:pt x="1717753" y="5395"/>
                  </a:lnTo>
                  <a:lnTo>
                    <a:pt x="1717753" y="10773"/>
                  </a:lnTo>
                  <a:cubicBezTo>
                    <a:pt x="1711527" y="10809"/>
                    <a:pt x="1705422" y="12401"/>
                    <a:pt x="1699979" y="15405"/>
                  </a:cubicBezTo>
                  <a:cubicBezTo>
                    <a:pt x="1697368" y="17476"/>
                    <a:pt x="1695881" y="20644"/>
                    <a:pt x="1695942" y="23970"/>
                  </a:cubicBezTo>
                  <a:cubicBezTo>
                    <a:pt x="1696765" y="31867"/>
                    <a:pt x="1699055" y="39546"/>
                    <a:pt x="1702650" y="46629"/>
                  </a:cubicBezTo>
                  <a:lnTo>
                    <a:pt x="1752720" y="162013"/>
                  </a:lnTo>
                  <a:lnTo>
                    <a:pt x="1799195" y="48073"/>
                  </a:lnTo>
                  <a:cubicBezTo>
                    <a:pt x="1802690" y="40697"/>
                    <a:pt x="1804980" y="32815"/>
                    <a:pt x="1806004" y="24717"/>
                  </a:cubicBezTo>
                  <a:cubicBezTo>
                    <a:pt x="1805843" y="21526"/>
                    <a:pt x="1804297" y="18562"/>
                    <a:pt x="1801766" y="16600"/>
                  </a:cubicBezTo>
                  <a:cubicBezTo>
                    <a:pt x="1797629" y="13538"/>
                    <a:pt x="1792708" y="11674"/>
                    <a:pt x="1787587" y="11222"/>
                  </a:cubicBezTo>
                  <a:lnTo>
                    <a:pt x="1785096" y="10773"/>
                  </a:lnTo>
                  <a:lnTo>
                    <a:pt x="1785096" y="5395"/>
                  </a:lnTo>
                  <a:close/>
                  <a:moveTo>
                    <a:pt x="1612612" y="196871"/>
                  </a:moveTo>
                  <a:lnTo>
                    <a:pt x="1612612" y="202249"/>
                  </a:lnTo>
                  <a:lnTo>
                    <a:pt x="1527936" y="202249"/>
                  </a:lnTo>
                  <a:lnTo>
                    <a:pt x="1527936" y="196871"/>
                  </a:lnTo>
                  <a:lnTo>
                    <a:pt x="1534966" y="196871"/>
                  </a:lnTo>
                  <a:cubicBezTo>
                    <a:pt x="1541754" y="197518"/>
                    <a:pt x="1548442" y="194825"/>
                    <a:pt x="1552881" y="189650"/>
                  </a:cubicBezTo>
                  <a:cubicBezTo>
                    <a:pt x="1555170" y="186562"/>
                    <a:pt x="1556416" y="179093"/>
                    <a:pt x="1556416" y="167290"/>
                  </a:cubicBezTo>
                  <a:lnTo>
                    <a:pt x="1556416" y="40255"/>
                  </a:lnTo>
                  <a:cubicBezTo>
                    <a:pt x="1556797" y="33556"/>
                    <a:pt x="1556155" y="26843"/>
                    <a:pt x="1554528" y="20335"/>
                  </a:cubicBezTo>
                  <a:cubicBezTo>
                    <a:pt x="1553303" y="17650"/>
                    <a:pt x="1551234" y="15460"/>
                    <a:pt x="1548603" y="14110"/>
                  </a:cubicBezTo>
                  <a:cubicBezTo>
                    <a:pt x="1544506" y="11829"/>
                    <a:pt x="1539906" y="10630"/>
                    <a:pt x="1535207" y="10624"/>
                  </a:cubicBezTo>
                  <a:lnTo>
                    <a:pt x="1528177" y="10624"/>
                  </a:lnTo>
                  <a:lnTo>
                    <a:pt x="1528177" y="5395"/>
                  </a:lnTo>
                  <a:lnTo>
                    <a:pt x="1612853" y="5395"/>
                  </a:lnTo>
                  <a:lnTo>
                    <a:pt x="1612853" y="10773"/>
                  </a:lnTo>
                  <a:lnTo>
                    <a:pt x="1605743" y="10773"/>
                  </a:lnTo>
                  <a:cubicBezTo>
                    <a:pt x="1599075" y="10196"/>
                    <a:pt x="1592548" y="12825"/>
                    <a:pt x="1588149" y="17845"/>
                  </a:cubicBezTo>
                  <a:cubicBezTo>
                    <a:pt x="1585759" y="20982"/>
                    <a:pt x="1584474" y="28401"/>
                    <a:pt x="1584474" y="40205"/>
                  </a:cubicBezTo>
                  <a:lnTo>
                    <a:pt x="1584474" y="167390"/>
                  </a:lnTo>
                  <a:cubicBezTo>
                    <a:pt x="1584092" y="174087"/>
                    <a:pt x="1584735" y="180800"/>
                    <a:pt x="1586361" y="187309"/>
                  </a:cubicBezTo>
                  <a:cubicBezTo>
                    <a:pt x="1587627" y="190023"/>
                    <a:pt x="1589796" y="192220"/>
                    <a:pt x="1592487" y="193534"/>
                  </a:cubicBezTo>
                  <a:cubicBezTo>
                    <a:pt x="1596504" y="195875"/>
                    <a:pt x="1601083" y="197094"/>
                    <a:pt x="1605743" y="197070"/>
                  </a:cubicBezTo>
                  <a:close/>
                  <a:moveTo>
                    <a:pt x="1287305" y="5395"/>
                  </a:moveTo>
                  <a:lnTo>
                    <a:pt x="1340710" y="5395"/>
                  </a:lnTo>
                  <a:lnTo>
                    <a:pt x="1461035" y="153049"/>
                  </a:lnTo>
                  <a:lnTo>
                    <a:pt x="1461035" y="39508"/>
                  </a:lnTo>
                  <a:cubicBezTo>
                    <a:pt x="1461035" y="27456"/>
                    <a:pt x="1459689" y="19837"/>
                    <a:pt x="1456958" y="16849"/>
                  </a:cubicBezTo>
                  <a:cubicBezTo>
                    <a:pt x="1452459" y="12461"/>
                    <a:pt x="1446293" y="10241"/>
                    <a:pt x="1440027" y="10773"/>
                  </a:cubicBezTo>
                  <a:lnTo>
                    <a:pt x="1433158" y="10773"/>
                  </a:lnTo>
                  <a:lnTo>
                    <a:pt x="1433158" y="5395"/>
                  </a:lnTo>
                  <a:lnTo>
                    <a:pt x="1501686" y="5395"/>
                  </a:lnTo>
                  <a:lnTo>
                    <a:pt x="1501686" y="10773"/>
                  </a:lnTo>
                  <a:lnTo>
                    <a:pt x="1494716" y="10773"/>
                  </a:lnTo>
                  <a:cubicBezTo>
                    <a:pt x="1487928" y="10086"/>
                    <a:pt x="1481240" y="12925"/>
                    <a:pt x="1477022" y="18293"/>
                  </a:cubicBezTo>
                  <a:cubicBezTo>
                    <a:pt x="1474893" y="21432"/>
                    <a:pt x="1473849" y="28253"/>
                    <a:pt x="1473849" y="39508"/>
                  </a:cubicBezTo>
                  <a:lnTo>
                    <a:pt x="1473849" y="205387"/>
                  </a:lnTo>
                  <a:lnTo>
                    <a:pt x="1468567" y="205387"/>
                  </a:lnTo>
                  <a:lnTo>
                    <a:pt x="1339063" y="46878"/>
                  </a:lnTo>
                  <a:lnTo>
                    <a:pt x="1339063" y="168236"/>
                  </a:lnTo>
                  <a:cubicBezTo>
                    <a:pt x="1339063" y="180338"/>
                    <a:pt x="1340368" y="187857"/>
                    <a:pt x="1342999" y="190845"/>
                  </a:cubicBezTo>
                  <a:cubicBezTo>
                    <a:pt x="1347478" y="195246"/>
                    <a:pt x="1353664" y="197483"/>
                    <a:pt x="1359930" y="196971"/>
                  </a:cubicBezTo>
                  <a:lnTo>
                    <a:pt x="1366900" y="196971"/>
                  </a:lnTo>
                  <a:lnTo>
                    <a:pt x="1366900" y="202349"/>
                  </a:lnTo>
                  <a:lnTo>
                    <a:pt x="1298231" y="202349"/>
                  </a:lnTo>
                  <a:lnTo>
                    <a:pt x="1298231" y="196971"/>
                  </a:lnTo>
                  <a:lnTo>
                    <a:pt x="1305000" y="196971"/>
                  </a:lnTo>
                  <a:cubicBezTo>
                    <a:pt x="1311869" y="197662"/>
                    <a:pt x="1318597" y="194809"/>
                    <a:pt x="1322875" y="189401"/>
                  </a:cubicBezTo>
                  <a:cubicBezTo>
                    <a:pt x="1325024" y="186312"/>
                    <a:pt x="1326068" y="179441"/>
                    <a:pt x="1326068" y="168236"/>
                  </a:cubicBezTo>
                  <a:lnTo>
                    <a:pt x="1326068" y="31341"/>
                  </a:lnTo>
                  <a:cubicBezTo>
                    <a:pt x="1322192" y="26490"/>
                    <a:pt x="1317834" y="22054"/>
                    <a:pt x="1313074" y="18094"/>
                  </a:cubicBezTo>
                  <a:cubicBezTo>
                    <a:pt x="1305522" y="12909"/>
                    <a:pt x="1296464" y="10371"/>
                    <a:pt x="1287305" y="10873"/>
                  </a:cubicBezTo>
                  <a:lnTo>
                    <a:pt x="1287305" y="5395"/>
                  </a:lnTo>
                  <a:close/>
                  <a:moveTo>
                    <a:pt x="1203493" y="10773"/>
                  </a:moveTo>
                  <a:lnTo>
                    <a:pt x="1203493" y="5395"/>
                  </a:lnTo>
                  <a:lnTo>
                    <a:pt x="1273226" y="5395"/>
                  </a:lnTo>
                  <a:lnTo>
                    <a:pt x="1273226" y="10773"/>
                  </a:lnTo>
                  <a:lnTo>
                    <a:pt x="1265996" y="10773"/>
                  </a:lnTo>
                  <a:cubicBezTo>
                    <a:pt x="1258725" y="10510"/>
                    <a:pt x="1251897" y="14235"/>
                    <a:pt x="1248161" y="20484"/>
                  </a:cubicBezTo>
                  <a:cubicBezTo>
                    <a:pt x="1246132" y="23522"/>
                    <a:pt x="1245068" y="30444"/>
                    <a:pt x="1245068" y="41400"/>
                  </a:cubicBezTo>
                  <a:lnTo>
                    <a:pt x="1245068" y="121078"/>
                  </a:lnTo>
                  <a:cubicBezTo>
                    <a:pt x="1245691" y="136599"/>
                    <a:pt x="1243722" y="152111"/>
                    <a:pt x="1239244" y="166991"/>
                  </a:cubicBezTo>
                  <a:cubicBezTo>
                    <a:pt x="1234785" y="178575"/>
                    <a:pt x="1226691" y="188411"/>
                    <a:pt x="1216187" y="195028"/>
                  </a:cubicBezTo>
                  <a:cubicBezTo>
                    <a:pt x="1204638" y="202847"/>
                    <a:pt x="1189053" y="206731"/>
                    <a:pt x="1169330" y="206731"/>
                  </a:cubicBezTo>
                  <a:cubicBezTo>
                    <a:pt x="1147860" y="206731"/>
                    <a:pt x="1131571" y="203012"/>
                    <a:pt x="1120404" y="195576"/>
                  </a:cubicBezTo>
                  <a:cubicBezTo>
                    <a:pt x="1109519" y="188415"/>
                    <a:pt x="1101224" y="177937"/>
                    <a:pt x="1096745" y="165698"/>
                  </a:cubicBezTo>
                  <a:cubicBezTo>
                    <a:pt x="1093672" y="157081"/>
                    <a:pt x="1092065" y="140798"/>
                    <a:pt x="1092065" y="117193"/>
                  </a:cubicBezTo>
                  <a:lnTo>
                    <a:pt x="1092065" y="40255"/>
                  </a:lnTo>
                  <a:cubicBezTo>
                    <a:pt x="1092065" y="28153"/>
                    <a:pt x="1090418" y="20335"/>
                    <a:pt x="1087084" y="16500"/>
                  </a:cubicBezTo>
                  <a:cubicBezTo>
                    <a:pt x="1082786" y="12357"/>
                    <a:pt x="1076902" y="10285"/>
                    <a:pt x="1070957" y="10823"/>
                  </a:cubicBezTo>
                  <a:lnTo>
                    <a:pt x="1063485" y="10823"/>
                  </a:lnTo>
                  <a:lnTo>
                    <a:pt x="1063485" y="5395"/>
                  </a:lnTo>
                  <a:lnTo>
                    <a:pt x="1148542" y="5395"/>
                  </a:lnTo>
                  <a:lnTo>
                    <a:pt x="1148542" y="10773"/>
                  </a:lnTo>
                  <a:lnTo>
                    <a:pt x="1141031" y="10773"/>
                  </a:lnTo>
                  <a:cubicBezTo>
                    <a:pt x="1134283" y="10132"/>
                    <a:pt x="1127675" y="13034"/>
                    <a:pt x="1123598" y="18443"/>
                  </a:cubicBezTo>
                  <a:cubicBezTo>
                    <a:pt x="1121147" y="21930"/>
                    <a:pt x="1119962" y="29249"/>
                    <a:pt x="1119962" y="40205"/>
                  </a:cubicBezTo>
                  <a:lnTo>
                    <a:pt x="1119962" y="126058"/>
                  </a:lnTo>
                  <a:cubicBezTo>
                    <a:pt x="1120043" y="134842"/>
                    <a:pt x="1120746" y="143611"/>
                    <a:pt x="1122051" y="152302"/>
                  </a:cubicBezTo>
                  <a:cubicBezTo>
                    <a:pt x="1122895" y="160452"/>
                    <a:pt x="1125506" y="168326"/>
                    <a:pt x="1129723" y="175358"/>
                  </a:cubicBezTo>
                  <a:cubicBezTo>
                    <a:pt x="1133740" y="181214"/>
                    <a:pt x="1139223" y="185921"/>
                    <a:pt x="1145610" y="189003"/>
                  </a:cubicBezTo>
                  <a:cubicBezTo>
                    <a:pt x="1153523" y="192837"/>
                    <a:pt x="1162260" y="194680"/>
                    <a:pt x="1171057" y="194381"/>
                  </a:cubicBezTo>
                  <a:cubicBezTo>
                    <a:pt x="1183108" y="194566"/>
                    <a:pt x="1195018" y="191666"/>
                    <a:pt x="1205622" y="185965"/>
                  </a:cubicBezTo>
                  <a:cubicBezTo>
                    <a:pt x="1214660" y="181399"/>
                    <a:pt x="1221891" y="173923"/>
                    <a:pt x="1226148" y="164750"/>
                  </a:cubicBezTo>
                  <a:cubicBezTo>
                    <a:pt x="1229884" y="155936"/>
                    <a:pt x="1231772" y="141147"/>
                    <a:pt x="1231772" y="120231"/>
                  </a:cubicBezTo>
                  <a:lnTo>
                    <a:pt x="1231772" y="40255"/>
                  </a:lnTo>
                  <a:cubicBezTo>
                    <a:pt x="1231772" y="27954"/>
                    <a:pt x="1230386" y="20335"/>
                    <a:pt x="1227695" y="17198"/>
                  </a:cubicBezTo>
                  <a:cubicBezTo>
                    <a:pt x="1223296" y="12710"/>
                    <a:pt x="1217131" y="10381"/>
                    <a:pt x="1210864" y="10823"/>
                  </a:cubicBezTo>
                  <a:close/>
                  <a:moveTo>
                    <a:pt x="694355" y="5395"/>
                  </a:moveTo>
                  <a:lnTo>
                    <a:pt x="748000" y="5395"/>
                  </a:lnTo>
                  <a:lnTo>
                    <a:pt x="868386" y="153049"/>
                  </a:lnTo>
                  <a:lnTo>
                    <a:pt x="868386" y="39508"/>
                  </a:lnTo>
                  <a:cubicBezTo>
                    <a:pt x="868386" y="27456"/>
                    <a:pt x="866980" y="19837"/>
                    <a:pt x="864349" y="16849"/>
                  </a:cubicBezTo>
                  <a:cubicBezTo>
                    <a:pt x="859810" y="12461"/>
                    <a:pt x="853604" y="10247"/>
                    <a:pt x="847317" y="10773"/>
                  </a:cubicBezTo>
                  <a:lnTo>
                    <a:pt x="840489" y="10773"/>
                  </a:lnTo>
                  <a:lnTo>
                    <a:pt x="840489" y="5395"/>
                  </a:lnTo>
                  <a:lnTo>
                    <a:pt x="909036" y="5395"/>
                  </a:lnTo>
                  <a:lnTo>
                    <a:pt x="909036" y="10773"/>
                  </a:lnTo>
                  <a:lnTo>
                    <a:pt x="902047" y="10773"/>
                  </a:lnTo>
                  <a:cubicBezTo>
                    <a:pt x="895259" y="10086"/>
                    <a:pt x="888591" y="12925"/>
                    <a:pt x="884373" y="18293"/>
                  </a:cubicBezTo>
                  <a:cubicBezTo>
                    <a:pt x="882184" y="21432"/>
                    <a:pt x="881179" y="28253"/>
                    <a:pt x="881179" y="39508"/>
                  </a:cubicBezTo>
                  <a:lnTo>
                    <a:pt x="881179" y="205387"/>
                  </a:lnTo>
                  <a:lnTo>
                    <a:pt x="875958" y="205387"/>
                  </a:lnTo>
                  <a:lnTo>
                    <a:pt x="746152" y="46878"/>
                  </a:lnTo>
                  <a:lnTo>
                    <a:pt x="746152" y="168236"/>
                  </a:lnTo>
                  <a:cubicBezTo>
                    <a:pt x="746152" y="180338"/>
                    <a:pt x="747458" y="187857"/>
                    <a:pt x="750049" y="190845"/>
                  </a:cubicBezTo>
                  <a:cubicBezTo>
                    <a:pt x="754568" y="195256"/>
                    <a:pt x="760774" y="197494"/>
                    <a:pt x="767080" y="196971"/>
                  </a:cubicBezTo>
                  <a:lnTo>
                    <a:pt x="773989" y="196971"/>
                  </a:lnTo>
                  <a:lnTo>
                    <a:pt x="773989" y="202349"/>
                  </a:lnTo>
                  <a:lnTo>
                    <a:pt x="705220" y="202349"/>
                  </a:lnTo>
                  <a:lnTo>
                    <a:pt x="705220" y="196971"/>
                  </a:lnTo>
                  <a:lnTo>
                    <a:pt x="712029" y="196971"/>
                  </a:lnTo>
                  <a:cubicBezTo>
                    <a:pt x="718918" y="197658"/>
                    <a:pt x="725666" y="194809"/>
                    <a:pt x="729964" y="189401"/>
                  </a:cubicBezTo>
                  <a:cubicBezTo>
                    <a:pt x="732053" y="186312"/>
                    <a:pt x="733098" y="179441"/>
                    <a:pt x="733098" y="168236"/>
                  </a:cubicBezTo>
                  <a:lnTo>
                    <a:pt x="733098" y="31341"/>
                  </a:lnTo>
                  <a:cubicBezTo>
                    <a:pt x="729241" y="26490"/>
                    <a:pt x="724883" y="22054"/>
                    <a:pt x="720103" y="18094"/>
                  </a:cubicBezTo>
                  <a:cubicBezTo>
                    <a:pt x="716106" y="15500"/>
                    <a:pt x="711748" y="13502"/>
                    <a:pt x="707148" y="12168"/>
                  </a:cubicBezTo>
                  <a:cubicBezTo>
                    <a:pt x="702971" y="11162"/>
                    <a:pt x="698653" y="10728"/>
                    <a:pt x="694355" y="10873"/>
                  </a:cubicBezTo>
                  <a:lnTo>
                    <a:pt x="694355" y="5395"/>
                  </a:lnTo>
                  <a:close/>
                  <a:moveTo>
                    <a:pt x="600661" y="125560"/>
                  </a:moveTo>
                  <a:lnTo>
                    <a:pt x="567241" y="45882"/>
                  </a:lnTo>
                  <a:lnTo>
                    <a:pt x="532977" y="125560"/>
                  </a:lnTo>
                  <a:close/>
                  <a:moveTo>
                    <a:pt x="604698" y="136316"/>
                  </a:moveTo>
                  <a:lnTo>
                    <a:pt x="528498" y="136316"/>
                  </a:lnTo>
                  <a:lnTo>
                    <a:pt x="515142" y="167390"/>
                  </a:lnTo>
                  <a:cubicBezTo>
                    <a:pt x="512451" y="172748"/>
                    <a:pt x="510764" y="178555"/>
                    <a:pt x="510161" y="184521"/>
                  </a:cubicBezTo>
                  <a:cubicBezTo>
                    <a:pt x="510262" y="187692"/>
                    <a:pt x="511848" y="190632"/>
                    <a:pt x="514459" y="192439"/>
                  </a:cubicBezTo>
                  <a:cubicBezTo>
                    <a:pt x="520143" y="195461"/>
                    <a:pt x="526490" y="196989"/>
                    <a:pt x="532937" y="196871"/>
                  </a:cubicBezTo>
                  <a:lnTo>
                    <a:pt x="532937" y="202249"/>
                  </a:lnTo>
                  <a:lnTo>
                    <a:pt x="471017" y="202249"/>
                  </a:lnTo>
                  <a:lnTo>
                    <a:pt x="471017" y="196871"/>
                  </a:lnTo>
                  <a:cubicBezTo>
                    <a:pt x="476741" y="196343"/>
                    <a:pt x="482244" y="194391"/>
                    <a:pt x="487004" y="191194"/>
                  </a:cubicBezTo>
                  <a:cubicBezTo>
                    <a:pt x="491985" y="186562"/>
                    <a:pt x="497367" y="177101"/>
                    <a:pt x="503393" y="162908"/>
                  </a:cubicBezTo>
                  <a:lnTo>
                    <a:pt x="572623" y="913"/>
                  </a:lnTo>
                  <a:lnTo>
                    <a:pt x="577604" y="913"/>
                  </a:lnTo>
                  <a:lnTo>
                    <a:pt x="646233" y="164750"/>
                  </a:lnTo>
                  <a:cubicBezTo>
                    <a:pt x="651776" y="177947"/>
                    <a:pt x="656757" y="186513"/>
                    <a:pt x="661175" y="190397"/>
                  </a:cubicBezTo>
                  <a:cubicBezTo>
                    <a:pt x="666538" y="194616"/>
                    <a:pt x="673146" y="196945"/>
                    <a:pt x="679954" y="197020"/>
                  </a:cubicBezTo>
                  <a:lnTo>
                    <a:pt x="679954" y="202399"/>
                  </a:lnTo>
                  <a:lnTo>
                    <a:pt x="602409" y="202399"/>
                  </a:lnTo>
                  <a:lnTo>
                    <a:pt x="602409" y="197020"/>
                  </a:lnTo>
                  <a:cubicBezTo>
                    <a:pt x="607972" y="197214"/>
                    <a:pt x="613475" y="195851"/>
                    <a:pt x="618295" y="193086"/>
                  </a:cubicBezTo>
                  <a:cubicBezTo>
                    <a:pt x="620926" y="191194"/>
                    <a:pt x="622473" y="188152"/>
                    <a:pt x="622433" y="184919"/>
                  </a:cubicBezTo>
                  <a:cubicBezTo>
                    <a:pt x="621690" y="177907"/>
                    <a:pt x="619721" y="171079"/>
                    <a:pt x="616608" y="164750"/>
                  </a:cubicBezTo>
                  <a:lnTo>
                    <a:pt x="604698" y="136466"/>
                  </a:lnTo>
                  <a:close/>
                  <a:moveTo>
                    <a:pt x="234985" y="5395"/>
                  </a:moveTo>
                  <a:lnTo>
                    <a:pt x="288430" y="5395"/>
                  </a:lnTo>
                  <a:lnTo>
                    <a:pt x="408755" y="153049"/>
                  </a:lnTo>
                  <a:lnTo>
                    <a:pt x="408755" y="39508"/>
                  </a:lnTo>
                  <a:cubicBezTo>
                    <a:pt x="408755" y="27456"/>
                    <a:pt x="407369" y="19837"/>
                    <a:pt x="404718" y="16849"/>
                  </a:cubicBezTo>
                  <a:cubicBezTo>
                    <a:pt x="400199" y="12451"/>
                    <a:pt x="393973" y="10230"/>
                    <a:pt x="387687" y="10773"/>
                  </a:cubicBezTo>
                  <a:lnTo>
                    <a:pt x="380858" y="10773"/>
                  </a:lnTo>
                  <a:lnTo>
                    <a:pt x="380858" y="5395"/>
                  </a:lnTo>
                  <a:lnTo>
                    <a:pt x="449647" y="5395"/>
                  </a:lnTo>
                  <a:lnTo>
                    <a:pt x="449647" y="10773"/>
                  </a:lnTo>
                  <a:lnTo>
                    <a:pt x="442637" y="10773"/>
                  </a:lnTo>
                  <a:cubicBezTo>
                    <a:pt x="435829" y="10086"/>
                    <a:pt x="429161" y="12925"/>
                    <a:pt x="424943" y="18293"/>
                  </a:cubicBezTo>
                  <a:cubicBezTo>
                    <a:pt x="422814" y="21432"/>
                    <a:pt x="421750" y="28253"/>
                    <a:pt x="421750" y="39508"/>
                  </a:cubicBezTo>
                  <a:lnTo>
                    <a:pt x="421750" y="205387"/>
                  </a:lnTo>
                  <a:lnTo>
                    <a:pt x="416488" y="205387"/>
                  </a:lnTo>
                  <a:lnTo>
                    <a:pt x="286723" y="46878"/>
                  </a:lnTo>
                  <a:lnTo>
                    <a:pt x="286723" y="168236"/>
                  </a:lnTo>
                  <a:cubicBezTo>
                    <a:pt x="286723" y="180338"/>
                    <a:pt x="288028" y="187857"/>
                    <a:pt x="290619" y="190845"/>
                  </a:cubicBezTo>
                  <a:cubicBezTo>
                    <a:pt x="295138" y="195246"/>
                    <a:pt x="301364" y="197477"/>
                    <a:pt x="307651" y="196971"/>
                  </a:cubicBezTo>
                  <a:lnTo>
                    <a:pt x="314680" y="196971"/>
                  </a:lnTo>
                  <a:lnTo>
                    <a:pt x="314680" y="202349"/>
                  </a:lnTo>
                  <a:lnTo>
                    <a:pt x="246092" y="202349"/>
                  </a:lnTo>
                  <a:lnTo>
                    <a:pt x="246092" y="196971"/>
                  </a:lnTo>
                  <a:lnTo>
                    <a:pt x="252921" y="196971"/>
                  </a:lnTo>
                  <a:cubicBezTo>
                    <a:pt x="259769" y="197702"/>
                    <a:pt x="266518" y="194839"/>
                    <a:pt x="270736" y="189401"/>
                  </a:cubicBezTo>
                  <a:cubicBezTo>
                    <a:pt x="272884" y="186312"/>
                    <a:pt x="273929" y="179441"/>
                    <a:pt x="273929" y="168236"/>
                  </a:cubicBezTo>
                  <a:lnTo>
                    <a:pt x="273929" y="31341"/>
                  </a:lnTo>
                  <a:cubicBezTo>
                    <a:pt x="270073" y="26506"/>
                    <a:pt x="265735" y="22068"/>
                    <a:pt x="260975" y="18094"/>
                  </a:cubicBezTo>
                  <a:cubicBezTo>
                    <a:pt x="256958" y="15510"/>
                    <a:pt x="252579" y="13512"/>
                    <a:pt x="247980" y="12168"/>
                  </a:cubicBezTo>
                  <a:cubicBezTo>
                    <a:pt x="243802" y="11158"/>
                    <a:pt x="239484" y="10724"/>
                    <a:pt x="235186" y="10873"/>
                  </a:cubicBezTo>
                  <a:lnTo>
                    <a:pt x="235186" y="5395"/>
                  </a:lnTo>
                  <a:close/>
                  <a:moveTo>
                    <a:pt x="216809" y="196871"/>
                  </a:moveTo>
                  <a:lnTo>
                    <a:pt x="216809" y="202249"/>
                  </a:lnTo>
                  <a:lnTo>
                    <a:pt x="132635" y="202249"/>
                  </a:lnTo>
                  <a:lnTo>
                    <a:pt x="132635" y="196871"/>
                  </a:lnTo>
                  <a:lnTo>
                    <a:pt x="139605" y="196871"/>
                  </a:lnTo>
                  <a:cubicBezTo>
                    <a:pt x="146313" y="197443"/>
                    <a:pt x="152880" y="194754"/>
                    <a:pt x="157279" y="189650"/>
                  </a:cubicBezTo>
                  <a:cubicBezTo>
                    <a:pt x="159629" y="186562"/>
                    <a:pt x="160814" y="179093"/>
                    <a:pt x="160814" y="167290"/>
                  </a:cubicBezTo>
                  <a:lnTo>
                    <a:pt x="160814" y="40255"/>
                  </a:lnTo>
                  <a:cubicBezTo>
                    <a:pt x="161215" y="33556"/>
                    <a:pt x="160573" y="26839"/>
                    <a:pt x="158926" y="20335"/>
                  </a:cubicBezTo>
                  <a:cubicBezTo>
                    <a:pt x="157701" y="17640"/>
                    <a:pt x="155592" y="15445"/>
                    <a:pt x="152941" y="14110"/>
                  </a:cubicBezTo>
                  <a:cubicBezTo>
                    <a:pt x="148884" y="11819"/>
                    <a:pt x="144284" y="10620"/>
                    <a:pt x="139605" y="10624"/>
                  </a:cubicBezTo>
                  <a:lnTo>
                    <a:pt x="132635" y="10624"/>
                  </a:lnTo>
                  <a:lnTo>
                    <a:pt x="132635" y="5395"/>
                  </a:lnTo>
                  <a:lnTo>
                    <a:pt x="217010" y="5395"/>
                  </a:lnTo>
                  <a:lnTo>
                    <a:pt x="217010" y="10773"/>
                  </a:lnTo>
                  <a:lnTo>
                    <a:pt x="210081" y="10773"/>
                  </a:lnTo>
                  <a:cubicBezTo>
                    <a:pt x="203433" y="10216"/>
                    <a:pt x="196905" y="12835"/>
                    <a:pt x="192487" y="17845"/>
                  </a:cubicBezTo>
                  <a:cubicBezTo>
                    <a:pt x="190057" y="20982"/>
                    <a:pt x="188852" y="28401"/>
                    <a:pt x="188852" y="40205"/>
                  </a:cubicBezTo>
                  <a:lnTo>
                    <a:pt x="188852" y="167390"/>
                  </a:lnTo>
                  <a:cubicBezTo>
                    <a:pt x="188470" y="174087"/>
                    <a:pt x="189093" y="180806"/>
                    <a:pt x="190759" y="187309"/>
                  </a:cubicBezTo>
                  <a:cubicBezTo>
                    <a:pt x="192005" y="190019"/>
                    <a:pt x="194154" y="192220"/>
                    <a:pt x="196825" y="193534"/>
                  </a:cubicBezTo>
                  <a:cubicBezTo>
                    <a:pt x="200862" y="195869"/>
                    <a:pt x="205421" y="197090"/>
                    <a:pt x="210081" y="197070"/>
                  </a:cubicBezTo>
                  <a:close/>
                  <a:moveTo>
                    <a:pt x="24300" y="10873"/>
                  </a:moveTo>
                  <a:lnTo>
                    <a:pt x="24300" y="5395"/>
                  </a:lnTo>
                  <a:lnTo>
                    <a:pt x="108614" y="5395"/>
                  </a:lnTo>
                  <a:lnTo>
                    <a:pt x="108614" y="10773"/>
                  </a:lnTo>
                  <a:lnTo>
                    <a:pt x="101505" y="10773"/>
                  </a:lnTo>
                  <a:cubicBezTo>
                    <a:pt x="94857" y="10196"/>
                    <a:pt x="88349" y="12825"/>
                    <a:pt x="83971" y="17845"/>
                  </a:cubicBezTo>
                  <a:cubicBezTo>
                    <a:pt x="81621" y="20982"/>
                    <a:pt x="80436" y="28401"/>
                    <a:pt x="80436" y="40205"/>
                  </a:cubicBezTo>
                  <a:lnTo>
                    <a:pt x="80436" y="136466"/>
                  </a:lnTo>
                  <a:cubicBezTo>
                    <a:pt x="80798" y="148661"/>
                    <a:pt x="79111" y="160832"/>
                    <a:pt x="75455" y="172469"/>
                  </a:cubicBezTo>
                  <a:cubicBezTo>
                    <a:pt x="72121" y="181822"/>
                    <a:pt x="66337" y="190114"/>
                    <a:pt x="58705" y="196473"/>
                  </a:cubicBezTo>
                  <a:cubicBezTo>
                    <a:pt x="50711" y="203335"/>
                    <a:pt x="40468" y="206990"/>
                    <a:pt x="29924" y="206731"/>
                  </a:cubicBezTo>
                  <a:cubicBezTo>
                    <a:pt x="22171" y="207144"/>
                    <a:pt x="14539" y="204759"/>
                    <a:pt x="8414" y="200008"/>
                  </a:cubicBezTo>
                  <a:cubicBezTo>
                    <a:pt x="3754" y="196252"/>
                    <a:pt x="1002" y="190642"/>
                    <a:pt x="882" y="184670"/>
                  </a:cubicBezTo>
                  <a:cubicBezTo>
                    <a:pt x="581" y="180756"/>
                    <a:pt x="1906" y="176887"/>
                    <a:pt x="4517" y="173963"/>
                  </a:cubicBezTo>
                  <a:cubicBezTo>
                    <a:pt x="7510" y="171025"/>
                    <a:pt x="11547" y="169397"/>
                    <a:pt x="15724" y="169433"/>
                  </a:cubicBezTo>
                  <a:cubicBezTo>
                    <a:pt x="18777" y="169407"/>
                    <a:pt x="21729" y="170483"/>
                    <a:pt x="24039" y="172469"/>
                  </a:cubicBezTo>
                  <a:cubicBezTo>
                    <a:pt x="28197" y="177236"/>
                    <a:pt x="31370" y="182768"/>
                    <a:pt x="33419" y="188754"/>
                  </a:cubicBezTo>
                  <a:cubicBezTo>
                    <a:pt x="35648" y="193734"/>
                    <a:pt x="38400" y="196572"/>
                    <a:pt x="41975" y="196572"/>
                  </a:cubicBezTo>
                  <a:cubicBezTo>
                    <a:pt x="45108" y="196252"/>
                    <a:pt x="47879" y="194381"/>
                    <a:pt x="49345" y="191592"/>
                  </a:cubicBezTo>
                  <a:cubicBezTo>
                    <a:pt x="52057" y="186349"/>
                    <a:pt x="53242" y="180443"/>
                    <a:pt x="52740" y="174561"/>
                  </a:cubicBezTo>
                  <a:lnTo>
                    <a:pt x="52740" y="40255"/>
                  </a:lnTo>
                  <a:cubicBezTo>
                    <a:pt x="53121" y="33556"/>
                    <a:pt x="52499" y="26839"/>
                    <a:pt x="50852" y="20335"/>
                  </a:cubicBezTo>
                  <a:cubicBezTo>
                    <a:pt x="49607" y="17616"/>
                    <a:pt x="47458" y="15409"/>
                    <a:pt x="44766" y="14110"/>
                  </a:cubicBezTo>
                  <a:cubicBezTo>
                    <a:pt x="40729" y="11809"/>
                    <a:pt x="36170" y="10610"/>
                    <a:pt x="31511" y="10624"/>
                  </a:cubicBezTo>
                  <a:close/>
                </a:path>
              </a:pathLst>
            </a:custGeom>
            <a:solidFill>
              <a:srgbClr val="150707"/>
            </a:solidFill>
            <a:ln w="20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C233E0AF-9C92-B686-0E88-CC8100256154}"/>
                </a:ext>
              </a:extLst>
            </p:cNvPr>
            <p:cNvSpPr/>
            <p:nvPr/>
          </p:nvSpPr>
          <p:spPr>
            <a:xfrm>
              <a:off x="3162257" y="2620396"/>
              <a:ext cx="1791974" cy="1785178"/>
            </a:xfrm>
            <a:custGeom>
              <a:avLst/>
              <a:gdLst>
                <a:gd name="connsiteX0" fmla="*/ 896827 w 1791974"/>
                <a:gd name="connsiteY0" fmla="*/ 326111 h 1785178"/>
                <a:gd name="connsiteX1" fmla="*/ 1464483 w 1791974"/>
                <a:gd name="connsiteY1" fmla="*/ 893267 h 1785178"/>
                <a:gd name="connsiteX2" fmla="*/ 897225 w 1791974"/>
                <a:gd name="connsiteY2" fmla="*/ 1460822 h 1785178"/>
                <a:gd name="connsiteX3" fmla="*/ 329568 w 1791974"/>
                <a:gd name="connsiteY3" fmla="*/ 893665 h 1785178"/>
                <a:gd name="connsiteX4" fmla="*/ 329568 w 1791974"/>
                <a:gd name="connsiteY4" fmla="*/ 893466 h 1785178"/>
                <a:gd name="connsiteX5" fmla="*/ 896827 w 1791974"/>
                <a:gd name="connsiteY5" fmla="*/ 326111 h 1785178"/>
                <a:gd name="connsiteX6" fmla="*/ 896827 w 1791974"/>
                <a:gd name="connsiteY6" fmla="*/ 40815 h 1785178"/>
                <a:gd name="connsiteX7" fmla="*/ 44073 w 1791974"/>
                <a:gd name="connsiteY7" fmla="*/ 893516 h 1785178"/>
                <a:gd name="connsiteX8" fmla="*/ 896926 w 1791974"/>
                <a:gd name="connsiteY8" fmla="*/ 1746117 h 1785178"/>
                <a:gd name="connsiteX9" fmla="*/ 1749681 w 1791974"/>
                <a:gd name="connsiteY9" fmla="*/ 893466 h 1785178"/>
                <a:gd name="connsiteX10" fmla="*/ 896827 w 1791974"/>
                <a:gd name="connsiteY10" fmla="*/ 40716 h 1785178"/>
                <a:gd name="connsiteX11" fmla="*/ 896827 w 1791974"/>
                <a:gd name="connsiteY11" fmla="*/ 21344 h 1785178"/>
                <a:gd name="connsiteX12" fmla="*/ 24548 w 1791974"/>
                <a:gd name="connsiteY12" fmla="*/ 893466 h 1785178"/>
                <a:gd name="connsiteX13" fmla="*/ 896827 w 1791974"/>
                <a:gd name="connsiteY13" fmla="*/ 1765587 h 1785178"/>
                <a:gd name="connsiteX14" fmla="*/ 1769007 w 1791974"/>
                <a:gd name="connsiteY14" fmla="*/ 893466 h 1785178"/>
                <a:gd name="connsiteX15" fmla="*/ 896827 w 1791974"/>
                <a:gd name="connsiteY15" fmla="*/ 21344 h 1785178"/>
                <a:gd name="connsiteX16" fmla="*/ 429185 w 1791974"/>
                <a:gd name="connsiteY16" fmla="*/ 518782 h 1785178"/>
                <a:gd name="connsiteX17" fmla="*/ 428486 w 1791974"/>
                <a:gd name="connsiteY17" fmla="*/ 498861 h 1785178"/>
                <a:gd name="connsiteX18" fmla="*/ 411802 w 1791974"/>
                <a:gd name="connsiteY18" fmla="*/ 510665 h 1785178"/>
                <a:gd name="connsiteX19" fmla="*/ 408215 w 1791974"/>
                <a:gd name="connsiteY19" fmla="*/ 518085 h 1785178"/>
                <a:gd name="connsiteX20" fmla="*/ 400446 w 1791974"/>
                <a:gd name="connsiteY20" fmla="*/ 528593 h 1785178"/>
                <a:gd name="connsiteX21" fmla="*/ 394318 w 1791974"/>
                <a:gd name="connsiteY21" fmla="*/ 539947 h 1785178"/>
                <a:gd name="connsiteX22" fmla="*/ 377634 w 1791974"/>
                <a:gd name="connsiteY22" fmla="*/ 562654 h 1785178"/>
                <a:gd name="connsiteX23" fmla="*/ 372304 w 1791974"/>
                <a:gd name="connsiteY23" fmla="*/ 571120 h 1785178"/>
                <a:gd name="connsiteX24" fmla="*/ 371258 w 1791974"/>
                <a:gd name="connsiteY24" fmla="*/ 572614 h 1785178"/>
                <a:gd name="connsiteX25" fmla="*/ 369763 w 1791974"/>
                <a:gd name="connsiteY25" fmla="*/ 580233 h 1785178"/>
                <a:gd name="connsiteX26" fmla="*/ 371308 w 1791974"/>
                <a:gd name="connsiteY26" fmla="*/ 582424 h 1785178"/>
                <a:gd name="connsiteX27" fmla="*/ 372752 w 1791974"/>
                <a:gd name="connsiteY27" fmla="*/ 583470 h 1785178"/>
                <a:gd name="connsiteX28" fmla="*/ 393473 w 1791974"/>
                <a:gd name="connsiteY28" fmla="*/ 578739 h 1785178"/>
                <a:gd name="connsiteX29" fmla="*/ 393921 w 1791974"/>
                <a:gd name="connsiteY29" fmla="*/ 577992 h 1785178"/>
                <a:gd name="connsiteX30" fmla="*/ 394718 w 1791974"/>
                <a:gd name="connsiteY30" fmla="*/ 571967 h 1785178"/>
                <a:gd name="connsiteX31" fmla="*/ 395762 w 1791974"/>
                <a:gd name="connsiteY31" fmla="*/ 570423 h 1785178"/>
                <a:gd name="connsiteX32" fmla="*/ 406124 w 1791974"/>
                <a:gd name="connsiteY32" fmla="*/ 553343 h 1785178"/>
                <a:gd name="connsiteX33" fmla="*/ 415686 w 1791974"/>
                <a:gd name="connsiteY33" fmla="*/ 542238 h 1785178"/>
                <a:gd name="connsiteX34" fmla="*/ 416733 w 1791974"/>
                <a:gd name="connsiteY34" fmla="*/ 540792 h 1785178"/>
                <a:gd name="connsiteX35" fmla="*/ 417231 w 1791974"/>
                <a:gd name="connsiteY35" fmla="*/ 536760 h 1785178"/>
                <a:gd name="connsiteX36" fmla="*/ 418277 w 1791974"/>
                <a:gd name="connsiteY36" fmla="*/ 535216 h 1785178"/>
                <a:gd name="connsiteX37" fmla="*/ 428237 w 1791974"/>
                <a:gd name="connsiteY37" fmla="*/ 520276 h 1785178"/>
                <a:gd name="connsiteX38" fmla="*/ 429185 w 1791974"/>
                <a:gd name="connsiteY38" fmla="*/ 518782 h 1785178"/>
                <a:gd name="connsiteX39" fmla="*/ 379378 w 1791974"/>
                <a:gd name="connsiteY39" fmla="*/ 516093 h 1785178"/>
                <a:gd name="connsiteX40" fmla="*/ 378430 w 1791974"/>
                <a:gd name="connsiteY40" fmla="*/ 514300 h 1785178"/>
                <a:gd name="connsiteX41" fmla="*/ 372304 w 1791974"/>
                <a:gd name="connsiteY41" fmla="*/ 513502 h 1785178"/>
                <a:gd name="connsiteX42" fmla="*/ 371308 w 1791974"/>
                <a:gd name="connsiteY42" fmla="*/ 515097 h 1785178"/>
                <a:gd name="connsiteX43" fmla="*/ 365829 w 1791974"/>
                <a:gd name="connsiteY43" fmla="*/ 521221 h 1785178"/>
                <a:gd name="connsiteX44" fmla="*/ 363987 w 1791974"/>
                <a:gd name="connsiteY44" fmla="*/ 524360 h 1785178"/>
                <a:gd name="connsiteX45" fmla="*/ 362941 w 1791974"/>
                <a:gd name="connsiteY45" fmla="*/ 525902 h 1785178"/>
                <a:gd name="connsiteX46" fmla="*/ 361147 w 1791974"/>
                <a:gd name="connsiteY46" fmla="*/ 533422 h 1785178"/>
                <a:gd name="connsiteX47" fmla="*/ 354871 w 1791974"/>
                <a:gd name="connsiteY47" fmla="*/ 531380 h 1785178"/>
                <a:gd name="connsiteX48" fmla="*/ 347351 w 1791974"/>
                <a:gd name="connsiteY48" fmla="*/ 526400 h 1785178"/>
                <a:gd name="connsiteX49" fmla="*/ 351585 w 1791974"/>
                <a:gd name="connsiteY49" fmla="*/ 524906 h 1785178"/>
                <a:gd name="connsiteX50" fmla="*/ 353127 w 1791974"/>
                <a:gd name="connsiteY50" fmla="*/ 525902 h 1785178"/>
                <a:gd name="connsiteX51" fmla="*/ 354622 w 1791974"/>
                <a:gd name="connsiteY51" fmla="*/ 526948 h 1785178"/>
                <a:gd name="connsiteX52" fmla="*/ 357411 w 1791974"/>
                <a:gd name="connsiteY52" fmla="*/ 527497 h 1785178"/>
                <a:gd name="connsiteX53" fmla="*/ 361446 w 1791974"/>
                <a:gd name="connsiteY53" fmla="*/ 521621 h 1785178"/>
                <a:gd name="connsiteX54" fmla="*/ 359653 w 1791974"/>
                <a:gd name="connsiteY54" fmla="*/ 519430 h 1785178"/>
                <a:gd name="connsiteX55" fmla="*/ 360699 w 1791974"/>
                <a:gd name="connsiteY55" fmla="*/ 517886 h 1785178"/>
                <a:gd name="connsiteX56" fmla="*/ 361746 w 1791974"/>
                <a:gd name="connsiteY56" fmla="*/ 516342 h 1785178"/>
                <a:gd name="connsiteX57" fmla="*/ 362742 w 1791974"/>
                <a:gd name="connsiteY57" fmla="*/ 514848 h 1785178"/>
                <a:gd name="connsiteX58" fmla="*/ 361695 w 1791974"/>
                <a:gd name="connsiteY58" fmla="*/ 502596 h 1785178"/>
                <a:gd name="connsiteX59" fmla="*/ 357761 w 1791974"/>
                <a:gd name="connsiteY59" fmla="*/ 499460 h 1785178"/>
                <a:gd name="connsiteX60" fmla="*/ 351434 w 1791974"/>
                <a:gd name="connsiteY60" fmla="*/ 497418 h 1785178"/>
                <a:gd name="connsiteX61" fmla="*/ 348396 w 1791974"/>
                <a:gd name="connsiteY61" fmla="*/ 501950 h 1785178"/>
                <a:gd name="connsiteX62" fmla="*/ 344861 w 1791974"/>
                <a:gd name="connsiteY62" fmla="*/ 513802 h 1785178"/>
                <a:gd name="connsiteX63" fmla="*/ 343814 w 1791974"/>
                <a:gd name="connsiteY63" fmla="*/ 515296 h 1785178"/>
                <a:gd name="connsiteX64" fmla="*/ 342818 w 1791974"/>
                <a:gd name="connsiteY64" fmla="*/ 516790 h 1785178"/>
                <a:gd name="connsiteX65" fmla="*/ 342320 w 1791974"/>
                <a:gd name="connsiteY65" fmla="*/ 520824 h 1785178"/>
                <a:gd name="connsiteX66" fmla="*/ 341274 w 1791974"/>
                <a:gd name="connsiteY66" fmla="*/ 522368 h 1785178"/>
                <a:gd name="connsiteX67" fmla="*/ 337488 w 1791974"/>
                <a:gd name="connsiteY67" fmla="*/ 523065 h 1785178"/>
                <a:gd name="connsiteX68" fmla="*/ 324588 w 1791974"/>
                <a:gd name="connsiteY68" fmla="*/ 515245 h 1785178"/>
                <a:gd name="connsiteX69" fmla="*/ 321699 w 1791974"/>
                <a:gd name="connsiteY69" fmla="*/ 513004 h 1785178"/>
                <a:gd name="connsiteX70" fmla="*/ 325236 w 1791974"/>
                <a:gd name="connsiteY70" fmla="*/ 507727 h 1785178"/>
                <a:gd name="connsiteX71" fmla="*/ 331561 w 1791974"/>
                <a:gd name="connsiteY71" fmla="*/ 503195 h 1785178"/>
                <a:gd name="connsiteX72" fmla="*/ 340677 w 1791974"/>
                <a:gd name="connsiteY72" fmla="*/ 489650 h 1785178"/>
                <a:gd name="connsiteX73" fmla="*/ 347002 w 1791974"/>
                <a:gd name="connsiteY73" fmla="*/ 488405 h 1785178"/>
                <a:gd name="connsiteX74" fmla="*/ 368669 w 1791974"/>
                <a:gd name="connsiteY74" fmla="*/ 498363 h 1785178"/>
                <a:gd name="connsiteX75" fmla="*/ 376686 w 1791974"/>
                <a:gd name="connsiteY75" fmla="*/ 505984 h 1785178"/>
                <a:gd name="connsiteX76" fmla="*/ 381219 w 1791974"/>
                <a:gd name="connsiteY76" fmla="*/ 509022 h 1785178"/>
                <a:gd name="connsiteX77" fmla="*/ 383959 w 1791974"/>
                <a:gd name="connsiteY77" fmla="*/ 509769 h 1785178"/>
                <a:gd name="connsiteX78" fmla="*/ 388044 w 1791974"/>
                <a:gd name="connsiteY78" fmla="*/ 509769 h 1785178"/>
                <a:gd name="connsiteX79" fmla="*/ 390036 w 1791974"/>
                <a:gd name="connsiteY79" fmla="*/ 507030 h 1785178"/>
                <a:gd name="connsiteX80" fmla="*/ 382515 w 1791974"/>
                <a:gd name="connsiteY80" fmla="*/ 482130 h 1785178"/>
                <a:gd name="connsiteX81" fmla="*/ 374993 w 1791974"/>
                <a:gd name="connsiteY81" fmla="*/ 477150 h 1785178"/>
                <a:gd name="connsiteX82" fmla="*/ 367723 w 1791974"/>
                <a:gd name="connsiteY82" fmla="*/ 470080 h 1785178"/>
                <a:gd name="connsiteX83" fmla="*/ 360898 w 1791974"/>
                <a:gd name="connsiteY83" fmla="*/ 465497 h 1785178"/>
                <a:gd name="connsiteX84" fmla="*/ 359404 w 1791974"/>
                <a:gd name="connsiteY84" fmla="*/ 464501 h 1785178"/>
                <a:gd name="connsiteX85" fmla="*/ 355369 w 1791974"/>
                <a:gd name="connsiteY85" fmla="*/ 464054 h 1785178"/>
                <a:gd name="connsiteX86" fmla="*/ 353875 w 1791974"/>
                <a:gd name="connsiteY86" fmla="*/ 462957 h 1785178"/>
                <a:gd name="connsiteX87" fmla="*/ 347251 w 1791974"/>
                <a:gd name="connsiteY87" fmla="*/ 459871 h 1785178"/>
                <a:gd name="connsiteX88" fmla="*/ 343266 w 1791974"/>
                <a:gd name="connsiteY88" fmla="*/ 462459 h 1785178"/>
                <a:gd name="connsiteX89" fmla="*/ 342270 w 1791974"/>
                <a:gd name="connsiteY89" fmla="*/ 463953 h 1785178"/>
                <a:gd name="connsiteX90" fmla="*/ 332657 w 1791974"/>
                <a:gd name="connsiteY90" fmla="*/ 475010 h 1785178"/>
                <a:gd name="connsiteX91" fmla="*/ 323493 w 1791974"/>
                <a:gd name="connsiteY91" fmla="*/ 490745 h 1785178"/>
                <a:gd name="connsiteX92" fmla="*/ 317715 w 1791974"/>
                <a:gd name="connsiteY92" fmla="*/ 498912 h 1785178"/>
                <a:gd name="connsiteX93" fmla="*/ 316718 w 1791974"/>
                <a:gd name="connsiteY93" fmla="*/ 500406 h 1785178"/>
                <a:gd name="connsiteX94" fmla="*/ 315971 w 1791974"/>
                <a:gd name="connsiteY94" fmla="*/ 506432 h 1785178"/>
                <a:gd name="connsiteX95" fmla="*/ 314925 w 1791974"/>
                <a:gd name="connsiteY95" fmla="*/ 507976 h 1785178"/>
                <a:gd name="connsiteX96" fmla="*/ 311091 w 1791974"/>
                <a:gd name="connsiteY96" fmla="*/ 511960 h 1785178"/>
                <a:gd name="connsiteX97" fmla="*/ 310044 w 1791974"/>
                <a:gd name="connsiteY97" fmla="*/ 516940 h 1785178"/>
                <a:gd name="connsiteX98" fmla="*/ 311639 w 1791974"/>
                <a:gd name="connsiteY98" fmla="*/ 517984 h 1785178"/>
                <a:gd name="connsiteX99" fmla="*/ 313881 w 1791974"/>
                <a:gd name="connsiteY99" fmla="*/ 519478 h 1785178"/>
                <a:gd name="connsiteX100" fmla="*/ 315375 w 1791974"/>
                <a:gd name="connsiteY100" fmla="*/ 520525 h 1785178"/>
                <a:gd name="connsiteX101" fmla="*/ 318512 w 1791974"/>
                <a:gd name="connsiteY101" fmla="*/ 527099 h 1785178"/>
                <a:gd name="connsiteX102" fmla="*/ 320155 w 1791974"/>
                <a:gd name="connsiteY102" fmla="*/ 528095 h 1785178"/>
                <a:gd name="connsiteX103" fmla="*/ 338685 w 1791974"/>
                <a:gd name="connsiteY103" fmla="*/ 544379 h 1785178"/>
                <a:gd name="connsiteX104" fmla="*/ 347301 w 1791974"/>
                <a:gd name="connsiteY104" fmla="*/ 549359 h 1785178"/>
                <a:gd name="connsiteX105" fmla="*/ 358657 w 1791974"/>
                <a:gd name="connsiteY105" fmla="*/ 553642 h 1785178"/>
                <a:gd name="connsiteX106" fmla="*/ 365979 w 1791974"/>
                <a:gd name="connsiteY106" fmla="*/ 550903 h 1785178"/>
                <a:gd name="connsiteX107" fmla="*/ 370958 w 1791974"/>
                <a:gd name="connsiteY107" fmla="*/ 545375 h 1785178"/>
                <a:gd name="connsiteX108" fmla="*/ 370958 w 1791974"/>
                <a:gd name="connsiteY108" fmla="*/ 538800 h 1785178"/>
                <a:gd name="connsiteX109" fmla="*/ 373997 w 1791974"/>
                <a:gd name="connsiteY109" fmla="*/ 534318 h 1785178"/>
                <a:gd name="connsiteX110" fmla="*/ 377833 w 1791974"/>
                <a:gd name="connsiteY110" fmla="*/ 520426 h 1785178"/>
                <a:gd name="connsiteX111" fmla="*/ 378331 w 1791974"/>
                <a:gd name="connsiteY111" fmla="*/ 519679 h 1785178"/>
                <a:gd name="connsiteX112" fmla="*/ 380125 w 1791974"/>
                <a:gd name="connsiteY112" fmla="*/ 515396 h 1785178"/>
                <a:gd name="connsiteX113" fmla="*/ 293459 w 1791974"/>
                <a:gd name="connsiteY113" fmla="*/ 513802 h 1785178"/>
                <a:gd name="connsiteX114" fmla="*/ 297992 w 1791974"/>
                <a:gd name="connsiteY114" fmla="*/ 529290 h 1785178"/>
                <a:gd name="connsiteX115" fmla="*/ 300432 w 1791974"/>
                <a:gd name="connsiteY115" fmla="*/ 545822 h 1785178"/>
                <a:gd name="connsiteX116" fmla="*/ 284045 w 1791974"/>
                <a:gd name="connsiteY116" fmla="*/ 549009 h 1785178"/>
                <a:gd name="connsiteX117" fmla="*/ 282501 w 1791974"/>
                <a:gd name="connsiteY117" fmla="*/ 548013 h 1785178"/>
                <a:gd name="connsiteX118" fmla="*/ 278765 w 1791974"/>
                <a:gd name="connsiteY118" fmla="*/ 545523 h 1785178"/>
                <a:gd name="connsiteX119" fmla="*/ 277371 w 1791974"/>
                <a:gd name="connsiteY119" fmla="*/ 544429 h 1785178"/>
                <a:gd name="connsiteX120" fmla="*/ 269799 w 1791974"/>
                <a:gd name="connsiteY120" fmla="*/ 533123 h 1785178"/>
                <a:gd name="connsiteX121" fmla="*/ 264071 w 1791974"/>
                <a:gd name="connsiteY121" fmla="*/ 530236 h 1785178"/>
                <a:gd name="connsiteX122" fmla="*/ 255606 w 1791974"/>
                <a:gd name="connsiteY122" fmla="*/ 524906 h 1785178"/>
                <a:gd name="connsiteX123" fmla="*/ 231798 w 1791974"/>
                <a:gd name="connsiteY123" fmla="*/ 506581 h 1785178"/>
                <a:gd name="connsiteX124" fmla="*/ 215011 w 1791974"/>
                <a:gd name="connsiteY124" fmla="*/ 495277 h 1785178"/>
                <a:gd name="connsiteX125" fmla="*/ 213469 w 1791974"/>
                <a:gd name="connsiteY125" fmla="*/ 494430 h 1785178"/>
                <a:gd name="connsiteX126" fmla="*/ 207990 w 1791974"/>
                <a:gd name="connsiteY126" fmla="*/ 492737 h 1785178"/>
                <a:gd name="connsiteX127" fmla="*/ 209532 w 1791974"/>
                <a:gd name="connsiteY127" fmla="*/ 490496 h 1785178"/>
                <a:gd name="connsiteX128" fmla="*/ 217851 w 1791974"/>
                <a:gd name="connsiteY128" fmla="*/ 486215 h 1785178"/>
                <a:gd name="connsiteX129" fmla="*/ 219345 w 1791974"/>
                <a:gd name="connsiteY129" fmla="*/ 487259 h 1785178"/>
                <a:gd name="connsiteX130" fmla="*/ 220093 w 1791974"/>
                <a:gd name="connsiteY130" fmla="*/ 487757 h 1785178"/>
                <a:gd name="connsiteX131" fmla="*/ 225323 w 1791974"/>
                <a:gd name="connsiteY131" fmla="*/ 486811 h 1785178"/>
                <a:gd name="connsiteX132" fmla="*/ 231748 w 1791974"/>
                <a:gd name="connsiteY132" fmla="*/ 473664 h 1785178"/>
                <a:gd name="connsiteX133" fmla="*/ 232694 w 1791974"/>
                <a:gd name="connsiteY133" fmla="*/ 472170 h 1785178"/>
                <a:gd name="connsiteX134" fmla="*/ 233491 w 1791974"/>
                <a:gd name="connsiteY134" fmla="*/ 469381 h 1785178"/>
                <a:gd name="connsiteX135" fmla="*/ 227315 w 1791974"/>
                <a:gd name="connsiteY135" fmla="*/ 465248 h 1785178"/>
                <a:gd name="connsiteX136" fmla="*/ 221139 w 1791974"/>
                <a:gd name="connsiteY136" fmla="*/ 476403 h 1785178"/>
                <a:gd name="connsiteX137" fmla="*/ 209532 w 1791974"/>
                <a:gd name="connsiteY137" fmla="*/ 483923 h 1785178"/>
                <a:gd name="connsiteX138" fmla="*/ 208536 w 1791974"/>
                <a:gd name="connsiteY138" fmla="*/ 485468 h 1785178"/>
                <a:gd name="connsiteX139" fmla="*/ 207640 w 1791974"/>
                <a:gd name="connsiteY139" fmla="*/ 487110 h 1785178"/>
                <a:gd name="connsiteX140" fmla="*/ 202212 w 1791974"/>
                <a:gd name="connsiteY140" fmla="*/ 493235 h 1785178"/>
                <a:gd name="connsiteX141" fmla="*/ 193894 w 1791974"/>
                <a:gd name="connsiteY141" fmla="*/ 490944 h 1785178"/>
                <a:gd name="connsiteX142" fmla="*/ 189560 w 1791974"/>
                <a:gd name="connsiteY142" fmla="*/ 487956 h 1785178"/>
                <a:gd name="connsiteX143" fmla="*/ 190108 w 1791974"/>
                <a:gd name="connsiteY143" fmla="*/ 485118 h 1785178"/>
                <a:gd name="connsiteX144" fmla="*/ 191054 w 1791974"/>
                <a:gd name="connsiteY144" fmla="*/ 483574 h 1785178"/>
                <a:gd name="connsiteX145" fmla="*/ 195438 w 1791974"/>
                <a:gd name="connsiteY145" fmla="*/ 475606 h 1785178"/>
                <a:gd name="connsiteX146" fmla="*/ 203557 w 1791974"/>
                <a:gd name="connsiteY146" fmla="*/ 463505 h 1785178"/>
                <a:gd name="connsiteX147" fmla="*/ 207341 w 1791974"/>
                <a:gd name="connsiteY147" fmla="*/ 449662 h 1785178"/>
                <a:gd name="connsiteX148" fmla="*/ 208387 w 1791974"/>
                <a:gd name="connsiteY148" fmla="*/ 448168 h 1785178"/>
                <a:gd name="connsiteX149" fmla="*/ 213368 w 1791974"/>
                <a:gd name="connsiteY149" fmla="*/ 440597 h 1785178"/>
                <a:gd name="connsiteX150" fmla="*/ 214415 w 1791974"/>
                <a:gd name="connsiteY150" fmla="*/ 439105 h 1785178"/>
                <a:gd name="connsiteX151" fmla="*/ 226518 w 1791974"/>
                <a:gd name="connsiteY151" fmla="*/ 437362 h 1785178"/>
                <a:gd name="connsiteX152" fmla="*/ 228012 w 1791974"/>
                <a:gd name="connsiteY152" fmla="*/ 438406 h 1785178"/>
                <a:gd name="connsiteX153" fmla="*/ 236678 w 1791974"/>
                <a:gd name="connsiteY153" fmla="*/ 445031 h 1785178"/>
                <a:gd name="connsiteX154" fmla="*/ 249878 w 1791974"/>
                <a:gd name="connsiteY154" fmla="*/ 453047 h 1785178"/>
                <a:gd name="connsiteX155" fmla="*/ 255206 w 1791974"/>
                <a:gd name="connsiteY155" fmla="*/ 456583 h 1785178"/>
                <a:gd name="connsiteX156" fmla="*/ 256700 w 1791974"/>
                <a:gd name="connsiteY156" fmla="*/ 457630 h 1785178"/>
                <a:gd name="connsiteX157" fmla="*/ 264322 w 1791974"/>
                <a:gd name="connsiteY157" fmla="*/ 467240 h 1785178"/>
                <a:gd name="connsiteX158" fmla="*/ 268506 w 1791974"/>
                <a:gd name="connsiteY158" fmla="*/ 477548 h 1785178"/>
                <a:gd name="connsiteX159" fmla="*/ 270747 w 1791974"/>
                <a:gd name="connsiteY159" fmla="*/ 479092 h 1785178"/>
                <a:gd name="connsiteX160" fmla="*/ 271444 w 1791974"/>
                <a:gd name="connsiteY160" fmla="*/ 490098 h 1785178"/>
                <a:gd name="connsiteX161" fmla="*/ 268157 w 1791974"/>
                <a:gd name="connsiteY161" fmla="*/ 502498 h 1785178"/>
                <a:gd name="connsiteX162" fmla="*/ 260038 w 1791974"/>
                <a:gd name="connsiteY162" fmla="*/ 511312 h 1785178"/>
                <a:gd name="connsiteX163" fmla="*/ 279064 w 1791974"/>
                <a:gd name="connsiteY163" fmla="*/ 523762 h 1785178"/>
                <a:gd name="connsiteX164" fmla="*/ 282451 w 1791974"/>
                <a:gd name="connsiteY164" fmla="*/ 507876 h 1785178"/>
                <a:gd name="connsiteX165" fmla="*/ 287681 w 1791974"/>
                <a:gd name="connsiteY165" fmla="*/ 507876 h 1785178"/>
                <a:gd name="connsiteX166" fmla="*/ 293459 w 1791974"/>
                <a:gd name="connsiteY166" fmla="*/ 513802 h 1785178"/>
                <a:gd name="connsiteX167" fmla="*/ 244897 w 1791974"/>
                <a:gd name="connsiteY167" fmla="*/ 486811 h 1785178"/>
                <a:gd name="connsiteX168" fmla="*/ 247437 w 1791974"/>
                <a:gd name="connsiteY168" fmla="*/ 479789 h 1785178"/>
                <a:gd name="connsiteX169" fmla="*/ 252716 w 1791974"/>
                <a:gd name="connsiteY169" fmla="*/ 483325 h 1785178"/>
                <a:gd name="connsiteX170" fmla="*/ 249430 w 1791974"/>
                <a:gd name="connsiteY170" fmla="*/ 499659 h 1785178"/>
                <a:gd name="connsiteX171" fmla="*/ 248632 w 1791974"/>
                <a:gd name="connsiteY171" fmla="*/ 502448 h 1785178"/>
                <a:gd name="connsiteX172" fmla="*/ 243652 w 1791974"/>
                <a:gd name="connsiteY172" fmla="*/ 500106 h 1785178"/>
                <a:gd name="connsiteX173" fmla="*/ 238920 w 1791974"/>
                <a:gd name="connsiteY173" fmla="*/ 493883 h 1785178"/>
                <a:gd name="connsiteX174" fmla="*/ 241360 w 1791974"/>
                <a:gd name="connsiteY174" fmla="*/ 491990 h 1785178"/>
                <a:gd name="connsiteX175" fmla="*/ 243901 w 1791974"/>
                <a:gd name="connsiteY175" fmla="*/ 488205 h 1785178"/>
                <a:gd name="connsiteX176" fmla="*/ 244897 w 1791974"/>
                <a:gd name="connsiteY176" fmla="*/ 486711 h 1785178"/>
                <a:gd name="connsiteX177" fmla="*/ 259840 w 1791974"/>
                <a:gd name="connsiteY177" fmla="*/ 412512 h 1785178"/>
                <a:gd name="connsiteX178" fmla="*/ 261382 w 1791974"/>
                <a:gd name="connsiteY178" fmla="*/ 410271 h 1785178"/>
                <a:gd name="connsiteX179" fmla="*/ 270398 w 1791974"/>
                <a:gd name="connsiteY179" fmla="*/ 416346 h 1785178"/>
                <a:gd name="connsiteX180" fmla="*/ 281205 w 1791974"/>
                <a:gd name="connsiteY180" fmla="*/ 426655 h 1785178"/>
                <a:gd name="connsiteX181" fmla="*/ 283198 w 1791974"/>
                <a:gd name="connsiteY181" fmla="*/ 438059 h 1785178"/>
                <a:gd name="connsiteX182" fmla="*/ 279462 w 1791974"/>
                <a:gd name="connsiteY182" fmla="*/ 435519 h 1785178"/>
                <a:gd name="connsiteX183" fmla="*/ 272939 w 1791974"/>
                <a:gd name="connsiteY183" fmla="*/ 428944 h 1785178"/>
                <a:gd name="connsiteX184" fmla="*/ 266612 w 1791974"/>
                <a:gd name="connsiteY184" fmla="*/ 426904 h 1785178"/>
                <a:gd name="connsiteX185" fmla="*/ 261631 w 1791974"/>
                <a:gd name="connsiteY185" fmla="*/ 428995 h 1785178"/>
                <a:gd name="connsiteX186" fmla="*/ 260685 w 1791974"/>
                <a:gd name="connsiteY186" fmla="*/ 430687 h 1785178"/>
                <a:gd name="connsiteX187" fmla="*/ 259440 w 1791974"/>
                <a:gd name="connsiteY187" fmla="*/ 437461 h 1785178"/>
                <a:gd name="connsiteX188" fmla="*/ 269799 w 1791974"/>
                <a:gd name="connsiteY188" fmla="*/ 444581 h 1785178"/>
                <a:gd name="connsiteX189" fmla="*/ 273535 w 1791974"/>
                <a:gd name="connsiteY189" fmla="*/ 453646 h 1785178"/>
                <a:gd name="connsiteX190" fmla="*/ 275029 w 1791974"/>
                <a:gd name="connsiteY190" fmla="*/ 454642 h 1785178"/>
                <a:gd name="connsiteX191" fmla="*/ 278068 w 1791974"/>
                <a:gd name="connsiteY191" fmla="*/ 456684 h 1785178"/>
                <a:gd name="connsiteX192" fmla="*/ 282103 w 1791974"/>
                <a:gd name="connsiteY192" fmla="*/ 460467 h 1785178"/>
                <a:gd name="connsiteX193" fmla="*/ 288377 w 1791974"/>
                <a:gd name="connsiteY193" fmla="*/ 459222 h 1785178"/>
                <a:gd name="connsiteX194" fmla="*/ 289922 w 1791974"/>
                <a:gd name="connsiteY194" fmla="*/ 456981 h 1785178"/>
                <a:gd name="connsiteX195" fmla="*/ 294903 w 1791974"/>
                <a:gd name="connsiteY195" fmla="*/ 446075 h 1785178"/>
                <a:gd name="connsiteX196" fmla="*/ 304118 w 1791974"/>
                <a:gd name="connsiteY196" fmla="*/ 465349 h 1785178"/>
                <a:gd name="connsiteX197" fmla="*/ 311041 w 1791974"/>
                <a:gd name="connsiteY197" fmla="*/ 471275 h 1785178"/>
                <a:gd name="connsiteX198" fmla="*/ 313929 w 1791974"/>
                <a:gd name="connsiteY198" fmla="*/ 471921 h 1785178"/>
                <a:gd name="connsiteX199" fmla="*/ 315971 w 1791974"/>
                <a:gd name="connsiteY199" fmla="*/ 468883 h 1785178"/>
                <a:gd name="connsiteX200" fmla="*/ 319060 w 1791974"/>
                <a:gd name="connsiteY200" fmla="*/ 451256 h 1785178"/>
                <a:gd name="connsiteX201" fmla="*/ 337938 w 1791974"/>
                <a:gd name="connsiteY201" fmla="*/ 450806 h 1785178"/>
                <a:gd name="connsiteX202" fmla="*/ 350838 w 1791974"/>
                <a:gd name="connsiteY202" fmla="*/ 435418 h 1785178"/>
                <a:gd name="connsiteX203" fmla="*/ 353079 w 1791974"/>
                <a:gd name="connsiteY203" fmla="*/ 431434 h 1785178"/>
                <a:gd name="connsiteX204" fmla="*/ 353079 w 1791974"/>
                <a:gd name="connsiteY204" fmla="*/ 408528 h 1785178"/>
                <a:gd name="connsiteX205" fmla="*/ 340227 w 1791974"/>
                <a:gd name="connsiteY205" fmla="*/ 409723 h 1785178"/>
                <a:gd name="connsiteX206" fmla="*/ 338733 w 1791974"/>
                <a:gd name="connsiteY206" fmla="*/ 408727 h 1785178"/>
                <a:gd name="connsiteX207" fmla="*/ 331412 w 1791974"/>
                <a:gd name="connsiteY207" fmla="*/ 408229 h 1785178"/>
                <a:gd name="connsiteX208" fmla="*/ 335895 w 1791974"/>
                <a:gd name="connsiteY208" fmla="*/ 424364 h 1785178"/>
                <a:gd name="connsiteX209" fmla="*/ 334899 w 1791974"/>
                <a:gd name="connsiteY209" fmla="*/ 425858 h 1785178"/>
                <a:gd name="connsiteX210" fmla="*/ 331961 w 1791974"/>
                <a:gd name="connsiteY210" fmla="*/ 431585 h 1785178"/>
                <a:gd name="connsiteX211" fmla="*/ 328124 w 1791974"/>
                <a:gd name="connsiteY211" fmla="*/ 435519 h 1785178"/>
                <a:gd name="connsiteX212" fmla="*/ 309398 w 1791974"/>
                <a:gd name="connsiteY212" fmla="*/ 429543 h 1785178"/>
                <a:gd name="connsiteX213" fmla="*/ 308651 w 1791974"/>
                <a:gd name="connsiteY213" fmla="*/ 429045 h 1785178"/>
                <a:gd name="connsiteX214" fmla="*/ 310990 w 1791974"/>
                <a:gd name="connsiteY214" fmla="*/ 407631 h 1785178"/>
                <a:gd name="connsiteX215" fmla="*/ 306957 w 1791974"/>
                <a:gd name="connsiteY215" fmla="*/ 403847 h 1785178"/>
                <a:gd name="connsiteX216" fmla="*/ 287034 w 1791974"/>
                <a:gd name="connsiteY216" fmla="*/ 402502 h 1785178"/>
                <a:gd name="connsiteX217" fmla="*/ 285489 w 1791974"/>
                <a:gd name="connsiteY217" fmla="*/ 404793 h 1785178"/>
                <a:gd name="connsiteX218" fmla="*/ 292463 w 1791974"/>
                <a:gd name="connsiteY218" fmla="*/ 412163 h 1785178"/>
                <a:gd name="connsiteX219" fmla="*/ 291766 w 1791974"/>
                <a:gd name="connsiteY219" fmla="*/ 413358 h 1785178"/>
                <a:gd name="connsiteX220" fmla="*/ 288777 w 1791974"/>
                <a:gd name="connsiteY220" fmla="*/ 411366 h 1785178"/>
                <a:gd name="connsiteX221" fmla="*/ 277122 w 1791974"/>
                <a:gd name="connsiteY221" fmla="*/ 401008 h 1785178"/>
                <a:gd name="connsiteX222" fmla="*/ 275429 w 1791974"/>
                <a:gd name="connsiteY222" fmla="*/ 400211 h 1785178"/>
                <a:gd name="connsiteX223" fmla="*/ 269850 w 1791974"/>
                <a:gd name="connsiteY223" fmla="*/ 398717 h 1785178"/>
                <a:gd name="connsiteX224" fmla="*/ 272191 w 1791974"/>
                <a:gd name="connsiteY224" fmla="*/ 390401 h 1785178"/>
                <a:gd name="connsiteX225" fmla="*/ 270946 w 1791974"/>
                <a:gd name="connsiteY225" fmla="*/ 380791 h 1785178"/>
                <a:gd name="connsiteX226" fmla="*/ 263125 w 1791974"/>
                <a:gd name="connsiteY226" fmla="*/ 377752 h 1785178"/>
                <a:gd name="connsiteX227" fmla="*/ 255654 w 1791974"/>
                <a:gd name="connsiteY227" fmla="*/ 386915 h 1785178"/>
                <a:gd name="connsiteX228" fmla="*/ 247785 w 1791974"/>
                <a:gd name="connsiteY228" fmla="*/ 396875 h 1785178"/>
                <a:gd name="connsiteX229" fmla="*/ 248980 w 1791974"/>
                <a:gd name="connsiteY229" fmla="*/ 401855 h 1785178"/>
                <a:gd name="connsiteX230" fmla="*/ 247936 w 1791974"/>
                <a:gd name="connsiteY230" fmla="*/ 403349 h 1785178"/>
                <a:gd name="connsiteX231" fmla="*/ 244348 w 1791974"/>
                <a:gd name="connsiteY231" fmla="*/ 410769 h 1785178"/>
                <a:gd name="connsiteX232" fmla="*/ 243601 w 1791974"/>
                <a:gd name="connsiteY232" fmla="*/ 411416 h 1785178"/>
                <a:gd name="connsiteX233" fmla="*/ 237375 w 1791974"/>
                <a:gd name="connsiteY233" fmla="*/ 419283 h 1785178"/>
                <a:gd name="connsiteX234" fmla="*/ 234537 w 1791974"/>
                <a:gd name="connsiteY234" fmla="*/ 425011 h 1785178"/>
                <a:gd name="connsiteX235" fmla="*/ 259440 w 1791974"/>
                <a:gd name="connsiteY235" fmla="*/ 412213 h 1785178"/>
                <a:gd name="connsiteX236" fmla="*/ 276722 w 1791974"/>
                <a:gd name="connsiteY236" fmla="*/ 501552 h 1785178"/>
                <a:gd name="connsiteX237" fmla="*/ 273736 w 1791974"/>
                <a:gd name="connsiteY237" fmla="*/ 499510 h 1785178"/>
                <a:gd name="connsiteX238" fmla="*/ 274234 w 1791974"/>
                <a:gd name="connsiteY238" fmla="*/ 495476 h 1785178"/>
                <a:gd name="connsiteX239" fmla="*/ 275230 w 1791974"/>
                <a:gd name="connsiteY239" fmla="*/ 493982 h 1785178"/>
                <a:gd name="connsiteX240" fmla="*/ 275728 w 1791974"/>
                <a:gd name="connsiteY240" fmla="*/ 493235 h 1785178"/>
                <a:gd name="connsiteX241" fmla="*/ 282302 w 1791974"/>
                <a:gd name="connsiteY241" fmla="*/ 486662 h 1785178"/>
                <a:gd name="connsiteX242" fmla="*/ 296447 w 1791974"/>
                <a:gd name="connsiteY242" fmla="*/ 485219 h 1785178"/>
                <a:gd name="connsiteX243" fmla="*/ 299436 w 1791974"/>
                <a:gd name="connsiteY243" fmla="*/ 500157 h 1785178"/>
                <a:gd name="connsiteX244" fmla="*/ 298389 w 1791974"/>
                <a:gd name="connsiteY244" fmla="*/ 501651 h 1785178"/>
                <a:gd name="connsiteX245" fmla="*/ 296148 w 1791974"/>
                <a:gd name="connsiteY245" fmla="*/ 503394 h 1785178"/>
                <a:gd name="connsiteX246" fmla="*/ 278217 w 1791974"/>
                <a:gd name="connsiteY246" fmla="*/ 502348 h 1785178"/>
                <a:gd name="connsiteX247" fmla="*/ 276722 w 1791974"/>
                <a:gd name="connsiteY247" fmla="*/ 501351 h 1785178"/>
                <a:gd name="connsiteX248" fmla="*/ 607345 w 1791974"/>
                <a:gd name="connsiteY248" fmla="*/ 248973 h 1785178"/>
                <a:gd name="connsiteX249" fmla="*/ 611481 w 1791974"/>
                <a:gd name="connsiteY249" fmla="*/ 245189 h 1785178"/>
                <a:gd name="connsiteX250" fmla="*/ 615712 w 1791974"/>
                <a:gd name="connsiteY250" fmla="*/ 248127 h 1785178"/>
                <a:gd name="connsiteX251" fmla="*/ 624977 w 1791974"/>
                <a:gd name="connsiteY251" fmla="*/ 255696 h 1785178"/>
                <a:gd name="connsiteX252" fmla="*/ 622238 w 1791974"/>
                <a:gd name="connsiteY252" fmla="*/ 264760 h 1785178"/>
                <a:gd name="connsiteX253" fmla="*/ 622587 w 1791974"/>
                <a:gd name="connsiteY253" fmla="*/ 265555 h 1785178"/>
                <a:gd name="connsiteX254" fmla="*/ 623334 w 1791974"/>
                <a:gd name="connsiteY254" fmla="*/ 267150 h 1785178"/>
                <a:gd name="connsiteX255" fmla="*/ 630655 w 1791974"/>
                <a:gd name="connsiteY255" fmla="*/ 272628 h 1785178"/>
                <a:gd name="connsiteX256" fmla="*/ 633445 w 1791974"/>
                <a:gd name="connsiteY256" fmla="*/ 272628 h 1785178"/>
                <a:gd name="connsiteX257" fmla="*/ 635885 w 1791974"/>
                <a:gd name="connsiteY257" fmla="*/ 271531 h 1785178"/>
                <a:gd name="connsiteX258" fmla="*/ 644104 w 1791974"/>
                <a:gd name="connsiteY258" fmla="*/ 265905 h 1785178"/>
                <a:gd name="connsiteX259" fmla="*/ 646544 w 1791974"/>
                <a:gd name="connsiteY259" fmla="*/ 264808 h 1785178"/>
                <a:gd name="connsiteX260" fmla="*/ 649683 w 1791974"/>
                <a:gd name="connsiteY260" fmla="*/ 269192 h 1785178"/>
                <a:gd name="connsiteX261" fmla="*/ 637181 w 1791974"/>
                <a:gd name="connsiteY261" fmla="*/ 278752 h 1785178"/>
                <a:gd name="connsiteX262" fmla="*/ 636383 w 1791974"/>
                <a:gd name="connsiteY262" fmla="*/ 279102 h 1785178"/>
                <a:gd name="connsiteX263" fmla="*/ 630605 w 1791974"/>
                <a:gd name="connsiteY263" fmla="*/ 283634 h 1785178"/>
                <a:gd name="connsiteX264" fmla="*/ 630904 w 1791974"/>
                <a:gd name="connsiteY264" fmla="*/ 286471 h 1785178"/>
                <a:gd name="connsiteX265" fmla="*/ 631601 w 1791974"/>
                <a:gd name="connsiteY265" fmla="*/ 288066 h 1785178"/>
                <a:gd name="connsiteX266" fmla="*/ 643107 w 1791974"/>
                <a:gd name="connsiteY266" fmla="*/ 289759 h 1785178"/>
                <a:gd name="connsiteX267" fmla="*/ 654463 w 1791974"/>
                <a:gd name="connsiteY267" fmla="*/ 284779 h 1785178"/>
                <a:gd name="connsiteX268" fmla="*/ 657104 w 1791974"/>
                <a:gd name="connsiteY268" fmla="*/ 288514 h 1785178"/>
                <a:gd name="connsiteX269" fmla="*/ 663280 w 1791974"/>
                <a:gd name="connsiteY269" fmla="*/ 301910 h 1785178"/>
                <a:gd name="connsiteX270" fmla="*/ 666865 w 1791974"/>
                <a:gd name="connsiteY270" fmla="*/ 301261 h 1785178"/>
                <a:gd name="connsiteX271" fmla="*/ 671547 w 1791974"/>
                <a:gd name="connsiteY271" fmla="*/ 285475 h 1785178"/>
                <a:gd name="connsiteX272" fmla="*/ 670800 w 1791974"/>
                <a:gd name="connsiteY272" fmla="*/ 283883 h 1785178"/>
                <a:gd name="connsiteX273" fmla="*/ 670053 w 1791974"/>
                <a:gd name="connsiteY273" fmla="*/ 282238 h 1785178"/>
                <a:gd name="connsiteX274" fmla="*/ 670352 w 1791974"/>
                <a:gd name="connsiteY274" fmla="*/ 276262 h 1785178"/>
                <a:gd name="connsiteX275" fmla="*/ 671947 w 1791974"/>
                <a:gd name="connsiteY275" fmla="*/ 275566 h 1785178"/>
                <a:gd name="connsiteX276" fmla="*/ 675184 w 1791974"/>
                <a:gd name="connsiteY276" fmla="*/ 274122 h 1785178"/>
                <a:gd name="connsiteX277" fmla="*/ 678221 w 1791974"/>
                <a:gd name="connsiteY277" fmla="*/ 267847 h 1785178"/>
                <a:gd name="connsiteX278" fmla="*/ 676727 w 1791974"/>
                <a:gd name="connsiteY278" fmla="*/ 264808 h 1785178"/>
                <a:gd name="connsiteX279" fmla="*/ 663977 w 1791974"/>
                <a:gd name="connsiteY279" fmla="*/ 264808 h 1785178"/>
                <a:gd name="connsiteX280" fmla="*/ 659346 w 1791974"/>
                <a:gd name="connsiteY280" fmla="*/ 259083 h 1785178"/>
                <a:gd name="connsiteX281" fmla="*/ 662830 w 1791974"/>
                <a:gd name="connsiteY281" fmla="*/ 253605 h 1785178"/>
                <a:gd name="connsiteX282" fmla="*/ 667811 w 1791974"/>
                <a:gd name="connsiteY282" fmla="*/ 251414 h 1785178"/>
                <a:gd name="connsiteX283" fmla="*/ 667811 w 1791974"/>
                <a:gd name="connsiteY283" fmla="*/ 249422 h 1785178"/>
                <a:gd name="connsiteX284" fmla="*/ 653666 w 1791974"/>
                <a:gd name="connsiteY284" fmla="*/ 242101 h 1785178"/>
                <a:gd name="connsiteX285" fmla="*/ 657851 w 1791974"/>
                <a:gd name="connsiteY285" fmla="*/ 232141 h 1785178"/>
                <a:gd name="connsiteX286" fmla="*/ 658149 w 1791974"/>
                <a:gd name="connsiteY286" fmla="*/ 221484 h 1785178"/>
                <a:gd name="connsiteX287" fmla="*/ 688034 w 1791974"/>
                <a:gd name="connsiteY287" fmla="*/ 216504 h 1785178"/>
                <a:gd name="connsiteX288" fmla="*/ 691770 w 1791974"/>
                <a:gd name="connsiteY288" fmla="*/ 227510 h 1785178"/>
                <a:gd name="connsiteX289" fmla="*/ 698593 w 1791974"/>
                <a:gd name="connsiteY289" fmla="*/ 242051 h 1785178"/>
                <a:gd name="connsiteX290" fmla="*/ 699289 w 1791974"/>
                <a:gd name="connsiteY290" fmla="*/ 243695 h 1785178"/>
                <a:gd name="connsiteX291" fmla="*/ 699289 w 1791974"/>
                <a:gd name="connsiteY291" fmla="*/ 250467 h 1785178"/>
                <a:gd name="connsiteX292" fmla="*/ 706114 w 1791974"/>
                <a:gd name="connsiteY292" fmla="*/ 263812 h 1785178"/>
                <a:gd name="connsiteX293" fmla="*/ 708554 w 1791974"/>
                <a:gd name="connsiteY293" fmla="*/ 277507 h 1785178"/>
                <a:gd name="connsiteX294" fmla="*/ 706464 w 1791974"/>
                <a:gd name="connsiteY294" fmla="*/ 279401 h 1785178"/>
                <a:gd name="connsiteX295" fmla="*/ 704869 w 1791974"/>
                <a:gd name="connsiteY295" fmla="*/ 280148 h 1785178"/>
                <a:gd name="connsiteX296" fmla="*/ 699191 w 1791974"/>
                <a:gd name="connsiteY296" fmla="*/ 282736 h 1785178"/>
                <a:gd name="connsiteX297" fmla="*/ 697448 w 1791974"/>
                <a:gd name="connsiteY297" fmla="*/ 285425 h 1785178"/>
                <a:gd name="connsiteX298" fmla="*/ 707410 w 1791974"/>
                <a:gd name="connsiteY298" fmla="*/ 294588 h 1785178"/>
                <a:gd name="connsiteX299" fmla="*/ 707757 w 1791974"/>
                <a:gd name="connsiteY299" fmla="*/ 295435 h 1785178"/>
                <a:gd name="connsiteX300" fmla="*/ 708504 w 1791974"/>
                <a:gd name="connsiteY300" fmla="*/ 297030 h 1785178"/>
                <a:gd name="connsiteX301" fmla="*/ 719910 w 1791974"/>
                <a:gd name="connsiteY301" fmla="*/ 300715 h 1785178"/>
                <a:gd name="connsiteX302" fmla="*/ 723945 w 1791974"/>
                <a:gd name="connsiteY302" fmla="*/ 298871 h 1785178"/>
                <a:gd name="connsiteX303" fmla="*/ 725588 w 1791974"/>
                <a:gd name="connsiteY303" fmla="*/ 298174 h 1785178"/>
                <a:gd name="connsiteX304" fmla="*/ 730569 w 1791974"/>
                <a:gd name="connsiteY304" fmla="*/ 274519 h 1785178"/>
                <a:gd name="connsiteX305" fmla="*/ 727183 w 1791974"/>
                <a:gd name="connsiteY305" fmla="*/ 247629 h 1785178"/>
                <a:gd name="connsiteX306" fmla="*/ 725739 w 1791974"/>
                <a:gd name="connsiteY306" fmla="*/ 244392 h 1785178"/>
                <a:gd name="connsiteX307" fmla="*/ 718964 w 1791974"/>
                <a:gd name="connsiteY307" fmla="*/ 224970 h 1785178"/>
                <a:gd name="connsiteX308" fmla="*/ 710547 w 1791974"/>
                <a:gd name="connsiteY308" fmla="*/ 206295 h 1785178"/>
                <a:gd name="connsiteX309" fmla="*/ 705566 w 1791974"/>
                <a:gd name="connsiteY309" fmla="*/ 194942 h 1785178"/>
                <a:gd name="connsiteX310" fmla="*/ 677773 w 1791974"/>
                <a:gd name="connsiteY310" fmla="*/ 191805 h 1785178"/>
                <a:gd name="connsiteX311" fmla="*/ 657851 w 1791974"/>
                <a:gd name="connsiteY311" fmla="*/ 201765 h 1785178"/>
                <a:gd name="connsiteX312" fmla="*/ 629161 w 1791974"/>
                <a:gd name="connsiteY312" fmla="*/ 218297 h 1785178"/>
                <a:gd name="connsiteX313" fmla="*/ 614867 w 1791974"/>
                <a:gd name="connsiteY313" fmla="*/ 225569 h 1785178"/>
                <a:gd name="connsiteX314" fmla="*/ 619848 w 1791974"/>
                <a:gd name="connsiteY314" fmla="*/ 210628 h 1785178"/>
                <a:gd name="connsiteX315" fmla="*/ 619101 w 1791974"/>
                <a:gd name="connsiteY315" fmla="*/ 209034 h 1785178"/>
                <a:gd name="connsiteX316" fmla="*/ 620844 w 1791974"/>
                <a:gd name="connsiteY316" fmla="*/ 201515 h 1785178"/>
                <a:gd name="connsiteX317" fmla="*/ 622238 w 1791974"/>
                <a:gd name="connsiteY317" fmla="*/ 200768 h 1785178"/>
                <a:gd name="connsiteX318" fmla="*/ 631203 w 1791974"/>
                <a:gd name="connsiteY318" fmla="*/ 196735 h 1785178"/>
                <a:gd name="connsiteX319" fmla="*/ 632798 w 1791974"/>
                <a:gd name="connsiteY319" fmla="*/ 196038 h 1785178"/>
                <a:gd name="connsiteX320" fmla="*/ 639920 w 1791974"/>
                <a:gd name="connsiteY320" fmla="*/ 187970 h 1785178"/>
                <a:gd name="connsiteX321" fmla="*/ 641563 w 1791974"/>
                <a:gd name="connsiteY321" fmla="*/ 187223 h 1785178"/>
                <a:gd name="connsiteX322" fmla="*/ 645598 w 1791974"/>
                <a:gd name="connsiteY322" fmla="*/ 185381 h 1785178"/>
                <a:gd name="connsiteX323" fmla="*/ 649185 w 1791974"/>
                <a:gd name="connsiteY323" fmla="*/ 175969 h 1785178"/>
                <a:gd name="connsiteX324" fmla="*/ 638376 w 1791974"/>
                <a:gd name="connsiteY324" fmla="*/ 168598 h 1785178"/>
                <a:gd name="connsiteX325" fmla="*/ 636783 w 1791974"/>
                <a:gd name="connsiteY325" fmla="*/ 169345 h 1785178"/>
                <a:gd name="connsiteX326" fmla="*/ 631802 w 1791974"/>
                <a:gd name="connsiteY326" fmla="*/ 171537 h 1785178"/>
                <a:gd name="connsiteX327" fmla="*/ 625526 w 1791974"/>
                <a:gd name="connsiteY327" fmla="*/ 168449 h 1785178"/>
                <a:gd name="connsiteX328" fmla="*/ 622637 w 1791974"/>
                <a:gd name="connsiteY328" fmla="*/ 170740 h 1785178"/>
                <a:gd name="connsiteX329" fmla="*/ 622637 w 1791974"/>
                <a:gd name="connsiteY329" fmla="*/ 177512 h 1785178"/>
                <a:gd name="connsiteX330" fmla="*/ 619350 w 1791974"/>
                <a:gd name="connsiteY330" fmla="*/ 176168 h 1785178"/>
                <a:gd name="connsiteX331" fmla="*/ 619000 w 1791974"/>
                <a:gd name="connsiteY331" fmla="*/ 175371 h 1785178"/>
                <a:gd name="connsiteX332" fmla="*/ 616610 w 1791974"/>
                <a:gd name="connsiteY332" fmla="*/ 165710 h 1785178"/>
                <a:gd name="connsiteX333" fmla="*/ 608492 w 1791974"/>
                <a:gd name="connsiteY333" fmla="*/ 147833 h 1785178"/>
                <a:gd name="connsiteX334" fmla="*/ 607793 w 1791974"/>
                <a:gd name="connsiteY334" fmla="*/ 146239 h 1785178"/>
                <a:gd name="connsiteX335" fmla="*/ 592852 w 1791974"/>
                <a:gd name="connsiteY335" fmla="*/ 141259 h 1785178"/>
                <a:gd name="connsiteX336" fmla="*/ 586974 w 1791974"/>
                <a:gd name="connsiteY336" fmla="*/ 147833 h 1785178"/>
                <a:gd name="connsiteX337" fmla="*/ 589763 w 1791974"/>
                <a:gd name="connsiteY337" fmla="*/ 158290 h 1785178"/>
                <a:gd name="connsiteX338" fmla="*/ 593748 w 1791974"/>
                <a:gd name="connsiteY338" fmla="*/ 167204 h 1785178"/>
                <a:gd name="connsiteX339" fmla="*/ 595293 w 1791974"/>
                <a:gd name="connsiteY339" fmla="*/ 179206 h 1785178"/>
                <a:gd name="connsiteX340" fmla="*/ 595990 w 1791974"/>
                <a:gd name="connsiteY340" fmla="*/ 180849 h 1785178"/>
                <a:gd name="connsiteX341" fmla="*/ 597833 w 1791974"/>
                <a:gd name="connsiteY341" fmla="*/ 184883 h 1785178"/>
                <a:gd name="connsiteX342" fmla="*/ 598530 w 1791974"/>
                <a:gd name="connsiteY342" fmla="*/ 186526 h 1785178"/>
                <a:gd name="connsiteX343" fmla="*/ 596339 w 1791974"/>
                <a:gd name="connsiteY343" fmla="*/ 192402 h 1785178"/>
                <a:gd name="connsiteX344" fmla="*/ 587373 w 1791974"/>
                <a:gd name="connsiteY344" fmla="*/ 196436 h 1785178"/>
                <a:gd name="connsiteX345" fmla="*/ 585779 w 1791974"/>
                <a:gd name="connsiteY345" fmla="*/ 197133 h 1785178"/>
                <a:gd name="connsiteX346" fmla="*/ 583537 w 1791974"/>
                <a:gd name="connsiteY346" fmla="*/ 203060 h 1785178"/>
                <a:gd name="connsiteX347" fmla="*/ 584634 w 1791974"/>
                <a:gd name="connsiteY347" fmla="*/ 205450 h 1785178"/>
                <a:gd name="connsiteX348" fmla="*/ 600274 w 1791974"/>
                <a:gd name="connsiteY348" fmla="*/ 212122 h 1785178"/>
                <a:gd name="connsiteX349" fmla="*/ 595293 w 1791974"/>
                <a:gd name="connsiteY349" fmla="*/ 250517 h 1785178"/>
                <a:gd name="connsiteX350" fmla="*/ 592553 w 1791974"/>
                <a:gd name="connsiteY350" fmla="*/ 248824 h 1785178"/>
                <a:gd name="connsiteX351" fmla="*/ 592204 w 1791974"/>
                <a:gd name="connsiteY351" fmla="*/ 248027 h 1785178"/>
                <a:gd name="connsiteX352" fmla="*/ 588619 w 1791974"/>
                <a:gd name="connsiteY352" fmla="*/ 246683 h 1785178"/>
                <a:gd name="connsiteX353" fmla="*/ 587024 w 1791974"/>
                <a:gd name="connsiteY353" fmla="*/ 247380 h 1785178"/>
                <a:gd name="connsiteX354" fmla="*/ 586028 w 1791974"/>
                <a:gd name="connsiteY354" fmla="*/ 271234 h 1785178"/>
                <a:gd name="connsiteX355" fmla="*/ 591009 w 1791974"/>
                <a:gd name="connsiteY355" fmla="*/ 293393 h 1785178"/>
                <a:gd name="connsiteX356" fmla="*/ 598130 w 1791974"/>
                <a:gd name="connsiteY356" fmla="*/ 311669 h 1785178"/>
                <a:gd name="connsiteX357" fmla="*/ 600822 w 1791974"/>
                <a:gd name="connsiteY357" fmla="*/ 317297 h 1785178"/>
                <a:gd name="connsiteX358" fmla="*/ 608540 w 1791974"/>
                <a:gd name="connsiteY358" fmla="*/ 337215 h 1785178"/>
                <a:gd name="connsiteX359" fmla="*/ 621043 w 1791974"/>
                <a:gd name="connsiteY359" fmla="*/ 349218 h 1785178"/>
                <a:gd name="connsiteX360" fmla="*/ 624280 w 1791974"/>
                <a:gd name="connsiteY360" fmla="*/ 347724 h 1785178"/>
                <a:gd name="connsiteX361" fmla="*/ 626871 w 1791974"/>
                <a:gd name="connsiteY361" fmla="*/ 323123 h 1785178"/>
                <a:gd name="connsiteX362" fmla="*/ 613373 w 1791974"/>
                <a:gd name="connsiteY362" fmla="*/ 293245 h 1785178"/>
                <a:gd name="connsiteX363" fmla="*/ 604706 w 1791974"/>
                <a:gd name="connsiteY363" fmla="*/ 274670 h 1785178"/>
                <a:gd name="connsiteX364" fmla="*/ 596588 w 1791974"/>
                <a:gd name="connsiteY364" fmla="*/ 255894 h 1785178"/>
                <a:gd name="connsiteX365" fmla="*/ 599028 w 1791974"/>
                <a:gd name="connsiteY365" fmla="*/ 254800 h 1785178"/>
                <a:gd name="connsiteX366" fmla="*/ 607247 w 1791974"/>
                <a:gd name="connsiteY366" fmla="*/ 249173 h 1785178"/>
                <a:gd name="connsiteX367" fmla="*/ 636582 w 1791974"/>
                <a:gd name="connsiteY367" fmla="*/ 244591 h 1785178"/>
                <a:gd name="connsiteX368" fmla="*/ 635487 w 1791974"/>
                <a:gd name="connsiteY368" fmla="*/ 242201 h 1785178"/>
                <a:gd name="connsiteX369" fmla="*/ 622985 w 1791974"/>
                <a:gd name="connsiteY369" fmla="*/ 236075 h 1785178"/>
                <a:gd name="connsiteX370" fmla="*/ 631951 w 1791974"/>
                <a:gd name="connsiteY370" fmla="*/ 232091 h 1785178"/>
                <a:gd name="connsiteX371" fmla="*/ 632647 w 1791974"/>
                <a:gd name="connsiteY371" fmla="*/ 233685 h 1785178"/>
                <a:gd name="connsiteX372" fmla="*/ 635088 w 1791974"/>
                <a:gd name="connsiteY372" fmla="*/ 232589 h 1785178"/>
                <a:gd name="connsiteX373" fmla="*/ 637181 w 1791974"/>
                <a:gd name="connsiteY373" fmla="*/ 230697 h 1785178"/>
                <a:gd name="connsiteX374" fmla="*/ 641414 w 1791974"/>
                <a:gd name="connsiteY374" fmla="*/ 233635 h 1785178"/>
                <a:gd name="connsiteX375" fmla="*/ 642161 w 1791974"/>
                <a:gd name="connsiteY375" fmla="*/ 235280 h 1785178"/>
                <a:gd name="connsiteX376" fmla="*/ 638924 w 1791974"/>
                <a:gd name="connsiteY376" fmla="*/ 245238 h 1785178"/>
                <a:gd name="connsiteX377" fmla="*/ 638924 w 1791974"/>
                <a:gd name="connsiteY377" fmla="*/ 251214 h 1785178"/>
                <a:gd name="connsiteX378" fmla="*/ 636184 w 1791974"/>
                <a:gd name="connsiteY378" fmla="*/ 249521 h 1785178"/>
                <a:gd name="connsiteX379" fmla="*/ 636783 w 1791974"/>
                <a:gd name="connsiteY379" fmla="*/ 244541 h 1785178"/>
                <a:gd name="connsiteX380" fmla="*/ 1086642 w 1791974"/>
                <a:gd name="connsiteY380" fmla="*/ 250218 h 1785178"/>
                <a:gd name="connsiteX381" fmla="*/ 1077130 w 1791974"/>
                <a:gd name="connsiteY381" fmla="*/ 256443 h 1785178"/>
                <a:gd name="connsiteX382" fmla="*/ 1067617 w 1791974"/>
                <a:gd name="connsiteY382" fmla="*/ 262617 h 1785178"/>
                <a:gd name="connsiteX383" fmla="*/ 1064281 w 1791974"/>
                <a:gd name="connsiteY383" fmla="*/ 261523 h 1785178"/>
                <a:gd name="connsiteX384" fmla="*/ 1057954 w 1791974"/>
                <a:gd name="connsiteY384" fmla="*/ 268445 h 1785178"/>
                <a:gd name="connsiteX385" fmla="*/ 1053222 w 1791974"/>
                <a:gd name="connsiteY385" fmla="*/ 268893 h 1785178"/>
                <a:gd name="connsiteX386" fmla="*/ 1049637 w 1791974"/>
                <a:gd name="connsiteY386" fmla="*/ 271383 h 1785178"/>
                <a:gd name="connsiteX387" fmla="*/ 1032951 w 1791974"/>
                <a:gd name="connsiteY387" fmla="*/ 277359 h 1785178"/>
                <a:gd name="connsiteX388" fmla="*/ 1031854 w 1791974"/>
                <a:gd name="connsiteY388" fmla="*/ 280744 h 1785178"/>
                <a:gd name="connsiteX389" fmla="*/ 1034146 w 1791974"/>
                <a:gd name="connsiteY389" fmla="*/ 282339 h 1785178"/>
                <a:gd name="connsiteX390" fmla="*/ 1035791 w 1791974"/>
                <a:gd name="connsiteY390" fmla="*/ 282935 h 1785178"/>
                <a:gd name="connsiteX391" fmla="*/ 1063035 w 1791974"/>
                <a:gd name="connsiteY391" fmla="*/ 281242 h 1785178"/>
                <a:gd name="connsiteX392" fmla="*/ 1075686 w 1791974"/>
                <a:gd name="connsiteY392" fmla="*/ 278554 h 1785178"/>
                <a:gd name="connsiteX393" fmla="*/ 1087689 w 1791974"/>
                <a:gd name="connsiteY393" fmla="*/ 274570 h 1785178"/>
                <a:gd name="connsiteX394" fmla="*/ 1108858 w 1791974"/>
                <a:gd name="connsiteY394" fmla="*/ 260874 h 1785178"/>
                <a:gd name="connsiteX395" fmla="*/ 1128034 w 1791974"/>
                <a:gd name="connsiteY395" fmla="*/ 243296 h 1785178"/>
                <a:gd name="connsiteX396" fmla="*/ 1136401 w 1791974"/>
                <a:gd name="connsiteY396" fmla="*/ 234830 h 1785178"/>
                <a:gd name="connsiteX397" fmla="*/ 1137845 w 1791974"/>
                <a:gd name="connsiteY397" fmla="*/ 244790 h 1785178"/>
                <a:gd name="connsiteX398" fmla="*/ 1137297 w 1791974"/>
                <a:gd name="connsiteY398" fmla="*/ 246483 h 1785178"/>
                <a:gd name="connsiteX399" fmla="*/ 1141433 w 1791974"/>
                <a:gd name="connsiteY399" fmla="*/ 268943 h 1785178"/>
                <a:gd name="connsiteX400" fmla="*/ 1144170 w 1791974"/>
                <a:gd name="connsiteY400" fmla="*/ 280196 h 1785178"/>
                <a:gd name="connsiteX401" fmla="*/ 1146960 w 1791974"/>
                <a:gd name="connsiteY401" fmla="*/ 290755 h 1785178"/>
                <a:gd name="connsiteX402" fmla="*/ 1156373 w 1791974"/>
                <a:gd name="connsiteY402" fmla="*/ 310673 h 1785178"/>
                <a:gd name="connsiteX403" fmla="*/ 1174702 w 1791974"/>
                <a:gd name="connsiteY403" fmla="*/ 325962 h 1785178"/>
                <a:gd name="connsiteX404" fmla="*/ 1192334 w 1791974"/>
                <a:gd name="connsiteY404" fmla="*/ 325962 h 1785178"/>
                <a:gd name="connsiteX405" fmla="*/ 1187056 w 1791974"/>
                <a:gd name="connsiteY405" fmla="*/ 311769 h 1785178"/>
                <a:gd name="connsiteX406" fmla="*/ 1180282 w 1791974"/>
                <a:gd name="connsiteY406" fmla="*/ 299070 h 1785178"/>
                <a:gd name="connsiteX407" fmla="*/ 1166833 w 1791974"/>
                <a:gd name="connsiteY407" fmla="*/ 273574 h 1785178"/>
                <a:gd name="connsiteX408" fmla="*/ 1156871 w 1791974"/>
                <a:gd name="connsiteY408" fmla="*/ 246483 h 1785178"/>
                <a:gd name="connsiteX409" fmla="*/ 1154182 w 1791974"/>
                <a:gd name="connsiteY409" fmla="*/ 231545 h 1785178"/>
                <a:gd name="connsiteX410" fmla="*/ 1152987 w 1791974"/>
                <a:gd name="connsiteY410" fmla="*/ 223725 h 1785178"/>
                <a:gd name="connsiteX411" fmla="*/ 1150796 w 1791974"/>
                <a:gd name="connsiteY411" fmla="*/ 217102 h 1785178"/>
                <a:gd name="connsiteX412" fmla="*/ 1164592 w 1791974"/>
                <a:gd name="connsiteY412" fmla="*/ 220639 h 1785178"/>
                <a:gd name="connsiteX413" fmla="*/ 1168775 w 1791974"/>
                <a:gd name="connsiteY413" fmla="*/ 222083 h 1785178"/>
                <a:gd name="connsiteX414" fmla="*/ 1194526 w 1791974"/>
                <a:gd name="connsiteY414" fmla="*/ 220239 h 1785178"/>
                <a:gd name="connsiteX415" fmla="*/ 1195074 w 1791974"/>
                <a:gd name="connsiteY415" fmla="*/ 218546 h 1785178"/>
                <a:gd name="connsiteX416" fmla="*/ 1188798 w 1791974"/>
                <a:gd name="connsiteY416" fmla="*/ 200669 h 1785178"/>
                <a:gd name="connsiteX417" fmla="*/ 1182123 w 1791974"/>
                <a:gd name="connsiteY417" fmla="*/ 198478 h 1785178"/>
                <a:gd name="connsiteX418" fmla="*/ 1172164 w 1791974"/>
                <a:gd name="connsiteY418" fmla="*/ 197133 h 1785178"/>
                <a:gd name="connsiteX419" fmla="*/ 1162202 w 1791974"/>
                <a:gd name="connsiteY419" fmla="*/ 193797 h 1785178"/>
                <a:gd name="connsiteX420" fmla="*/ 1168179 w 1791974"/>
                <a:gd name="connsiteY420" fmla="*/ 178857 h 1785178"/>
                <a:gd name="connsiteX421" fmla="*/ 1173160 w 1791974"/>
                <a:gd name="connsiteY421" fmla="*/ 162722 h 1785178"/>
                <a:gd name="connsiteX422" fmla="*/ 1178139 w 1791974"/>
                <a:gd name="connsiteY422" fmla="*/ 151368 h 1785178"/>
                <a:gd name="connsiteX423" fmla="*/ 1173409 w 1791974"/>
                <a:gd name="connsiteY423" fmla="*/ 142355 h 1785178"/>
                <a:gd name="connsiteX424" fmla="*/ 1167231 w 1791974"/>
                <a:gd name="connsiteY424" fmla="*/ 141458 h 1785178"/>
                <a:gd name="connsiteX425" fmla="*/ 1162549 w 1791974"/>
                <a:gd name="connsiteY425" fmla="*/ 149974 h 1785178"/>
                <a:gd name="connsiteX426" fmla="*/ 1162252 w 1791974"/>
                <a:gd name="connsiteY426" fmla="*/ 150820 h 1785178"/>
                <a:gd name="connsiteX427" fmla="*/ 1155327 w 1791974"/>
                <a:gd name="connsiteY427" fmla="*/ 163419 h 1785178"/>
                <a:gd name="connsiteX428" fmla="*/ 1153634 w 1791974"/>
                <a:gd name="connsiteY428" fmla="*/ 168399 h 1785178"/>
                <a:gd name="connsiteX429" fmla="*/ 1146411 w 1791974"/>
                <a:gd name="connsiteY429" fmla="*/ 187671 h 1785178"/>
                <a:gd name="connsiteX430" fmla="*/ 1140386 w 1791974"/>
                <a:gd name="connsiteY430" fmla="*/ 186626 h 1785178"/>
                <a:gd name="connsiteX431" fmla="*/ 1139539 w 1791974"/>
                <a:gd name="connsiteY431" fmla="*/ 186626 h 1785178"/>
                <a:gd name="connsiteX432" fmla="*/ 1128332 w 1791974"/>
                <a:gd name="connsiteY432" fmla="*/ 186626 h 1785178"/>
                <a:gd name="connsiteX433" fmla="*/ 1127486 w 1791974"/>
                <a:gd name="connsiteY433" fmla="*/ 186327 h 1785178"/>
                <a:gd name="connsiteX434" fmla="*/ 1119615 w 1791974"/>
                <a:gd name="connsiteY434" fmla="*/ 181895 h 1785178"/>
                <a:gd name="connsiteX435" fmla="*/ 1105371 w 1791974"/>
                <a:gd name="connsiteY435" fmla="*/ 188418 h 1785178"/>
                <a:gd name="connsiteX436" fmla="*/ 1104823 w 1791974"/>
                <a:gd name="connsiteY436" fmla="*/ 190112 h 1785178"/>
                <a:gd name="connsiteX437" fmla="*/ 1111647 w 1791974"/>
                <a:gd name="connsiteY437" fmla="*/ 206295 h 1785178"/>
                <a:gd name="connsiteX438" fmla="*/ 1113341 w 1791974"/>
                <a:gd name="connsiteY438" fmla="*/ 206843 h 1785178"/>
                <a:gd name="connsiteX439" fmla="*/ 1115034 w 1791974"/>
                <a:gd name="connsiteY439" fmla="*/ 207391 h 1785178"/>
                <a:gd name="connsiteX440" fmla="*/ 1129976 w 1791974"/>
                <a:gd name="connsiteY440" fmla="*/ 209582 h 1785178"/>
                <a:gd name="connsiteX441" fmla="*/ 1128332 w 1791974"/>
                <a:gd name="connsiteY441" fmla="*/ 211823 h 1785178"/>
                <a:gd name="connsiteX442" fmla="*/ 1118820 w 1791974"/>
                <a:gd name="connsiteY442" fmla="*/ 223627 h 1785178"/>
                <a:gd name="connsiteX443" fmla="*/ 1109356 w 1791974"/>
                <a:gd name="connsiteY443" fmla="*/ 235328 h 1785178"/>
                <a:gd name="connsiteX444" fmla="*/ 1097301 w 1791974"/>
                <a:gd name="connsiteY444" fmla="*/ 242101 h 1785178"/>
                <a:gd name="connsiteX445" fmla="*/ 1086793 w 1791974"/>
                <a:gd name="connsiteY445" fmla="*/ 250418 h 1785178"/>
                <a:gd name="connsiteX446" fmla="*/ 1524949 w 1791974"/>
                <a:gd name="connsiteY446" fmla="*/ 502199 h 1785178"/>
                <a:gd name="connsiteX447" fmla="*/ 1518623 w 1791974"/>
                <a:gd name="connsiteY447" fmla="*/ 492239 h 1785178"/>
                <a:gd name="connsiteX448" fmla="*/ 1523106 w 1791974"/>
                <a:gd name="connsiteY448" fmla="*/ 492538 h 1785178"/>
                <a:gd name="connsiteX449" fmla="*/ 1524600 w 1791974"/>
                <a:gd name="connsiteY449" fmla="*/ 491592 h 1785178"/>
                <a:gd name="connsiteX450" fmla="*/ 1525397 w 1791974"/>
                <a:gd name="connsiteY450" fmla="*/ 491094 h 1785178"/>
                <a:gd name="connsiteX451" fmla="*/ 1526841 w 1791974"/>
                <a:gd name="connsiteY451" fmla="*/ 490098 h 1785178"/>
                <a:gd name="connsiteX452" fmla="*/ 1534114 w 1791974"/>
                <a:gd name="connsiteY452" fmla="*/ 489799 h 1785178"/>
                <a:gd name="connsiteX453" fmla="*/ 1535608 w 1791974"/>
                <a:gd name="connsiteY453" fmla="*/ 488703 h 1785178"/>
                <a:gd name="connsiteX454" fmla="*/ 1539394 w 1791974"/>
                <a:gd name="connsiteY454" fmla="*/ 486263 h 1785178"/>
                <a:gd name="connsiteX455" fmla="*/ 1540888 w 1791974"/>
                <a:gd name="connsiteY455" fmla="*/ 485267 h 1785178"/>
                <a:gd name="connsiteX456" fmla="*/ 1542881 w 1791974"/>
                <a:gd name="connsiteY456" fmla="*/ 481781 h 1785178"/>
                <a:gd name="connsiteX457" fmla="*/ 1545221 w 1791974"/>
                <a:gd name="connsiteY457" fmla="*/ 480337 h 1785178"/>
                <a:gd name="connsiteX458" fmla="*/ 1562553 w 1791974"/>
                <a:gd name="connsiteY458" fmla="*/ 469084 h 1785178"/>
                <a:gd name="connsiteX459" fmla="*/ 1565592 w 1791974"/>
                <a:gd name="connsiteY459" fmla="*/ 467140 h 1785178"/>
                <a:gd name="connsiteX460" fmla="*/ 1569826 w 1791974"/>
                <a:gd name="connsiteY460" fmla="*/ 471524 h 1785178"/>
                <a:gd name="connsiteX461" fmla="*/ 1574457 w 1791974"/>
                <a:gd name="connsiteY461" fmla="*/ 474212 h 1785178"/>
                <a:gd name="connsiteX462" fmla="*/ 1578890 w 1791974"/>
                <a:gd name="connsiteY462" fmla="*/ 481034 h 1785178"/>
                <a:gd name="connsiteX463" fmla="*/ 1577098 w 1791974"/>
                <a:gd name="connsiteY463" fmla="*/ 486464 h 1785178"/>
                <a:gd name="connsiteX464" fmla="*/ 1559117 w 1791974"/>
                <a:gd name="connsiteY464" fmla="*/ 482030 h 1785178"/>
                <a:gd name="connsiteX465" fmla="*/ 1557623 w 1791974"/>
                <a:gd name="connsiteY465" fmla="*/ 482978 h 1785178"/>
                <a:gd name="connsiteX466" fmla="*/ 1555381 w 1791974"/>
                <a:gd name="connsiteY466" fmla="*/ 484472 h 1785178"/>
                <a:gd name="connsiteX467" fmla="*/ 1546914 w 1791974"/>
                <a:gd name="connsiteY467" fmla="*/ 499410 h 1785178"/>
                <a:gd name="connsiteX468" fmla="*/ 1529282 w 1791974"/>
                <a:gd name="connsiteY468" fmla="*/ 496970 h 1785178"/>
                <a:gd name="connsiteX469" fmla="*/ 1528486 w 1791974"/>
                <a:gd name="connsiteY469" fmla="*/ 497468 h 1785178"/>
                <a:gd name="connsiteX470" fmla="*/ 1529183 w 1791974"/>
                <a:gd name="connsiteY470" fmla="*/ 503444 h 1785178"/>
                <a:gd name="connsiteX471" fmla="*/ 1543877 w 1791974"/>
                <a:gd name="connsiteY471" fmla="*/ 507876 h 1785178"/>
                <a:gd name="connsiteX472" fmla="*/ 1557524 w 1791974"/>
                <a:gd name="connsiteY472" fmla="*/ 514051 h 1785178"/>
                <a:gd name="connsiteX473" fmla="*/ 1568183 w 1791974"/>
                <a:gd name="connsiteY473" fmla="*/ 515992 h 1785178"/>
                <a:gd name="connsiteX474" fmla="*/ 1578691 w 1791974"/>
                <a:gd name="connsiteY474" fmla="*/ 515296 h 1785178"/>
                <a:gd name="connsiteX475" fmla="*/ 1580236 w 1791974"/>
                <a:gd name="connsiteY475" fmla="*/ 514300 h 1785178"/>
                <a:gd name="connsiteX476" fmla="*/ 1582477 w 1791974"/>
                <a:gd name="connsiteY476" fmla="*/ 512856 h 1785178"/>
                <a:gd name="connsiteX477" fmla="*/ 1584022 w 1791974"/>
                <a:gd name="connsiteY477" fmla="*/ 511860 h 1785178"/>
                <a:gd name="connsiteX478" fmla="*/ 1584321 w 1791974"/>
                <a:gd name="connsiteY478" fmla="*/ 504141 h 1785178"/>
                <a:gd name="connsiteX479" fmla="*/ 1589848 w 1791974"/>
                <a:gd name="connsiteY479" fmla="*/ 499460 h 1785178"/>
                <a:gd name="connsiteX480" fmla="*/ 1610768 w 1791974"/>
                <a:gd name="connsiteY480" fmla="*/ 505187 h 1785178"/>
                <a:gd name="connsiteX481" fmla="*/ 1612262 w 1791974"/>
                <a:gd name="connsiteY481" fmla="*/ 504241 h 1785178"/>
                <a:gd name="connsiteX482" fmla="*/ 1613807 w 1791974"/>
                <a:gd name="connsiteY482" fmla="*/ 503245 h 1785178"/>
                <a:gd name="connsiteX483" fmla="*/ 1611415 w 1791974"/>
                <a:gd name="connsiteY483" fmla="*/ 492986 h 1785178"/>
                <a:gd name="connsiteX484" fmla="*/ 1614006 w 1791974"/>
                <a:gd name="connsiteY484" fmla="*/ 487010 h 1785178"/>
                <a:gd name="connsiteX485" fmla="*/ 1616247 w 1791974"/>
                <a:gd name="connsiteY485" fmla="*/ 485566 h 1785178"/>
                <a:gd name="connsiteX486" fmla="*/ 1622971 w 1791974"/>
                <a:gd name="connsiteY486" fmla="*/ 469431 h 1785178"/>
                <a:gd name="connsiteX487" fmla="*/ 1609822 w 1791974"/>
                <a:gd name="connsiteY487" fmla="*/ 464003 h 1785178"/>
                <a:gd name="connsiteX488" fmla="*/ 1600957 w 1791974"/>
                <a:gd name="connsiteY488" fmla="*/ 471871 h 1785178"/>
                <a:gd name="connsiteX489" fmla="*/ 1598665 w 1791974"/>
                <a:gd name="connsiteY489" fmla="*/ 473365 h 1785178"/>
                <a:gd name="connsiteX490" fmla="*/ 1575903 w 1791974"/>
                <a:gd name="connsiteY490" fmla="*/ 461365 h 1785178"/>
                <a:gd name="connsiteX491" fmla="*/ 1577197 w 1791974"/>
                <a:gd name="connsiteY491" fmla="*/ 455140 h 1785178"/>
                <a:gd name="connsiteX492" fmla="*/ 1583224 w 1791974"/>
                <a:gd name="connsiteY492" fmla="*/ 451206 h 1785178"/>
                <a:gd name="connsiteX493" fmla="*/ 1584718 w 1791974"/>
                <a:gd name="connsiteY493" fmla="*/ 450260 h 1785178"/>
                <a:gd name="connsiteX494" fmla="*/ 1586462 w 1791974"/>
                <a:gd name="connsiteY494" fmla="*/ 433029 h 1785178"/>
                <a:gd name="connsiteX495" fmla="*/ 1587259 w 1791974"/>
                <a:gd name="connsiteY495" fmla="*/ 430589 h 1785178"/>
                <a:gd name="connsiteX496" fmla="*/ 1577297 w 1791974"/>
                <a:gd name="connsiteY496" fmla="*/ 429193 h 1785178"/>
                <a:gd name="connsiteX497" fmla="*/ 1568780 w 1791974"/>
                <a:gd name="connsiteY497" fmla="*/ 436465 h 1785178"/>
                <a:gd name="connsiteX498" fmla="*/ 1559665 w 1791974"/>
                <a:gd name="connsiteY498" fmla="*/ 441445 h 1785178"/>
                <a:gd name="connsiteX499" fmla="*/ 1557424 w 1791974"/>
                <a:gd name="connsiteY499" fmla="*/ 442939 h 1785178"/>
                <a:gd name="connsiteX500" fmla="*/ 1550302 w 1791974"/>
                <a:gd name="connsiteY500" fmla="*/ 446573 h 1785178"/>
                <a:gd name="connsiteX501" fmla="*/ 1545072 w 1791974"/>
                <a:gd name="connsiteY501" fmla="*/ 452001 h 1785178"/>
                <a:gd name="connsiteX502" fmla="*/ 1539842 w 1791974"/>
                <a:gd name="connsiteY502" fmla="*/ 455439 h 1785178"/>
                <a:gd name="connsiteX503" fmla="*/ 1528884 w 1791974"/>
                <a:gd name="connsiteY503" fmla="*/ 463405 h 1785178"/>
                <a:gd name="connsiteX504" fmla="*/ 1512399 w 1791974"/>
                <a:gd name="connsiteY504" fmla="*/ 471076 h 1785178"/>
                <a:gd name="connsiteX505" fmla="*/ 1508862 w 1791974"/>
                <a:gd name="connsiteY505" fmla="*/ 475508 h 1785178"/>
                <a:gd name="connsiteX506" fmla="*/ 1506122 w 1791974"/>
                <a:gd name="connsiteY506" fmla="*/ 476204 h 1785178"/>
                <a:gd name="connsiteX507" fmla="*/ 1498950 w 1791974"/>
                <a:gd name="connsiteY507" fmla="*/ 470128 h 1785178"/>
                <a:gd name="connsiteX508" fmla="*/ 1500445 w 1791974"/>
                <a:gd name="connsiteY508" fmla="*/ 469182 h 1785178"/>
                <a:gd name="connsiteX509" fmla="*/ 1507169 w 1791974"/>
                <a:gd name="connsiteY509" fmla="*/ 471275 h 1785178"/>
                <a:gd name="connsiteX510" fmla="*/ 1514540 w 1791974"/>
                <a:gd name="connsiteY510" fmla="*/ 467789 h 1785178"/>
                <a:gd name="connsiteX511" fmla="*/ 1540390 w 1791974"/>
                <a:gd name="connsiteY511" fmla="*/ 451354 h 1785178"/>
                <a:gd name="connsiteX512" fmla="*/ 1546665 w 1791974"/>
                <a:gd name="connsiteY512" fmla="*/ 444533 h 1785178"/>
                <a:gd name="connsiteX513" fmla="*/ 1548209 w 1791974"/>
                <a:gd name="connsiteY513" fmla="*/ 443537 h 1785178"/>
                <a:gd name="connsiteX514" fmla="*/ 1554984 w 1791974"/>
                <a:gd name="connsiteY514" fmla="*/ 439153 h 1785178"/>
                <a:gd name="connsiteX515" fmla="*/ 1556478 w 1791974"/>
                <a:gd name="connsiteY515" fmla="*/ 438157 h 1785178"/>
                <a:gd name="connsiteX516" fmla="*/ 1563451 w 1791974"/>
                <a:gd name="connsiteY516" fmla="*/ 420777 h 1785178"/>
                <a:gd name="connsiteX517" fmla="*/ 1562455 w 1791974"/>
                <a:gd name="connsiteY517" fmla="*/ 419283 h 1785178"/>
                <a:gd name="connsiteX518" fmla="*/ 1547512 w 1791974"/>
                <a:gd name="connsiteY518" fmla="*/ 416097 h 1785178"/>
                <a:gd name="connsiteX519" fmla="*/ 1546018 w 1791974"/>
                <a:gd name="connsiteY519" fmla="*/ 417093 h 1785178"/>
                <a:gd name="connsiteX520" fmla="*/ 1536954 w 1791974"/>
                <a:gd name="connsiteY520" fmla="*/ 422970 h 1785178"/>
                <a:gd name="connsiteX521" fmla="*/ 1522011 w 1791974"/>
                <a:gd name="connsiteY521" fmla="*/ 432928 h 1785178"/>
                <a:gd name="connsiteX522" fmla="*/ 1521113 w 1791974"/>
                <a:gd name="connsiteY522" fmla="*/ 433177 h 1785178"/>
                <a:gd name="connsiteX523" fmla="*/ 1519619 w 1791974"/>
                <a:gd name="connsiteY523" fmla="*/ 434173 h 1785178"/>
                <a:gd name="connsiteX524" fmla="*/ 1513493 w 1791974"/>
                <a:gd name="connsiteY524" fmla="*/ 441344 h 1785178"/>
                <a:gd name="connsiteX525" fmla="*/ 1505227 w 1791974"/>
                <a:gd name="connsiteY525" fmla="*/ 446724 h 1785178"/>
                <a:gd name="connsiteX526" fmla="*/ 1496958 w 1791974"/>
                <a:gd name="connsiteY526" fmla="*/ 455389 h 1785178"/>
                <a:gd name="connsiteX527" fmla="*/ 1495514 w 1791974"/>
                <a:gd name="connsiteY527" fmla="*/ 464801 h 1785178"/>
                <a:gd name="connsiteX528" fmla="*/ 1476984 w 1791974"/>
                <a:gd name="connsiteY528" fmla="*/ 451105 h 1785178"/>
                <a:gd name="connsiteX529" fmla="*/ 1475988 w 1791974"/>
                <a:gd name="connsiteY529" fmla="*/ 449611 h 1785178"/>
                <a:gd name="connsiteX530" fmla="*/ 1475590 w 1791974"/>
                <a:gd name="connsiteY530" fmla="*/ 445627 h 1785178"/>
                <a:gd name="connsiteX531" fmla="*/ 1474544 w 1791974"/>
                <a:gd name="connsiteY531" fmla="*/ 444083 h 1785178"/>
                <a:gd name="connsiteX532" fmla="*/ 1444660 w 1791974"/>
                <a:gd name="connsiteY532" fmla="*/ 442989 h 1785178"/>
                <a:gd name="connsiteX533" fmla="*/ 1440127 w 1791974"/>
                <a:gd name="connsiteY533" fmla="*/ 445927 h 1785178"/>
                <a:gd name="connsiteX534" fmla="*/ 1438633 w 1791974"/>
                <a:gd name="connsiteY534" fmla="*/ 446923 h 1785178"/>
                <a:gd name="connsiteX535" fmla="*/ 1434998 w 1791974"/>
                <a:gd name="connsiteY535" fmla="*/ 457230 h 1785178"/>
                <a:gd name="connsiteX536" fmla="*/ 1437189 w 1791974"/>
                <a:gd name="connsiteY536" fmla="*/ 462859 h 1785178"/>
                <a:gd name="connsiteX537" fmla="*/ 1439629 w 1791974"/>
                <a:gd name="connsiteY537" fmla="*/ 466642 h 1785178"/>
                <a:gd name="connsiteX538" fmla="*/ 1440625 w 1791974"/>
                <a:gd name="connsiteY538" fmla="*/ 468136 h 1785178"/>
                <a:gd name="connsiteX539" fmla="*/ 1452280 w 1791974"/>
                <a:gd name="connsiteY539" fmla="*/ 471275 h 1785178"/>
                <a:gd name="connsiteX540" fmla="*/ 1453825 w 1791974"/>
                <a:gd name="connsiteY540" fmla="*/ 470279 h 1785178"/>
                <a:gd name="connsiteX541" fmla="*/ 1456066 w 1791974"/>
                <a:gd name="connsiteY541" fmla="*/ 468835 h 1785178"/>
                <a:gd name="connsiteX542" fmla="*/ 1457611 w 1791974"/>
                <a:gd name="connsiteY542" fmla="*/ 467839 h 1785178"/>
                <a:gd name="connsiteX543" fmla="*/ 1460647 w 1791974"/>
                <a:gd name="connsiteY543" fmla="*/ 462859 h 1785178"/>
                <a:gd name="connsiteX544" fmla="*/ 1464383 w 1791974"/>
                <a:gd name="connsiteY544" fmla="*/ 460369 h 1785178"/>
                <a:gd name="connsiteX545" fmla="*/ 1465927 w 1791974"/>
                <a:gd name="connsiteY545" fmla="*/ 459423 h 1785178"/>
                <a:gd name="connsiteX546" fmla="*/ 1476387 w 1791974"/>
                <a:gd name="connsiteY546" fmla="*/ 462311 h 1785178"/>
                <a:gd name="connsiteX547" fmla="*/ 1479326 w 1791974"/>
                <a:gd name="connsiteY547" fmla="*/ 466793 h 1785178"/>
                <a:gd name="connsiteX548" fmla="*/ 1504228 w 1791974"/>
                <a:gd name="connsiteY548" fmla="*/ 499857 h 1785178"/>
                <a:gd name="connsiteX549" fmla="*/ 1518623 w 1791974"/>
                <a:gd name="connsiteY549" fmla="*/ 522715 h 1785178"/>
                <a:gd name="connsiteX550" fmla="*/ 1528036 w 1791974"/>
                <a:gd name="connsiteY550" fmla="*/ 539099 h 1785178"/>
                <a:gd name="connsiteX551" fmla="*/ 1528036 w 1791974"/>
                <a:gd name="connsiteY551" fmla="*/ 542286 h 1785178"/>
                <a:gd name="connsiteX552" fmla="*/ 1519969 w 1791974"/>
                <a:gd name="connsiteY552" fmla="*/ 546270 h 1785178"/>
                <a:gd name="connsiteX553" fmla="*/ 1528436 w 1791974"/>
                <a:gd name="connsiteY553" fmla="*/ 552744 h 1785178"/>
                <a:gd name="connsiteX554" fmla="*/ 1532818 w 1791974"/>
                <a:gd name="connsiteY554" fmla="*/ 562704 h 1785178"/>
                <a:gd name="connsiteX555" fmla="*/ 1546715 w 1791974"/>
                <a:gd name="connsiteY555" fmla="*/ 567684 h 1785178"/>
                <a:gd name="connsiteX556" fmla="*/ 1547462 w 1791974"/>
                <a:gd name="connsiteY556" fmla="*/ 550254 h 1785178"/>
                <a:gd name="connsiteX557" fmla="*/ 1543877 w 1791974"/>
                <a:gd name="connsiteY557" fmla="*/ 531928 h 1785178"/>
                <a:gd name="connsiteX558" fmla="*/ 1538896 w 1791974"/>
                <a:gd name="connsiteY558" fmla="*/ 524408 h 1785178"/>
                <a:gd name="connsiteX559" fmla="*/ 1523953 w 1791974"/>
                <a:gd name="connsiteY559" fmla="*/ 501751 h 1785178"/>
                <a:gd name="connsiteX560" fmla="*/ 1398340 w 1791974"/>
                <a:gd name="connsiteY560" fmla="*/ 550055 h 1785178"/>
                <a:gd name="connsiteX561" fmla="*/ 1396645 w 1791974"/>
                <a:gd name="connsiteY561" fmla="*/ 563999 h 1785178"/>
                <a:gd name="connsiteX562" fmla="*/ 1445357 w 1791974"/>
                <a:gd name="connsiteY562" fmla="*/ 561359 h 1785178"/>
                <a:gd name="connsiteX563" fmla="*/ 1456813 w 1791974"/>
                <a:gd name="connsiteY563" fmla="*/ 552596 h 1785178"/>
                <a:gd name="connsiteX564" fmla="*/ 1460846 w 1791974"/>
                <a:gd name="connsiteY564" fmla="*/ 558821 h 1785178"/>
                <a:gd name="connsiteX565" fmla="*/ 1478478 w 1791974"/>
                <a:gd name="connsiteY565" fmla="*/ 567785 h 1785178"/>
                <a:gd name="connsiteX566" fmla="*/ 1479225 w 1791974"/>
                <a:gd name="connsiteY566" fmla="*/ 567287 h 1785178"/>
                <a:gd name="connsiteX567" fmla="*/ 1480720 w 1791974"/>
                <a:gd name="connsiteY567" fmla="*/ 566291 h 1785178"/>
                <a:gd name="connsiteX568" fmla="*/ 1475739 w 1791974"/>
                <a:gd name="connsiteY568" fmla="*/ 541788 h 1785178"/>
                <a:gd name="connsiteX569" fmla="*/ 1473299 w 1791974"/>
                <a:gd name="connsiteY569" fmla="*/ 538005 h 1785178"/>
                <a:gd name="connsiteX570" fmla="*/ 1480669 w 1791974"/>
                <a:gd name="connsiteY570" fmla="*/ 526450 h 1785178"/>
                <a:gd name="connsiteX571" fmla="*/ 1507018 w 1791974"/>
                <a:gd name="connsiteY571" fmla="*/ 535414 h 1785178"/>
                <a:gd name="connsiteX572" fmla="*/ 1505773 w 1791974"/>
                <a:gd name="connsiteY572" fmla="*/ 513703 h 1785178"/>
                <a:gd name="connsiteX573" fmla="*/ 1500045 w 1791974"/>
                <a:gd name="connsiteY573" fmla="*/ 504639 h 1785178"/>
                <a:gd name="connsiteX574" fmla="*/ 1483210 w 1791974"/>
                <a:gd name="connsiteY574" fmla="*/ 495177 h 1785178"/>
                <a:gd name="connsiteX575" fmla="*/ 1479077 w 1791974"/>
                <a:gd name="connsiteY575" fmla="*/ 508623 h 1785178"/>
                <a:gd name="connsiteX576" fmla="*/ 1489884 w 1791974"/>
                <a:gd name="connsiteY576" fmla="*/ 518583 h 1785178"/>
                <a:gd name="connsiteX577" fmla="*/ 1475988 w 1791974"/>
                <a:gd name="connsiteY577" fmla="*/ 516940 h 1785178"/>
                <a:gd name="connsiteX578" fmla="*/ 1474445 w 1791974"/>
                <a:gd name="connsiteY578" fmla="*/ 517886 h 1785178"/>
                <a:gd name="connsiteX579" fmla="*/ 1471407 w 1791974"/>
                <a:gd name="connsiteY579" fmla="*/ 519878 h 1785178"/>
                <a:gd name="connsiteX580" fmla="*/ 1469912 w 1791974"/>
                <a:gd name="connsiteY580" fmla="*/ 520824 h 1785178"/>
                <a:gd name="connsiteX581" fmla="*/ 1466375 w 1791974"/>
                <a:gd name="connsiteY581" fmla="*/ 525306 h 1785178"/>
                <a:gd name="connsiteX582" fmla="*/ 1463387 w 1791974"/>
                <a:gd name="connsiteY582" fmla="*/ 524011 h 1785178"/>
                <a:gd name="connsiteX583" fmla="*/ 1459950 w 1791974"/>
                <a:gd name="connsiteY583" fmla="*/ 518731 h 1785178"/>
                <a:gd name="connsiteX584" fmla="*/ 1442369 w 1791974"/>
                <a:gd name="connsiteY584" fmla="*/ 499110 h 1785178"/>
                <a:gd name="connsiteX585" fmla="*/ 1437986 w 1791974"/>
                <a:gd name="connsiteY585" fmla="*/ 499759 h 1785178"/>
                <a:gd name="connsiteX586" fmla="*/ 1437536 w 1791974"/>
                <a:gd name="connsiteY586" fmla="*/ 514699 h 1785178"/>
                <a:gd name="connsiteX587" fmla="*/ 1445556 w 1791974"/>
                <a:gd name="connsiteY587" fmla="*/ 531380 h 1785178"/>
                <a:gd name="connsiteX588" fmla="*/ 1448245 w 1791974"/>
                <a:gd name="connsiteY588" fmla="*/ 537158 h 1785178"/>
                <a:gd name="connsiteX589" fmla="*/ 1440276 w 1791974"/>
                <a:gd name="connsiteY589" fmla="*/ 543682 h 1785178"/>
                <a:gd name="connsiteX590" fmla="*/ 1437886 w 1791974"/>
                <a:gd name="connsiteY590" fmla="*/ 544977 h 1785178"/>
                <a:gd name="connsiteX591" fmla="*/ 1414875 w 1791974"/>
                <a:gd name="connsiteY591" fmla="*/ 549208 h 1785178"/>
                <a:gd name="connsiteX592" fmla="*/ 1413381 w 1791974"/>
                <a:gd name="connsiteY592" fmla="*/ 544877 h 1785178"/>
                <a:gd name="connsiteX593" fmla="*/ 1413381 w 1791974"/>
                <a:gd name="connsiteY593" fmla="*/ 537208 h 1785178"/>
                <a:gd name="connsiteX594" fmla="*/ 1410193 w 1791974"/>
                <a:gd name="connsiteY594" fmla="*/ 537208 h 1785178"/>
                <a:gd name="connsiteX595" fmla="*/ 1409446 w 1791974"/>
                <a:gd name="connsiteY595" fmla="*/ 537655 h 1785178"/>
                <a:gd name="connsiteX596" fmla="*/ 1398289 w 1791974"/>
                <a:gd name="connsiteY596" fmla="*/ 550254 h 1785178"/>
                <a:gd name="connsiteX597" fmla="*/ 1525845 w 1791974"/>
                <a:gd name="connsiteY597" fmla="*/ 1115069 h 1785178"/>
                <a:gd name="connsiteX598" fmla="*/ 1539892 w 1791974"/>
                <a:gd name="connsiteY598" fmla="*/ 1078567 h 1785178"/>
                <a:gd name="connsiteX599" fmla="*/ 1542730 w 1791974"/>
                <a:gd name="connsiteY599" fmla="*/ 1079663 h 1785178"/>
                <a:gd name="connsiteX600" fmla="*/ 1541983 w 1791974"/>
                <a:gd name="connsiteY600" fmla="*/ 1081655 h 1785178"/>
                <a:gd name="connsiteX601" fmla="*/ 1541485 w 1791974"/>
                <a:gd name="connsiteY601" fmla="*/ 1088179 h 1785178"/>
                <a:gd name="connsiteX602" fmla="*/ 1543877 w 1791974"/>
                <a:gd name="connsiteY602" fmla="*/ 1097141 h 1785178"/>
                <a:gd name="connsiteX603" fmla="*/ 1551746 w 1791974"/>
                <a:gd name="connsiteY603" fmla="*/ 1109093 h 1785178"/>
                <a:gd name="connsiteX604" fmla="*/ 1581630 w 1791974"/>
                <a:gd name="connsiteY604" fmla="*/ 1149630 h 1785178"/>
                <a:gd name="connsiteX605" fmla="*/ 1607928 w 1791974"/>
                <a:gd name="connsiteY605" fmla="*/ 1159590 h 1785178"/>
                <a:gd name="connsiteX606" fmla="*/ 1620780 w 1791974"/>
                <a:gd name="connsiteY606" fmla="*/ 1162080 h 1785178"/>
                <a:gd name="connsiteX607" fmla="*/ 1627603 w 1791974"/>
                <a:gd name="connsiteY607" fmla="*/ 1154062 h 1785178"/>
                <a:gd name="connsiteX608" fmla="*/ 1628898 w 1791974"/>
                <a:gd name="connsiteY608" fmla="*/ 1150677 h 1785178"/>
                <a:gd name="connsiteX609" fmla="*/ 1631736 w 1791974"/>
                <a:gd name="connsiteY609" fmla="*/ 1151771 h 1785178"/>
                <a:gd name="connsiteX610" fmla="*/ 1614702 w 1791974"/>
                <a:gd name="connsiteY610" fmla="*/ 1196242 h 1785178"/>
                <a:gd name="connsiteX611" fmla="*/ 1611814 w 1791974"/>
                <a:gd name="connsiteY611" fmla="*/ 1195145 h 1785178"/>
                <a:gd name="connsiteX612" fmla="*/ 1613258 w 1791974"/>
                <a:gd name="connsiteY612" fmla="*/ 1191410 h 1785178"/>
                <a:gd name="connsiteX613" fmla="*/ 1612810 w 1791974"/>
                <a:gd name="connsiteY613" fmla="*/ 1180454 h 1785178"/>
                <a:gd name="connsiteX614" fmla="*/ 1602250 w 1791974"/>
                <a:gd name="connsiteY614" fmla="*/ 1174430 h 1785178"/>
                <a:gd name="connsiteX615" fmla="*/ 1577348 w 1791974"/>
                <a:gd name="connsiteY615" fmla="*/ 1164918 h 1785178"/>
                <a:gd name="connsiteX616" fmla="*/ 1522559 w 1791974"/>
                <a:gd name="connsiteY616" fmla="*/ 1176820 h 1785178"/>
                <a:gd name="connsiteX617" fmla="*/ 1510256 w 1791974"/>
                <a:gd name="connsiteY617" fmla="*/ 1180006 h 1785178"/>
                <a:gd name="connsiteX618" fmla="*/ 1502686 w 1791974"/>
                <a:gd name="connsiteY618" fmla="*/ 1185734 h 1785178"/>
                <a:gd name="connsiteX619" fmla="*/ 1500246 w 1791974"/>
                <a:gd name="connsiteY619" fmla="*/ 1189916 h 1785178"/>
                <a:gd name="connsiteX620" fmla="*/ 1497356 w 1791974"/>
                <a:gd name="connsiteY620" fmla="*/ 1188872 h 1785178"/>
                <a:gd name="connsiteX621" fmla="*/ 1514540 w 1791974"/>
                <a:gd name="connsiteY621" fmla="*/ 1144052 h 1785178"/>
                <a:gd name="connsiteX622" fmla="*/ 1517428 w 1791974"/>
                <a:gd name="connsiteY622" fmla="*/ 1145148 h 1785178"/>
                <a:gd name="connsiteX623" fmla="*/ 1516532 w 1791974"/>
                <a:gd name="connsiteY623" fmla="*/ 1147488 h 1785178"/>
                <a:gd name="connsiteX624" fmla="*/ 1515636 w 1791974"/>
                <a:gd name="connsiteY624" fmla="*/ 1154759 h 1785178"/>
                <a:gd name="connsiteX625" fmla="*/ 1519571 w 1791974"/>
                <a:gd name="connsiteY625" fmla="*/ 1159739 h 1785178"/>
                <a:gd name="connsiteX626" fmla="*/ 1531425 w 1791974"/>
                <a:gd name="connsiteY626" fmla="*/ 1158843 h 1785178"/>
                <a:gd name="connsiteX627" fmla="*/ 1573562 w 1791974"/>
                <a:gd name="connsiteY627" fmla="*/ 1149978 h 1785178"/>
                <a:gd name="connsiteX628" fmla="*/ 1549155 w 1791974"/>
                <a:gd name="connsiteY628" fmla="*/ 1117011 h 1785178"/>
                <a:gd name="connsiteX629" fmla="*/ 1540141 w 1791974"/>
                <a:gd name="connsiteY629" fmla="*/ 1108248 h 1785178"/>
                <a:gd name="connsiteX630" fmla="*/ 1535857 w 1791974"/>
                <a:gd name="connsiteY630" fmla="*/ 1107898 h 1785178"/>
                <a:gd name="connsiteX631" fmla="*/ 1531923 w 1791974"/>
                <a:gd name="connsiteY631" fmla="*/ 1110039 h 1785178"/>
                <a:gd name="connsiteX632" fmla="*/ 1528585 w 1791974"/>
                <a:gd name="connsiteY632" fmla="*/ 1115967 h 1785178"/>
                <a:gd name="connsiteX633" fmla="*/ 1525697 w 1791974"/>
                <a:gd name="connsiteY633" fmla="*/ 1114871 h 1785178"/>
                <a:gd name="connsiteX634" fmla="*/ 1487345 w 1791974"/>
                <a:gd name="connsiteY634" fmla="*/ 1206599 h 1785178"/>
                <a:gd name="connsiteX635" fmla="*/ 1438832 w 1791974"/>
                <a:gd name="connsiteY635" fmla="*/ 1284236 h 1785178"/>
                <a:gd name="connsiteX636" fmla="*/ 1460398 w 1791974"/>
                <a:gd name="connsiteY636" fmla="*/ 1299176 h 1785178"/>
                <a:gd name="connsiteX637" fmla="*/ 1462091 w 1791974"/>
                <a:gd name="connsiteY637" fmla="*/ 1296487 h 1785178"/>
                <a:gd name="connsiteX638" fmla="*/ 1453775 w 1791974"/>
                <a:gd name="connsiteY638" fmla="*/ 1287025 h 1785178"/>
                <a:gd name="connsiteX639" fmla="*/ 1452529 w 1791974"/>
                <a:gd name="connsiteY639" fmla="*/ 1277563 h 1785178"/>
                <a:gd name="connsiteX640" fmla="*/ 1457510 w 1791974"/>
                <a:gd name="connsiteY640" fmla="*/ 1267603 h 1785178"/>
                <a:gd name="connsiteX641" fmla="*/ 1464682 w 1791974"/>
                <a:gd name="connsiteY641" fmla="*/ 1256149 h 1785178"/>
                <a:gd name="connsiteX642" fmla="*/ 1537352 w 1791974"/>
                <a:gd name="connsiteY642" fmla="*/ 1301565 h 1785178"/>
                <a:gd name="connsiteX643" fmla="*/ 1546617 w 1791974"/>
                <a:gd name="connsiteY643" fmla="*/ 1309483 h 1785178"/>
                <a:gd name="connsiteX644" fmla="*/ 1544873 w 1791974"/>
                <a:gd name="connsiteY644" fmla="*/ 1320538 h 1785178"/>
                <a:gd name="connsiteX645" fmla="*/ 1542730 w 1791974"/>
                <a:gd name="connsiteY645" fmla="*/ 1323925 h 1785178"/>
                <a:gd name="connsiteX646" fmla="*/ 1545321 w 1791974"/>
                <a:gd name="connsiteY646" fmla="*/ 1325518 h 1785178"/>
                <a:gd name="connsiteX647" fmla="*/ 1570573 w 1791974"/>
                <a:gd name="connsiteY647" fmla="*/ 1285181 h 1785178"/>
                <a:gd name="connsiteX648" fmla="*/ 1567982 w 1791974"/>
                <a:gd name="connsiteY648" fmla="*/ 1283587 h 1785178"/>
                <a:gd name="connsiteX649" fmla="*/ 1565891 w 1791974"/>
                <a:gd name="connsiteY649" fmla="*/ 1286874 h 1785178"/>
                <a:gd name="connsiteX650" fmla="*/ 1557822 w 1791974"/>
                <a:gd name="connsiteY650" fmla="*/ 1293248 h 1785178"/>
                <a:gd name="connsiteX651" fmla="*/ 1545719 w 1791974"/>
                <a:gd name="connsiteY651" fmla="*/ 1288270 h 1785178"/>
                <a:gd name="connsiteX652" fmla="*/ 1473049 w 1791974"/>
                <a:gd name="connsiteY652" fmla="*/ 1242853 h 1785178"/>
                <a:gd name="connsiteX653" fmla="*/ 1481419 w 1791974"/>
                <a:gd name="connsiteY653" fmla="*/ 1229457 h 1785178"/>
                <a:gd name="connsiteX654" fmla="*/ 1489288 w 1791974"/>
                <a:gd name="connsiteY654" fmla="*/ 1221140 h 1785178"/>
                <a:gd name="connsiteX655" fmla="*/ 1498850 w 1791974"/>
                <a:gd name="connsiteY655" fmla="*/ 1219100 h 1785178"/>
                <a:gd name="connsiteX656" fmla="*/ 1508812 w 1791974"/>
                <a:gd name="connsiteY656" fmla="*/ 1222287 h 1785178"/>
                <a:gd name="connsiteX657" fmla="*/ 1510455 w 1791974"/>
                <a:gd name="connsiteY657" fmla="*/ 1219598 h 1785178"/>
                <a:gd name="connsiteX658" fmla="*/ 1487544 w 1791974"/>
                <a:gd name="connsiteY658" fmla="*/ 1206700 h 1785178"/>
                <a:gd name="connsiteX659" fmla="*/ 1504678 w 1791974"/>
                <a:gd name="connsiteY659" fmla="*/ 1375318 h 1785178"/>
                <a:gd name="connsiteX660" fmla="*/ 1501989 w 1791974"/>
                <a:gd name="connsiteY660" fmla="*/ 1378354 h 1785178"/>
                <a:gd name="connsiteX661" fmla="*/ 1495562 w 1791974"/>
                <a:gd name="connsiteY661" fmla="*/ 1382738 h 1785178"/>
                <a:gd name="connsiteX662" fmla="*/ 1490583 w 1791974"/>
                <a:gd name="connsiteY662" fmla="*/ 1383035 h 1785178"/>
                <a:gd name="connsiteX663" fmla="*/ 1481368 w 1791974"/>
                <a:gd name="connsiteY663" fmla="*/ 1376462 h 1785178"/>
                <a:gd name="connsiteX664" fmla="*/ 1426580 w 1791974"/>
                <a:gd name="connsiteY664" fmla="*/ 1328905 h 1785178"/>
                <a:gd name="connsiteX665" fmla="*/ 1418311 w 1791974"/>
                <a:gd name="connsiteY665" fmla="*/ 1318945 h 1785178"/>
                <a:gd name="connsiteX666" fmla="*/ 1421798 w 1791974"/>
                <a:gd name="connsiteY666" fmla="*/ 1308736 h 1785178"/>
                <a:gd name="connsiteX667" fmla="*/ 1424487 w 1791974"/>
                <a:gd name="connsiteY667" fmla="*/ 1305698 h 1785178"/>
                <a:gd name="connsiteX668" fmla="*/ 1422146 w 1791974"/>
                <a:gd name="connsiteY668" fmla="*/ 1303706 h 1785178"/>
                <a:gd name="connsiteX669" fmla="*/ 1390619 w 1791974"/>
                <a:gd name="connsiteY669" fmla="*/ 1339960 h 1785178"/>
                <a:gd name="connsiteX670" fmla="*/ 1392959 w 1791974"/>
                <a:gd name="connsiteY670" fmla="*/ 1341952 h 1785178"/>
                <a:gd name="connsiteX671" fmla="*/ 1395550 w 1791974"/>
                <a:gd name="connsiteY671" fmla="*/ 1338964 h 1785178"/>
                <a:gd name="connsiteX672" fmla="*/ 1402025 w 1791974"/>
                <a:gd name="connsiteY672" fmla="*/ 1334482 h 1785178"/>
                <a:gd name="connsiteX673" fmla="*/ 1407006 w 1791974"/>
                <a:gd name="connsiteY673" fmla="*/ 1334482 h 1785178"/>
                <a:gd name="connsiteX674" fmla="*/ 1416171 w 1791974"/>
                <a:gd name="connsiteY674" fmla="*/ 1341056 h 1785178"/>
                <a:gd name="connsiteX675" fmla="*/ 1470959 w 1791974"/>
                <a:gd name="connsiteY675" fmla="*/ 1388563 h 1785178"/>
                <a:gd name="connsiteX676" fmla="*/ 1479276 w 1791974"/>
                <a:gd name="connsiteY676" fmla="*/ 1398523 h 1785178"/>
                <a:gd name="connsiteX677" fmla="*/ 1475739 w 1791974"/>
                <a:gd name="connsiteY677" fmla="*/ 1408782 h 1785178"/>
                <a:gd name="connsiteX678" fmla="*/ 1473150 w 1791974"/>
                <a:gd name="connsiteY678" fmla="*/ 1411768 h 1785178"/>
                <a:gd name="connsiteX679" fmla="*/ 1475391 w 1791974"/>
                <a:gd name="connsiteY679" fmla="*/ 1413760 h 1785178"/>
                <a:gd name="connsiteX680" fmla="*/ 1506968 w 1791974"/>
                <a:gd name="connsiteY680" fmla="*/ 1377509 h 1785178"/>
                <a:gd name="connsiteX681" fmla="*/ 1504678 w 1791974"/>
                <a:gd name="connsiteY681" fmla="*/ 1375517 h 1785178"/>
                <a:gd name="connsiteX682" fmla="*/ 1361232 w 1791974"/>
                <a:gd name="connsiteY682" fmla="*/ 1367599 h 1785178"/>
                <a:gd name="connsiteX683" fmla="*/ 1358990 w 1791974"/>
                <a:gd name="connsiteY683" fmla="*/ 1369689 h 1785178"/>
                <a:gd name="connsiteX684" fmla="*/ 1360585 w 1791974"/>
                <a:gd name="connsiteY684" fmla="*/ 1375318 h 1785178"/>
                <a:gd name="connsiteX685" fmla="*/ 1358792 w 1791974"/>
                <a:gd name="connsiteY685" fmla="*/ 1378603 h 1785178"/>
                <a:gd name="connsiteX686" fmla="*/ 1352616 w 1791974"/>
                <a:gd name="connsiteY686" fmla="*/ 1381493 h 1785178"/>
                <a:gd name="connsiteX687" fmla="*/ 1335582 w 1791974"/>
                <a:gd name="connsiteY687" fmla="*/ 1390905 h 1785178"/>
                <a:gd name="connsiteX688" fmla="*/ 1323927 w 1791974"/>
                <a:gd name="connsiteY688" fmla="*/ 1413164 h 1785178"/>
                <a:gd name="connsiteX689" fmla="*/ 1330949 w 1791974"/>
                <a:gd name="connsiteY689" fmla="*/ 1434777 h 1785178"/>
                <a:gd name="connsiteX690" fmla="*/ 1341808 w 1791974"/>
                <a:gd name="connsiteY690" fmla="*/ 1442147 h 1785178"/>
                <a:gd name="connsiteX691" fmla="*/ 1355753 w 1791974"/>
                <a:gd name="connsiteY691" fmla="*/ 1443839 h 1785178"/>
                <a:gd name="connsiteX692" fmla="*/ 1379561 w 1791974"/>
                <a:gd name="connsiteY692" fmla="*/ 1439707 h 1785178"/>
                <a:gd name="connsiteX693" fmla="*/ 1399484 w 1791974"/>
                <a:gd name="connsiteY693" fmla="*/ 1435773 h 1785178"/>
                <a:gd name="connsiteX694" fmla="*/ 1410043 w 1791974"/>
                <a:gd name="connsiteY694" fmla="*/ 1436817 h 1785178"/>
                <a:gd name="connsiteX695" fmla="*/ 1417315 w 1791974"/>
                <a:gd name="connsiteY695" fmla="*/ 1441548 h 1785178"/>
                <a:gd name="connsiteX696" fmla="*/ 1421449 w 1791974"/>
                <a:gd name="connsiteY696" fmla="*/ 1455145 h 1785178"/>
                <a:gd name="connsiteX697" fmla="*/ 1412981 w 1791974"/>
                <a:gd name="connsiteY697" fmla="*/ 1470083 h 1785178"/>
                <a:gd name="connsiteX698" fmla="*/ 1398040 w 1791974"/>
                <a:gd name="connsiteY698" fmla="*/ 1478101 h 1785178"/>
                <a:gd name="connsiteX699" fmla="*/ 1383098 w 1791974"/>
                <a:gd name="connsiteY699" fmla="*/ 1478101 h 1785178"/>
                <a:gd name="connsiteX700" fmla="*/ 1366661 w 1791974"/>
                <a:gd name="connsiteY700" fmla="*/ 1468539 h 1785178"/>
                <a:gd name="connsiteX701" fmla="*/ 1364419 w 1791974"/>
                <a:gd name="connsiteY701" fmla="*/ 1470631 h 1785178"/>
                <a:gd name="connsiteX702" fmla="*/ 1390169 w 1791974"/>
                <a:gd name="connsiteY702" fmla="*/ 1499166 h 1785178"/>
                <a:gd name="connsiteX703" fmla="*/ 1392411 w 1791974"/>
                <a:gd name="connsiteY703" fmla="*/ 1497124 h 1785178"/>
                <a:gd name="connsiteX704" fmla="*/ 1390320 w 1791974"/>
                <a:gd name="connsiteY704" fmla="*/ 1492144 h 1785178"/>
                <a:gd name="connsiteX705" fmla="*/ 1391913 w 1791974"/>
                <a:gd name="connsiteY705" fmla="*/ 1489007 h 1785178"/>
                <a:gd name="connsiteX706" fmla="*/ 1401278 w 1791974"/>
                <a:gd name="connsiteY706" fmla="*/ 1484027 h 1785178"/>
                <a:gd name="connsiteX707" fmla="*/ 1411240 w 1791974"/>
                <a:gd name="connsiteY707" fmla="*/ 1479047 h 1785178"/>
                <a:gd name="connsiteX708" fmla="*/ 1418611 w 1791974"/>
                <a:gd name="connsiteY708" fmla="*/ 1473471 h 1785178"/>
                <a:gd name="connsiteX709" fmla="*/ 1431312 w 1791974"/>
                <a:gd name="connsiteY709" fmla="*/ 1449617 h 1785178"/>
                <a:gd name="connsiteX710" fmla="*/ 1423989 w 1791974"/>
                <a:gd name="connsiteY710" fmla="*/ 1426658 h 1785178"/>
                <a:gd name="connsiteX711" fmla="*/ 1413132 w 1791974"/>
                <a:gd name="connsiteY711" fmla="*/ 1419190 h 1785178"/>
                <a:gd name="connsiteX712" fmla="*/ 1399384 w 1791974"/>
                <a:gd name="connsiteY712" fmla="*/ 1417246 h 1785178"/>
                <a:gd name="connsiteX713" fmla="*/ 1374781 w 1791974"/>
                <a:gd name="connsiteY713" fmla="*/ 1421977 h 1785178"/>
                <a:gd name="connsiteX714" fmla="*/ 1345592 w 1791974"/>
                <a:gd name="connsiteY714" fmla="*/ 1426012 h 1785178"/>
                <a:gd name="connsiteX715" fmla="*/ 1336677 w 1791974"/>
                <a:gd name="connsiteY715" fmla="*/ 1421431 h 1785178"/>
                <a:gd name="connsiteX716" fmla="*/ 1332891 w 1791974"/>
                <a:gd name="connsiteY716" fmla="*/ 1408782 h 1785178"/>
                <a:gd name="connsiteX717" fmla="*/ 1339914 w 1791974"/>
                <a:gd name="connsiteY717" fmla="*/ 1395387 h 1785178"/>
                <a:gd name="connsiteX718" fmla="*/ 1353463 w 1791974"/>
                <a:gd name="connsiteY718" fmla="*/ 1388465 h 1785178"/>
                <a:gd name="connsiteX719" fmla="*/ 1368653 w 1791974"/>
                <a:gd name="connsiteY719" fmla="*/ 1388913 h 1785178"/>
                <a:gd name="connsiteX720" fmla="*/ 1384542 w 1791974"/>
                <a:gd name="connsiteY720" fmla="*/ 1398573 h 1785178"/>
                <a:gd name="connsiteX721" fmla="*/ 1386783 w 1791974"/>
                <a:gd name="connsiteY721" fmla="*/ 1396531 h 1785178"/>
                <a:gd name="connsiteX722" fmla="*/ 1360834 w 1791974"/>
                <a:gd name="connsiteY722" fmla="*/ 1367647 h 1785178"/>
                <a:gd name="connsiteX723" fmla="*/ 1255042 w 1791974"/>
                <a:gd name="connsiteY723" fmla="*/ 1518837 h 1785178"/>
                <a:gd name="connsiteX724" fmla="*/ 1229641 w 1791974"/>
                <a:gd name="connsiteY724" fmla="*/ 1479744 h 1785178"/>
                <a:gd name="connsiteX725" fmla="*/ 1239603 w 1791974"/>
                <a:gd name="connsiteY725" fmla="*/ 1471328 h 1785178"/>
                <a:gd name="connsiteX726" fmla="*/ 1257781 w 1791974"/>
                <a:gd name="connsiteY726" fmla="*/ 1467344 h 1785178"/>
                <a:gd name="connsiteX727" fmla="*/ 1272724 w 1791974"/>
                <a:gd name="connsiteY727" fmla="*/ 1478101 h 1785178"/>
                <a:gd name="connsiteX728" fmla="*/ 1275514 w 1791974"/>
                <a:gd name="connsiteY728" fmla="*/ 1497373 h 1785178"/>
                <a:gd name="connsiteX729" fmla="*/ 1259026 w 1791974"/>
                <a:gd name="connsiteY729" fmla="*/ 1516395 h 1785178"/>
                <a:gd name="connsiteX730" fmla="*/ 1257384 w 1791974"/>
                <a:gd name="connsiteY730" fmla="*/ 1517343 h 1785178"/>
                <a:gd name="connsiteX731" fmla="*/ 1255092 w 1791974"/>
                <a:gd name="connsiteY731" fmla="*/ 1518837 h 1785178"/>
                <a:gd name="connsiteX732" fmla="*/ 1353262 w 1791974"/>
                <a:gd name="connsiteY732" fmla="*/ 1523817 h 1785178"/>
                <a:gd name="connsiteX733" fmla="*/ 1351569 w 1791974"/>
                <a:gd name="connsiteY733" fmla="*/ 1521277 h 1785178"/>
                <a:gd name="connsiteX734" fmla="*/ 1336626 w 1791974"/>
                <a:gd name="connsiteY734" fmla="*/ 1525510 h 1785178"/>
                <a:gd name="connsiteX735" fmla="*/ 1317153 w 1791974"/>
                <a:gd name="connsiteY735" fmla="*/ 1520530 h 1785178"/>
                <a:gd name="connsiteX736" fmla="*/ 1280246 w 1791974"/>
                <a:gd name="connsiteY736" fmla="*/ 1506138 h 1785178"/>
                <a:gd name="connsiteX737" fmla="*/ 1291850 w 1791974"/>
                <a:gd name="connsiteY737" fmla="*/ 1485770 h 1785178"/>
                <a:gd name="connsiteX738" fmla="*/ 1287717 w 1791974"/>
                <a:gd name="connsiteY738" fmla="*/ 1467047 h 1785178"/>
                <a:gd name="connsiteX739" fmla="*/ 1273720 w 1791974"/>
                <a:gd name="connsiteY739" fmla="*/ 1456290 h 1785178"/>
                <a:gd name="connsiteX740" fmla="*/ 1256438 w 1791974"/>
                <a:gd name="connsiteY740" fmla="*/ 1456290 h 1785178"/>
                <a:gd name="connsiteX741" fmla="*/ 1232929 w 1791974"/>
                <a:gd name="connsiteY741" fmla="*/ 1468440 h 1785178"/>
                <a:gd name="connsiteX742" fmla="*/ 1198611 w 1791974"/>
                <a:gd name="connsiteY742" fmla="*/ 1490700 h 1785178"/>
                <a:gd name="connsiteX743" fmla="*/ 1200304 w 1791974"/>
                <a:gd name="connsiteY743" fmla="*/ 1493240 h 1785178"/>
                <a:gd name="connsiteX744" fmla="*/ 1203841 w 1791974"/>
                <a:gd name="connsiteY744" fmla="*/ 1490999 h 1785178"/>
                <a:gd name="connsiteX745" fmla="*/ 1213803 w 1791974"/>
                <a:gd name="connsiteY745" fmla="*/ 1488808 h 1785178"/>
                <a:gd name="connsiteX746" fmla="*/ 1222867 w 1791974"/>
                <a:gd name="connsiteY746" fmla="*/ 1498768 h 1785178"/>
                <a:gd name="connsiteX747" fmla="*/ 1262314 w 1791974"/>
                <a:gd name="connsiteY747" fmla="*/ 1559571 h 1785178"/>
                <a:gd name="connsiteX748" fmla="*/ 1267295 w 1791974"/>
                <a:gd name="connsiteY748" fmla="*/ 1570726 h 1785178"/>
                <a:gd name="connsiteX749" fmla="*/ 1261268 w 1791974"/>
                <a:gd name="connsiteY749" fmla="*/ 1580138 h 1785178"/>
                <a:gd name="connsiteX750" fmla="*/ 1257733 w 1791974"/>
                <a:gd name="connsiteY750" fmla="*/ 1582429 h 1785178"/>
                <a:gd name="connsiteX751" fmla="*/ 1259426 w 1791974"/>
                <a:gd name="connsiteY751" fmla="*/ 1584969 h 1785178"/>
                <a:gd name="connsiteX752" fmla="*/ 1299719 w 1791974"/>
                <a:gd name="connsiteY752" fmla="*/ 1558824 h 1785178"/>
                <a:gd name="connsiteX753" fmla="*/ 1298076 w 1791974"/>
                <a:gd name="connsiteY753" fmla="*/ 1556286 h 1785178"/>
                <a:gd name="connsiteX754" fmla="*/ 1294391 w 1791974"/>
                <a:gd name="connsiteY754" fmla="*/ 1558675 h 1785178"/>
                <a:gd name="connsiteX755" fmla="*/ 1284429 w 1791974"/>
                <a:gd name="connsiteY755" fmla="*/ 1560717 h 1785178"/>
                <a:gd name="connsiteX756" fmla="*/ 1275315 w 1791974"/>
                <a:gd name="connsiteY756" fmla="*/ 1550757 h 1785178"/>
                <a:gd name="connsiteX757" fmla="*/ 1257582 w 1791974"/>
                <a:gd name="connsiteY757" fmla="*/ 1523468 h 1785178"/>
                <a:gd name="connsiteX758" fmla="*/ 1259774 w 1791974"/>
                <a:gd name="connsiteY758" fmla="*/ 1522122 h 1785178"/>
                <a:gd name="connsiteX759" fmla="*/ 1261766 w 1791974"/>
                <a:gd name="connsiteY759" fmla="*/ 1520877 h 1785178"/>
                <a:gd name="connsiteX760" fmla="*/ 1267444 w 1791974"/>
                <a:gd name="connsiteY760" fmla="*/ 1517044 h 1785178"/>
                <a:gd name="connsiteX761" fmla="*/ 1327811 w 1791974"/>
                <a:gd name="connsiteY761" fmla="*/ 1540349 h 1785178"/>
                <a:gd name="connsiteX762" fmla="*/ 1352716 w 1791974"/>
                <a:gd name="connsiteY762" fmla="*/ 1524016 h 1785178"/>
                <a:gd name="connsiteX763" fmla="*/ 1123252 w 1791974"/>
                <a:gd name="connsiteY763" fmla="*/ 1527102 h 1785178"/>
                <a:gd name="connsiteX764" fmla="*/ 1139888 w 1791974"/>
                <a:gd name="connsiteY764" fmla="*/ 1568187 h 1785178"/>
                <a:gd name="connsiteX765" fmla="*/ 1162750 w 1791974"/>
                <a:gd name="connsiteY765" fmla="*/ 1558974 h 1785178"/>
                <a:gd name="connsiteX766" fmla="*/ 1173557 w 1791974"/>
                <a:gd name="connsiteY766" fmla="*/ 1551504 h 1785178"/>
                <a:gd name="connsiteX767" fmla="*/ 1172959 w 1791974"/>
                <a:gd name="connsiteY767" fmla="*/ 1537261 h 1785178"/>
                <a:gd name="connsiteX768" fmla="*/ 1175799 w 1791974"/>
                <a:gd name="connsiteY768" fmla="*/ 1536117 h 1785178"/>
                <a:gd name="connsiteX769" fmla="*/ 1190392 w 1791974"/>
                <a:gd name="connsiteY769" fmla="*/ 1572320 h 1785178"/>
                <a:gd name="connsiteX770" fmla="*/ 1187602 w 1791974"/>
                <a:gd name="connsiteY770" fmla="*/ 1573465 h 1785178"/>
                <a:gd name="connsiteX771" fmla="*/ 1181527 w 1791974"/>
                <a:gd name="connsiteY771" fmla="*/ 1564601 h 1785178"/>
                <a:gd name="connsiteX772" fmla="*/ 1175301 w 1791974"/>
                <a:gd name="connsiteY772" fmla="*/ 1562211 h 1785178"/>
                <a:gd name="connsiteX773" fmla="*/ 1164990 w 1791974"/>
                <a:gd name="connsiteY773" fmla="*/ 1564551 h 1785178"/>
                <a:gd name="connsiteX774" fmla="*/ 1142129 w 1791974"/>
                <a:gd name="connsiteY774" fmla="*/ 1573814 h 1785178"/>
                <a:gd name="connsiteX775" fmla="*/ 1155976 w 1791974"/>
                <a:gd name="connsiteY775" fmla="*/ 1608076 h 1785178"/>
                <a:gd name="connsiteX776" fmla="*/ 1160011 w 1791974"/>
                <a:gd name="connsiteY776" fmla="*/ 1616243 h 1785178"/>
                <a:gd name="connsiteX777" fmla="*/ 1163098 w 1791974"/>
                <a:gd name="connsiteY777" fmla="*/ 1617737 h 1785178"/>
                <a:gd name="connsiteX778" fmla="*/ 1169274 w 1791974"/>
                <a:gd name="connsiteY778" fmla="*/ 1616293 h 1785178"/>
                <a:gd name="connsiteX779" fmla="*/ 1186906 w 1791974"/>
                <a:gd name="connsiteY779" fmla="*/ 1609122 h 1785178"/>
                <a:gd name="connsiteX780" fmla="*/ 1199257 w 1791974"/>
                <a:gd name="connsiteY780" fmla="*/ 1602746 h 1785178"/>
                <a:gd name="connsiteX781" fmla="*/ 1204935 w 1791974"/>
                <a:gd name="connsiteY781" fmla="*/ 1594829 h 1785178"/>
                <a:gd name="connsiteX782" fmla="*/ 1208872 w 1791974"/>
                <a:gd name="connsiteY782" fmla="*/ 1576553 h 1785178"/>
                <a:gd name="connsiteX783" fmla="*/ 1211959 w 1791974"/>
                <a:gd name="connsiteY783" fmla="*/ 1575308 h 1785178"/>
                <a:gd name="connsiteX784" fmla="*/ 1213553 w 1791974"/>
                <a:gd name="connsiteY784" fmla="*/ 1605186 h 1785178"/>
                <a:gd name="connsiteX785" fmla="*/ 1133413 w 1791974"/>
                <a:gd name="connsiteY785" fmla="*/ 1637556 h 1785178"/>
                <a:gd name="connsiteX786" fmla="*/ 1132266 w 1791974"/>
                <a:gd name="connsiteY786" fmla="*/ 1634767 h 1785178"/>
                <a:gd name="connsiteX787" fmla="*/ 1135953 w 1791974"/>
                <a:gd name="connsiteY787" fmla="*/ 1633273 h 1785178"/>
                <a:gd name="connsiteX788" fmla="*/ 1142178 w 1791974"/>
                <a:gd name="connsiteY788" fmla="*/ 1628643 h 1785178"/>
                <a:gd name="connsiteX789" fmla="*/ 1144072 w 1791974"/>
                <a:gd name="connsiteY789" fmla="*/ 1623663 h 1785178"/>
                <a:gd name="connsiteX790" fmla="*/ 1140884 w 1791974"/>
                <a:gd name="connsiteY790" fmla="*/ 1613255 h 1785178"/>
                <a:gd name="connsiteX791" fmla="*/ 1113539 w 1791974"/>
                <a:gd name="connsiteY791" fmla="*/ 1545677 h 1785178"/>
                <a:gd name="connsiteX792" fmla="*/ 1106566 w 1791974"/>
                <a:gd name="connsiteY792" fmla="*/ 1534175 h 1785178"/>
                <a:gd name="connsiteX793" fmla="*/ 1096106 w 1791974"/>
                <a:gd name="connsiteY793" fmla="*/ 1534872 h 1785178"/>
                <a:gd name="connsiteX794" fmla="*/ 1092421 w 1791974"/>
                <a:gd name="connsiteY794" fmla="*/ 1536365 h 1785178"/>
                <a:gd name="connsiteX795" fmla="*/ 1091276 w 1791974"/>
                <a:gd name="connsiteY795" fmla="*/ 1533478 h 1785178"/>
                <a:gd name="connsiteX796" fmla="*/ 1171417 w 1791974"/>
                <a:gd name="connsiteY796" fmla="*/ 1501108 h 1785178"/>
                <a:gd name="connsiteX797" fmla="*/ 1181776 w 1791974"/>
                <a:gd name="connsiteY797" fmla="*/ 1523417 h 1785178"/>
                <a:gd name="connsiteX798" fmla="*/ 1178787 w 1791974"/>
                <a:gd name="connsiteY798" fmla="*/ 1524612 h 1785178"/>
                <a:gd name="connsiteX799" fmla="*/ 1170669 w 1791974"/>
                <a:gd name="connsiteY799" fmla="*/ 1514654 h 1785178"/>
                <a:gd name="connsiteX800" fmla="*/ 1162999 w 1791974"/>
                <a:gd name="connsiteY800" fmla="*/ 1512313 h 1785178"/>
                <a:gd name="connsiteX801" fmla="*/ 1151692 w 1791974"/>
                <a:gd name="connsiteY801" fmla="*/ 1515550 h 1785178"/>
                <a:gd name="connsiteX802" fmla="*/ 1123152 w 1791974"/>
                <a:gd name="connsiteY802" fmla="*/ 1527054 h 1785178"/>
                <a:gd name="connsiteX803" fmla="*/ 1074738 w 1791974"/>
                <a:gd name="connsiteY803" fmla="*/ 1537809 h 1785178"/>
                <a:gd name="connsiteX804" fmla="*/ 1075287 w 1791974"/>
                <a:gd name="connsiteY804" fmla="*/ 1540847 h 1785178"/>
                <a:gd name="connsiteX805" fmla="*/ 1067020 w 1791974"/>
                <a:gd name="connsiteY805" fmla="*/ 1546127 h 1785178"/>
                <a:gd name="connsiteX806" fmla="*/ 1061541 w 1791974"/>
                <a:gd name="connsiteY806" fmla="*/ 1559772 h 1785178"/>
                <a:gd name="connsiteX807" fmla="*/ 1039575 w 1791974"/>
                <a:gd name="connsiteY807" fmla="*/ 1660513 h 1785178"/>
                <a:gd name="connsiteX808" fmla="*/ 1036586 w 1791974"/>
                <a:gd name="connsiteY808" fmla="*/ 1661061 h 1785178"/>
                <a:gd name="connsiteX809" fmla="*/ 978412 w 1791974"/>
                <a:gd name="connsiteY809" fmla="*/ 1573117 h 1785178"/>
                <a:gd name="connsiteX810" fmla="*/ 972334 w 1791974"/>
                <a:gd name="connsiteY810" fmla="*/ 1564950 h 1785178"/>
                <a:gd name="connsiteX811" fmla="*/ 966656 w 1791974"/>
                <a:gd name="connsiteY811" fmla="*/ 1561912 h 1785178"/>
                <a:gd name="connsiteX812" fmla="*/ 958289 w 1791974"/>
                <a:gd name="connsiteY812" fmla="*/ 1561515 h 1785178"/>
                <a:gd name="connsiteX813" fmla="*/ 957791 w 1791974"/>
                <a:gd name="connsiteY813" fmla="*/ 1558426 h 1785178"/>
                <a:gd name="connsiteX814" fmla="*/ 1002917 w 1791974"/>
                <a:gd name="connsiteY814" fmla="*/ 1550458 h 1785178"/>
                <a:gd name="connsiteX815" fmla="*/ 1003415 w 1791974"/>
                <a:gd name="connsiteY815" fmla="*/ 1553547 h 1785178"/>
                <a:gd name="connsiteX816" fmla="*/ 993951 w 1791974"/>
                <a:gd name="connsiteY816" fmla="*/ 1557878 h 1785178"/>
                <a:gd name="connsiteX817" fmla="*/ 992507 w 1791974"/>
                <a:gd name="connsiteY817" fmla="*/ 1563107 h 1785178"/>
                <a:gd name="connsiteX818" fmla="*/ 998484 w 1791974"/>
                <a:gd name="connsiteY818" fmla="*/ 1575109 h 1785178"/>
                <a:gd name="connsiteX819" fmla="*/ 1038030 w 1791974"/>
                <a:gd name="connsiteY819" fmla="*/ 1634868 h 1785178"/>
                <a:gd name="connsiteX820" fmla="*/ 1052973 w 1791974"/>
                <a:gd name="connsiteY820" fmla="*/ 1566344 h 1785178"/>
                <a:gd name="connsiteX821" fmla="*/ 1054517 w 1791974"/>
                <a:gd name="connsiteY821" fmla="*/ 1552551 h 1785178"/>
                <a:gd name="connsiteX822" fmla="*/ 1051380 w 1791974"/>
                <a:gd name="connsiteY822" fmla="*/ 1548416 h 1785178"/>
                <a:gd name="connsiteX823" fmla="*/ 1042863 w 1791974"/>
                <a:gd name="connsiteY823" fmla="*/ 1546824 h 1785178"/>
                <a:gd name="connsiteX824" fmla="*/ 1041418 w 1791974"/>
                <a:gd name="connsiteY824" fmla="*/ 1546824 h 1785178"/>
                <a:gd name="connsiteX825" fmla="*/ 1040870 w 1791974"/>
                <a:gd name="connsiteY825" fmla="*/ 1543785 h 1785178"/>
                <a:gd name="connsiteX826" fmla="*/ 1074939 w 1791974"/>
                <a:gd name="connsiteY826" fmla="*/ 1537759 h 1785178"/>
                <a:gd name="connsiteX827" fmla="*/ 937769 w 1791974"/>
                <a:gd name="connsiteY827" fmla="*/ 1665991 h 1785178"/>
                <a:gd name="connsiteX828" fmla="*/ 937769 w 1791974"/>
                <a:gd name="connsiteY828" fmla="*/ 1669029 h 1785178"/>
                <a:gd name="connsiteX829" fmla="*/ 889705 w 1791974"/>
                <a:gd name="connsiteY829" fmla="*/ 1670722 h 1785178"/>
                <a:gd name="connsiteX830" fmla="*/ 889705 w 1791974"/>
                <a:gd name="connsiteY830" fmla="*/ 1667684 h 1785178"/>
                <a:gd name="connsiteX831" fmla="*/ 893690 w 1791974"/>
                <a:gd name="connsiteY831" fmla="*/ 1667684 h 1785178"/>
                <a:gd name="connsiteX832" fmla="*/ 903650 w 1791974"/>
                <a:gd name="connsiteY832" fmla="*/ 1663302 h 1785178"/>
                <a:gd name="connsiteX833" fmla="*/ 905244 w 1791974"/>
                <a:gd name="connsiteY833" fmla="*/ 1650504 h 1785178"/>
                <a:gd name="connsiteX834" fmla="*/ 902704 w 1791974"/>
                <a:gd name="connsiteY834" fmla="*/ 1578097 h 1785178"/>
                <a:gd name="connsiteX835" fmla="*/ 901260 w 1791974"/>
                <a:gd name="connsiteY835" fmla="*/ 1566892 h 1785178"/>
                <a:gd name="connsiteX836" fmla="*/ 897723 w 1791974"/>
                <a:gd name="connsiteY836" fmla="*/ 1563456 h 1785178"/>
                <a:gd name="connsiteX837" fmla="*/ 890053 w 1791974"/>
                <a:gd name="connsiteY837" fmla="*/ 1561764 h 1785178"/>
                <a:gd name="connsiteX838" fmla="*/ 886068 w 1791974"/>
                <a:gd name="connsiteY838" fmla="*/ 1561764 h 1785178"/>
                <a:gd name="connsiteX839" fmla="*/ 886068 w 1791974"/>
                <a:gd name="connsiteY839" fmla="*/ 1558675 h 1785178"/>
                <a:gd name="connsiteX840" fmla="*/ 934132 w 1791974"/>
                <a:gd name="connsiteY840" fmla="*/ 1557033 h 1785178"/>
                <a:gd name="connsiteX841" fmla="*/ 934132 w 1791974"/>
                <a:gd name="connsiteY841" fmla="*/ 1560069 h 1785178"/>
                <a:gd name="connsiteX842" fmla="*/ 930049 w 1791974"/>
                <a:gd name="connsiteY842" fmla="*/ 1560069 h 1785178"/>
                <a:gd name="connsiteX843" fmla="*/ 920087 w 1791974"/>
                <a:gd name="connsiteY843" fmla="*/ 1564452 h 1785178"/>
                <a:gd name="connsiteX844" fmla="*/ 918494 w 1791974"/>
                <a:gd name="connsiteY844" fmla="*/ 1577250 h 1785178"/>
                <a:gd name="connsiteX845" fmla="*/ 920983 w 1791974"/>
                <a:gd name="connsiteY845" fmla="*/ 1649657 h 1785178"/>
                <a:gd name="connsiteX846" fmla="*/ 922477 w 1791974"/>
                <a:gd name="connsiteY846" fmla="*/ 1660862 h 1785178"/>
                <a:gd name="connsiteX847" fmla="*/ 926064 w 1791974"/>
                <a:gd name="connsiteY847" fmla="*/ 1664298 h 1785178"/>
                <a:gd name="connsiteX848" fmla="*/ 933634 w 1791974"/>
                <a:gd name="connsiteY848" fmla="*/ 1666041 h 1785178"/>
                <a:gd name="connsiteX849" fmla="*/ 937719 w 1791974"/>
                <a:gd name="connsiteY849" fmla="*/ 1666041 h 1785178"/>
                <a:gd name="connsiteX850" fmla="*/ 744616 w 1791974"/>
                <a:gd name="connsiteY850" fmla="*/ 1542641 h 1785178"/>
                <a:gd name="connsiteX851" fmla="*/ 774499 w 1791974"/>
                <a:gd name="connsiteY851" fmla="*/ 1546874 h 1785178"/>
                <a:gd name="connsiteX852" fmla="*/ 830732 w 1791974"/>
                <a:gd name="connsiteY852" fmla="*/ 1639697 h 1785178"/>
                <a:gd name="connsiteX853" fmla="*/ 839697 w 1791974"/>
                <a:gd name="connsiteY853" fmla="*/ 1575657 h 1785178"/>
                <a:gd name="connsiteX854" fmla="*/ 839249 w 1791974"/>
                <a:gd name="connsiteY854" fmla="*/ 1562609 h 1785178"/>
                <a:gd name="connsiteX855" fmla="*/ 830085 w 1791974"/>
                <a:gd name="connsiteY855" fmla="*/ 1557629 h 1785178"/>
                <a:gd name="connsiteX856" fmla="*/ 826249 w 1791974"/>
                <a:gd name="connsiteY856" fmla="*/ 1557081 h 1785178"/>
                <a:gd name="connsiteX857" fmla="*/ 826699 w 1791974"/>
                <a:gd name="connsiteY857" fmla="*/ 1554045 h 1785178"/>
                <a:gd name="connsiteX858" fmla="*/ 865349 w 1791974"/>
                <a:gd name="connsiteY858" fmla="*/ 1559472 h 1785178"/>
                <a:gd name="connsiteX859" fmla="*/ 864901 w 1791974"/>
                <a:gd name="connsiteY859" fmla="*/ 1562511 h 1785178"/>
                <a:gd name="connsiteX860" fmla="*/ 860966 w 1791974"/>
                <a:gd name="connsiteY860" fmla="*/ 1561962 h 1785178"/>
                <a:gd name="connsiteX861" fmla="*/ 850406 w 1791974"/>
                <a:gd name="connsiteY861" fmla="*/ 1564750 h 1785178"/>
                <a:gd name="connsiteX862" fmla="*/ 846919 w 1791974"/>
                <a:gd name="connsiteY862" fmla="*/ 1576503 h 1785178"/>
                <a:gd name="connsiteX863" fmla="*/ 833770 w 1791974"/>
                <a:gd name="connsiteY863" fmla="*/ 1670075 h 1785178"/>
                <a:gd name="connsiteX864" fmla="*/ 830782 w 1791974"/>
                <a:gd name="connsiteY864" fmla="*/ 1669676 h 1785178"/>
                <a:gd name="connsiteX865" fmla="*/ 770167 w 1791974"/>
                <a:gd name="connsiteY865" fmla="*/ 1570079 h 1785178"/>
                <a:gd name="connsiteX866" fmla="*/ 760553 w 1791974"/>
                <a:gd name="connsiteY866" fmla="*/ 1638502 h 1785178"/>
                <a:gd name="connsiteX867" fmla="*/ 760952 w 1791974"/>
                <a:gd name="connsiteY867" fmla="*/ 1651599 h 1785178"/>
                <a:gd name="connsiteX868" fmla="*/ 770067 w 1791974"/>
                <a:gd name="connsiteY868" fmla="*/ 1656579 h 1785178"/>
                <a:gd name="connsiteX869" fmla="*/ 773951 w 1791974"/>
                <a:gd name="connsiteY869" fmla="*/ 1657127 h 1785178"/>
                <a:gd name="connsiteX870" fmla="*/ 773553 w 1791974"/>
                <a:gd name="connsiteY870" fmla="*/ 1660115 h 1785178"/>
                <a:gd name="connsiteX871" fmla="*/ 734903 w 1791974"/>
                <a:gd name="connsiteY871" fmla="*/ 1654687 h 1785178"/>
                <a:gd name="connsiteX872" fmla="*/ 735351 w 1791974"/>
                <a:gd name="connsiteY872" fmla="*/ 1651699 h 1785178"/>
                <a:gd name="connsiteX873" fmla="*/ 739187 w 1791974"/>
                <a:gd name="connsiteY873" fmla="*/ 1652247 h 1785178"/>
                <a:gd name="connsiteX874" fmla="*/ 749846 w 1791974"/>
                <a:gd name="connsiteY874" fmla="*/ 1649358 h 1785178"/>
                <a:gd name="connsiteX875" fmla="*/ 753332 w 1791974"/>
                <a:gd name="connsiteY875" fmla="*/ 1637705 h 1785178"/>
                <a:gd name="connsiteX876" fmla="*/ 764190 w 1791974"/>
                <a:gd name="connsiteY876" fmla="*/ 1560468 h 1785178"/>
                <a:gd name="connsiteX877" fmla="*/ 757914 w 1791974"/>
                <a:gd name="connsiteY877" fmla="*/ 1551952 h 1785178"/>
                <a:gd name="connsiteX878" fmla="*/ 751041 w 1791974"/>
                <a:gd name="connsiteY878" fmla="*/ 1547571 h 1785178"/>
                <a:gd name="connsiteX879" fmla="*/ 743967 w 1791974"/>
                <a:gd name="connsiteY879" fmla="*/ 1545828 h 1785178"/>
                <a:gd name="connsiteX880" fmla="*/ 744367 w 1791974"/>
                <a:gd name="connsiteY880" fmla="*/ 1542789 h 1785178"/>
                <a:gd name="connsiteX881" fmla="*/ 693812 w 1791974"/>
                <a:gd name="connsiteY881" fmla="*/ 1529693 h 1785178"/>
                <a:gd name="connsiteX882" fmla="*/ 694809 w 1791974"/>
                <a:gd name="connsiteY882" fmla="*/ 1526755 h 1785178"/>
                <a:gd name="connsiteX883" fmla="*/ 732413 w 1791974"/>
                <a:gd name="connsiteY883" fmla="*/ 1539703 h 1785178"/>
                <a:gd name="connsiteX884" fmla="*/ 731366 w 1791974"/>
                <a:gd name="connsiteY884" fmla="*/ 1542591 h 1785178"/>
                <a:gd name="connsiteX885" fmla="*/ 727381 w 1791974"/>
                <a:gd name="connsiteY885" fmla="*/ 1541195 h 1785178"/>
                <a:gd name="connsiteX886" fmla="*/ 715976 w 1791974"/>
                <a:gd name="connsiteY886" fmla="*/ 1543139 h 1785178"/>
                <a:gd name="connsiteX887" fmla="*/ 710446 w 1791974"/>
                <a:gd name="connsiteY887" fmla="*/ 1553844 h 1785178"/>
                <a:gd name="connsiteX888" fmla="*/ 695505 w 1791974"/>
                <a:gd name="connsiteY888" fmla="*/ 1596821 h 1785178"/>
                <a:gd name="connsiteX889" fmla="*/ 683800 w 1791974"/>
                <a:gd name="connsiteY889" fmla="*/ 1620476 h 1785178"/>
                <a:gd name="connsiteX890" fmla="*/ 666168 w 1791974"/>
                <a:gd name="connsiteY890" fmla="*/ 1631281 h 1785178"/>
                <a:gd name="connsiteX891" fmla="*/ 638775 w 1791974"/>
                <a:gd name="connsiteY891" fmla="*/ 1628942 h 1785178"/>
                <a:gd name="connsiteX892" fmla="*/ 614517 w 1791974"/>
                <a:gd name="connsiteY892" fmla="*/ 1614002 h 1785178"/>
                <a:gd name="connsiteX893" fmla="*/ 607295 w 1791974"/>
                <a:gd name="connsiteY893" fmla="*/ 1593435 h 1785178"/>
                <a:gd name="connsiteX894" fmla="*/ 613770 w 1791974"/>
                <a:gd name="connsiteY894" fmla="*/ 1566493 h 1785178"/>
                <a:gd name="connsiteX895" fmla="*/ 628414 w 1791974"/>
                <a:gd name="connsiteY895" fmla="*/ 1524713 h 1785178"/>
                <a:gd name="connsiteX896" fmla="*/ 630107 w 1791974"/>
                <a:gd name="connsiteY896" fmla="*/ 1510967 h 1785178"/>
                <a:gd name="connsiteX897" fmla="*/ 622487 w 1791974"/>
                <a:gd name="connsiteY897" fmla="*/ 1504943 h 1785178"/>
                <a:gd name="connsiteX898" fmla="*/ 618502 w 1791974"/>
                <a:gd name="connsiteY898" fmla="*/ 1503548 h 1785178"/>
                <a:gd name="connsiteX899" fmla="*/ 619498 w 1791974"/>
                <a:gd name="connsiteY899" fmla="*/ 1500660 h 1785178"/>
                <a:gd name="connsiteX900" fmla="*/ 665321 w 1791974"/>
                <a:gd name="connsiteY900" fmla="*/ 1516445 h 1785178"/>
                <a:gd name="connsiteX901" fmla="*/ 664325 w 1791974"/>
                <a:gd name="connsiteY901" fmla="*/ 1519335 h 1785178"/>
                <a:gd name="connsiteX902" fmla="*/ 660241 w 1791974"/>
                <a:gd name="connsiteY902" fmla="*/ 1517939 h 1785178"/>
                <a:gd name="connsiteX903" fmla="*/ 649434 w 1791974"/>
                <a:gd name="connsiteY903" fmla="*/ 1518837 h 1785178"/>
                <a:gd name="connsiteX904" fmla="*/ 643457 w 1791974"/>
                <a:gd name="connsiteY904" fmla="*/ 1529891 h 1785178"/>
                <a:gd name="connsiteX905" fmla="*/ 627518 w 1791974"/>
                <a:gd name="connsiteY905" fmla="*/ 1576105 h 1785178"/>
                <a:gd name="connsiteX906" fmla="*/ 623782 w 1791974"/>
                <a:gd name="connsiteY906" fmla="*/ 1590646 h 1785178"/>
                <a:gd name="connsiteX907" fmla="*/ 623782 w 1791974"/>
                <a:gd name="connsiteY907" fmla="*/ 1604489 h 1785178"/>
                <a:gd name="connsiteX908" fmla="*/ 629858 w 1791974"/>
                <a:gd name="connsiteY908" fmla="*/ 1614799 h 1785178"/>
                <a:gd name="connsiteX909" fmla="*/ 642559 w 1791974"/>
                <a:gd name="connsiteY909" fmla="*/ 1622418 h 1785178"/>
                <a:gd name="connsiteX910" fmla="*/ 662732 w 1791974"/>
                <a:gd name="connsiteY910" fmla="*/ 1624309 h 1785178"/>
                <a:gd name="connsiteX911" fmla="*/ 677972 w 1791974"/>
                <a:gd name="connsiteY911" fmla="*/ 1616542 h 1785178"/>
                <a:gd name="connsiteX912" fmla="*/ 689229 w 1791974"/>
                <a:gd name="connsiteY912" fmla="*/ 1593634 h 1785178"/>
                <a:gd name="connsiteX913" fmla="*/ 704172 w 1791974"/>
                <a:gd name="connsiteY913" fmla="*/ 1550707 h 1785178"/>
                <a:gd name="connsiteX914" fmla="*/ 706263 w 1791974"/>
                <a:gd name="connsiteY914" fmla="*/ 1537510 h 1785178"/>
                <a:gd name="connsiteX915" fmla="*/ 698394 w 1791974"/>
                <a:gd name="connsiteY915" fmla="*/ 1530938 h 1785178"/>
                <a:gd name="connsiteX916" fmla="*/ 694359 w 1791974"/>
                <a:gd name="connsiteY916" fmla="*/ 1529592 h 1785178"/>
                <a:gd name="connsiteX917" fmla="*/ 478245 w 1791974"/>
                <a:gd name="connsiteY917" fmla="*/ 1413114 h 1785178"/>
                <a:gd name="connsiteX918" fmla="*/ 476600 w 1791974"/>
                <a:gd name="connsiteY918" fmla="*/ 1415654 h 1785178"/>
                <a:gd name="connsiteX919" fmla="*/ 482280 w 1791974"/>
                <a:gd name="connsiteY919" fmla="*/ 1420235 h 1785178"/>
                <a:gd name="connsiteX920" fmla="*/ 486662 w 1791974"/>
                <a:gd name="connsiteY920" fmla="*/ 1427108 h 1785178"/>
                <a:gd name="connsiteX921" fmla="*/ 488753 w 1791974"/>
                <a:gd name="connsiteY921" fmla="*/ 1437466 h 1785178"/>
                <a:gd name="connsiteX922" fmla="*/ 446269 w 1791974"/>
                <a:gd name="connsiteY922" fmla="*/ 1502901 h 1785178"/>
                <a:gd name="connsiteX923" fmla="*/ 438199 w 1791974"/>
                <a:gd name="connsiteY923" fmla="*/ 1512014 h 1785178"/>
                <a:gd name="connsiteX924" fmla="*/ 427291 w 1791974"/>
                <a:gd name="connsiteY924" fmla="*/ 1510072 h 1785178"/>
                <a:gd name="connsiteX925" fmla="*/ 424053 w 1791974"/>
                <a:gd name="connsiteY925" fmla="*/ 1507979 h 1785178"/>
                <a:gd name="connsiteX926" fmla="*/ 422360 w 1791974"/>
                <a:gd name="connsiteY926" fmla="*/ 1510520 h 1785178"/>
                <a:gd name="connsiteX927" fmla="*/ 455084 w 1791974"/>
                <a:gd name="connsiteY927" fmla="*/ 1531783 h 1785178"/>
                <a:gd name="connsiteX928" fmla="*/ 456777 w 1791974"/>
                <a:gd name="connsiteY928" fmla="*/ 1529195 h 1785178"/>
                <a:gd name="connsiteX929" fmla="*/ 453441 w 1791974"/>
                <a:gd name="connsiteY929" fmla="*/ 1527054 h 1785178"/>
                <a:gd name="connsiteX930" fmla="*/ 447215 w 1791974"/>
                <a:gd name="connsiteY930" fmla="*/ 1518885 h 1785178"/>
                <a:gd name="connsiteX931" fmla="*/ 452196 w 1791974"/>
                <a:gd name="connsiteY931" fmla="*/ 1506835 h 1785178"/>
                <a:gd name="connsiteX932" fmla="*/ 489850 w 1791974"/>
                <a:gd name="connsiteY932" fmla="*/ 1448920 h 1785178"/>
                <a:gd name="connsiteX933" fmla="*/ 502700 w 1791974"/>
                <a:gd name="connsiteY933" fmla="*/ 1564900 h 1785178"/>
                <a:gd name="connsiteX934" fmla="*/ 505190 w 1791974"/>
                <a:gd name="connsiteY934" fmla="*/ 1566543 h 1785178"/>
                <a:gd name="connsiteX935" fmla="*/ 556692 w 1791974"/>
                <a:gd name="connsiteY935" fmla="*/ 1487264 h 1785178"/>
                <a:gd name="connsiteX936" fmla="*/ 564760 w 1791974"/>
                <a:gd name="connsiteY936" fmla="*/ 1478151 h 1785178"/>
                <a:gd name="connsiteX937" fmla="*/ 575568 w 1791974"/>
                <a:gd name="connsiteY937" fmla="*/ 1480043 h 1785178"/>
                <a:gd name="connsiteX938" fmla="*/ 578906 w 1791974"/>
                <a:gd name="connsiteY938" fmla="*/ 1482184 h 1785178"/>
                <a:gd name="connsiteX939" fmla="*/ 580599 w 1791974"/>
                <a:gd name="connsiteY939" fmla="*/ 1479595 h 1785178"/>
                <a:gd name="connsiteX940" fmla="*/ 547825 w 1791974"/>
                <a:gd name="connsiteY940" fmla="*/ 1458380 h 1785178"/>
                <a:gd name="connsiteX941" fmla="*/ 546182 w 1791974"/>
                <a:gd name="connsiteY941" fmla="*/ 1460920 h 1785178"/>
                <a:gd name="connsiteX942" fmla="*/ 549420 w 1791974"/>
                <a:gd name="connsiteY942" fmla="*/ 1463012 h 1785178"/>
                <a:gd name="connsiteX943" fmla="*/ 555646 w 1791974"/>
                <a:gd name="connsiteY943" fmla="*/ 1471229 h 1785178"/>
                <a:gd name="connsiteX944" fmla="*/ 550665 w 1791974"/>
                <a:gd name="connsiteY944" fmla="*/ 1483330 h 1785178"/>
                <a:gd name="connsiteX945" fmla="*/ 515401 w 1791974"/>
                <a:gd name="connsiteY945" fmla="*/ 1537560 h 1785178"/>
                <a:gd name="connsiteX946" fmla="*/ 503895 w 1791974"/>
                <a:gd name="connsiteY946" fmla="*/ 1429646 h 1785178"/>
                <a:gd name="connsiteX947" fmla="*/ 478343 w 1791974"/>
                <a:gd name="connsiteY947" fmla="*/ 1413114 h 1785178"/>
                <a:gd name="connsiteX948" fmla="*/ 389737 w 1791974"/>
                <a:gd name="connsiteY948" fmla="*/ 1420783 h 1785178"/>
                <a:gd name="connsiteX949" fmla="*/ 407518 w 1791974"/>
                <a:gd name="connsiteY949" fmla="*/ 1374969 h 1785178"/>
                <a:gd name="connsiteX950" fmla="*/ 361995 w 1791974"/>
                <a:gd name="connsiteY950" fmla="*/ 1393991 h 1785178"/>
                <a:gd name="connsiteX951" fmla="*/ 389737 w 1791974"/>
                <a:gd name="connsiteY951" fmla="*/ 1420783 h 1785178"/>
                <a:gd name="connsiteX952" fmla="*/ 387146 w 1791974"/>
                <a:gd name="connsiteY952" fmla="*/ 1426809 h 1785178"/>
                <a:gd name="connsiteX953" fmla="*/ 380822 w 1791974"/>
                <a:gd name="connsiteY953" fmla="*/ 1443092 h 1785178"/>
                <a:gd name="connsiteX954" fmla="*/ 375242 w 1791974"/>
                <a:gd name="connsiteY954" fmla="*/ 1453651 h 1785178"/>
                <a:gd name="connsiteX955" fmla="*/ 370261 w 1791974"/>
                <a:gd name="connsiteY955" fmla="*/ 1455344 h 1785178"/>
                <a:gd name="connsiteX956" fmla="*/ 362193 w 1791974"/>
                <a:gd name="connsiteY956" fmla="*/ 1450663 h 1785178"/>
                <a:gd name="connsiteX957" fmla="*/ 360050 w 1791974"/>
                <a:gd name="connsiteY957" fmla="*/ 1452854 h 1785178"/>
                <a:gd name="connsiteX958" fmla="*/ 391878 w 1791974"/>
                <a:gd name="connsiteY958" fmla="*/ 1483629 h 1785178"/>
                <a:gd name="connsiteX959" fmla="*/ 393971 w 1791974"/>
                <a:gd name="connsiteY959" fmla="*/ 1481437 h 1785178"/>
                <a:gd name="connsiteX960" fmla="*/ 388990 w 1791974"/>
                <a:gd name="connsiteY960" fmla="*/ 1471479 h 1785178"/>
                <a:gd name="connsiteX961" fmla="*/ 392925 w 1791974"/>
                <a:gd name="connsiteY961" fmla="*/ 1454994 h 1785178"/>
                <a:gd name="connsiteX962" fmla="*/ 429683 w 1791974"/>
                <a:gd name="connsiteY962" fmla="*/ 1360378 h 1785178"/>
                <a:gd name="connsiteX963" fmla="*/ 427590 w 1791974"/>
                <a:gd name="connsiteY963" fmla="*/ 1358386 h 1785178"/>
                <a:gd name="connsiteX964" fmla="*/ 335098 w 1791974"/>
                <a:gd name="connsiteY964" fmla="*/ 1397379 h 1785178"/>
                <a:gd name="connsiteX965" fmla="*/ 317166 w 1791974"/>
                <a:gd name="connsiteY965" fmla="*/ 1402357 h 1785178"/>
                <a:gd name="connsiteX966" fmla="*/ 308351 w 1791974"/>
                <a:gd name="connsiteY966" fmla="*/ 1398375 h 1785178"/>
                <a:gd name="connsiteX967" fmla="*/ 306259 w 1791974"/>
                <a:gd name="connsiteY967" fmla="*/ 1400515 h 1785178"/>
                <a:gd name="connsiteX968" fmla="*/ 331661 w 1791974"/>
                <a:gd name="connsiteY968" fmla="*/ 1425066 h 1785178"/>
                <a:gd name="connsiteX969" fmla="*/ 333802 w 1791974"/>
                <a:gd name="connsiteY969" fmla="*/ 1422875 h 1785178"/>
                <a:gd name="connsiteX970" fmla="*/ 327976 w 1791974"/>
                <a:gd name="connsiteY970" fmla="*/ 1413712 h 1785178"/>
                <a:gd name="connsiteX971" fmla="*/ 329319 w 1791974"/>
                <a:gd name="connsiteY971" fmla="*/ 1408732 h 1785178"/>
                <a:gd name="connsiteX972" fmla="*/ 338136 w 1791974"/>
                <a:gd name="connsiteY972" fmla="*/ 1403752 h 1785178"/>
                <a:gd name="connsiteX973" fmla="*/ 355917 w 1791974"/>
                <a:gd name="connsiteY973" fmla="*/ 1396282 h 1785178"/>
                <a:gd name="connsiteX974" fmla="*/ 387146 w 1791974"/>
                <a:gd name="connsiteY974" fmla="*/ 1426460 h 1785178"/>
                <a:gd name="connsiteX975" fmla="*/ 312435 w 1791974"/>
                <a:gd name="connsiteY975" fmla="*/ 1208242 h 1785178"/>
                <a:gd name="connsiteX976" fmla="*/ 309795 w 1791974"/>
                <a:gd name="connsiteY976" fmla="*/ 1209836 h 1785178"/>
                <a:gd name="connsiteX977" fmla="*/ 313033 w 1791974"/>
                <a:gd name="connsiteY977" fmla="*/ 1216409 h 1785178"/>
                <a:gd name="connsiteX978" fmla="*/ 314079 w 1791974"/>
                <a:gd name="connsiteY978" fmla="*/ 1224477 h 1785178"/>
                <a:gd name="connsiteX979" fmla="*/ 311639 w 1791974"/>
                <a:gd name="connsiteY979" fmla="*/ 1234737 h 1785178"/>
                <a:gd name="connsiteX980" fmla="*/ 245445 w 1791974"/>
                <a:gd name="connsiteY980" fmla="*/ 1276119 h 1785178"/>
                <a:gd name="connsiteX981" fmla="*/ 234288 w 1791974"/>
                <a:gd name="connsiteY981" fmla="*/ 1281097 h 1785178"/>
                <a:gd name="connsiteX982" fmla="*/ 225222 w 1791974"/>
                <a:gd name="connsiteY982" fmla="*/ 1274723 h 1785178"/>
                <a:gd name="connsiteX983" fmla="*/ 223180 w 1791974"/>
                <a:gd name="connsiteY983" fmla="*/ 1271436 h 1785178"/>
                <a:gd name="connsiteX984" fmla="*/ 220591 w 1791974"/>
                <a:gd name="connsiteY984" fmla="*/ 1273081 h 1785178"/>
                <a:gd name="connsiteX985" fmla="*/ 241260 w 1791974"/>
                <a:gd name="connsiteY985" fmla="*/ 1306146 h 1785178"/>
                <a:gd name="connsiteX986" fmla="*/ 243850 w 1791974"/>
                <a:gd name="connsiteY986" fmla="*/ 1304553 h 1785178"/>
                <a:gd name="connsiteX987" fmla="*/ 241758 w 1791974"/>
                <a:gd name="connsiteY987" fmla="*/ 1301216 h 1785178"/>
                <a:gd name="connsiteX988" fmla="*/ 239566 w 1791974"/>
                <a:gd name="connsiteY988" fmla="*/ 1291258 h 1785178"/>
                <a:gd name="connsiteX989" fmla="*/ 249528 w 1791974"/>
                <a:gd name="connsiteY989" fmla="*/ 1282543 h 1785178"/>
                <a:gd name="connsiteX990" fmla="*/ 308102 w 1791974"/>
                <a:gd name="connsiteY990" fmla="*/ 1245841 h 1785178"/>
                <a:gd name="connsiteX991" fmla="*/ 270697 w 1791974"/>
                <a:gd name="connsiteY991" fmla="*/ 1356394 h 1785178"/>
                <a:gd name="connsiteX992" fmla="*/ 272290 w 1791974"/>
                <a:gd name="connsiteY992" fmla="*/ 1358934 h 1785178"/>
                <a:gd name="connsiteX993" fmla="*/ 352430 w 1791974"/>
                <a:gd name="connsiteY993" fmla="*/ 1308885 h 1785178"/>
                <a:gd name="connsiteX994" fmla="*/ 363638 w 1791974"/>
                <a:gd name="connsiteY994" fmla="*/ 1303907 h 1785178"/>
                <a:gd name="connsiteX995" fmla="*/ 372603 w 1791974"/>
                <a:gd name="connsiteY995" fmla="*/ 1310180 h 1785178"/>
                <a:gd name="connsiteX996" fmla="*/ 374744 w 1791974"/>
                <a:gd name="connsiteY996" fmla="*/ 1313517 h 1785178"/>
                <a:gd name="connsiteX997" fmla="*/ 377385 w 1791974"/>
                <a:gd name="connsiteY997" fmla="*/ 1311923 h 1785178"/>
                <a:gd name="connsiteX998" fmla="*/ 356664 w 1791974"/>
                <a:gd name="connsiteY998" fmla="*/ 1278808 h 1785178"/>
                <a:gd name="connsiteX999" fmla="*/ 354075 w 1791974"/>
                <a:gd name="connsiteY999" fmla="*/ 1280450 h 1785178"/>
                <a:gd name="connsiteX1000" fmla="*/ 356116 w 1791974"/>
                <a:gd name="connsiteY1000" fmla="*/ 1283738 h 1785178"/>
                <a:gd name="connsiteX1001" fmla="*/ 358307 w 1791974"/>
                <a:gd name="connsiteY1001" fmla="*/ 1293698 h 1785178"/>
                <a:gd name="connsiteX1002" fmla="*/ 348347 w 1791974"/>
                <a:gd name="connsiteY1002" fmla="*/ 1302511 h 1785178"/>
                <a:gd name="connsiteX1003" fmla="*/ 293559 w 1791974"/>
                <a:gd name="connsiteY1003" fmla="*/ 1336773 h 1785178"/>
                <a:gd name="connsiteX1004" fmla="*/ 328424 w 1791974"/>
                <a:gd name="connsiteY1004" fmla="*/ 1234038 h 1785178"/>
                <a:gd name="connsiteX1005" fmla="*/ 312336 w 1791974"/>
                <a:gd name="connsiteY1005" fmla="*/ 1208242 h 1785178"/>
                <a:gd name="connsiteX1006" fmla="*/ 203157 w 1791974"/>
                <a:gd name="connsiteY1006" fmla="*/ 1234785 h 1785178"/>
                <a:gd name="connsiteX1007" fmla="*/ 200369 w 1791974"/>
                <a:gd name="connsiteY1007" fmla="*/ 1236030 h 1785178"/>
                <a:gd name="connsiteX1008" fmla="*/ 180844 w 1791974"/>
                <a:gd name="connsiteY1008" fmla="*/ 1192107 h 1785178"/>
                <a:gd name="connsiteX1009" fmla="*/ 183633 w 1791974"/>
                <a:gd name="connsiteY1009" fmla="*/ 1190862 h 1785178"/>
                <a:gd name="connsiteX1010" fmla="*/ 185227 w 1791974"/>
                <a:gd name="connsiteY1010" fmla="*/ 1194499 h 1785178"/>
                <a:gd name="connsiteX1011" fmla="*/ 193047 w 1791974"/>
                <a:gd name="connsiteY1011" fmla="*/ 1202067 h 1785178"/>
                <a:gd name="connsiteX1012" fmla="*/ 205499 w 1791974"/>
                <a:gd name="connsiteY1012" fmla="*/ 1198732 h 1785178"/>
                <a:gd name="connsiteX1013" fmla="*/ 271693 w 1791974"/>
                <a:gd name="connsiteY1013" fmla="*/ 1169251 h 1785178"/>
                <a:gd name="connsiteX1014" fmla="*/ 281655 w 1791974"/>
                <a:gd name="connsiteY1014" fmla="*/ 1163673 h 1785178"/>
                <a:gd name="connsiteX1015" fmla="*/ 283547 w 1791974"/>
                <a:gd name="connsiteY1015" fmla="*/ 1159141 h 1785178"/>
                <a:gd name="connsiteX1016" fmla="*/ 282252 w 1791974"/>
                <a:gd name="connsiteY1016" fmla="*/ 1151373 h 1785178"/>
                <a:gd name="connsiteX1017" fmla="*/ 280659 w 1791974"/>
                <a:gd name="connsiteY1017" fmla="*/ 1147737 h 1785178"/>
                <a:gd name="connsiteX1018" fmla="*/ 283447 w 1791974"/>
                <a:gd name="connsiteY1018" fmla="*/ 1146492 h 1785178"/>
                <a:gd name="connsiteX1019" fmla="*/ 303021 w 1791974"/>
                <a:gd name="connsiteY1019" fmla="*/ 1190414 h 1785178"/>
                <a:gd name="connsiteX1020" fmla="*/ 300183 w 1791974"/>
                <a:gd name="connsiteY1020" fmla="*/ 1191659 h 1785178"/>
                <a:gd name="connsiteX1021" fmla="*/ 298540 w 1791974"/>
                <a:gd name="connsiteY1021" fmla="*/ 1187924 h 1785178"/>
                <a:gd name="connsiteX1022" fmla="*/ 290769 w 1791974"/>
                <a:gd name="connsiteY1022" fmla="*/ 1180454 h 1785178"/>
                <a:gd name="connsiteX1023" fmla="*/ 278317 w 1791974"/>
                <a:gd name="connsiteY1023" fmla="*/ 1183742 h 1785178"/>
                <a:gd name="connsiteX1024" fmla="*/ 212073 w 1791974"/>
                <a:gd name="connsiteY1024" fmla="*/ 1213174 h 1785178"/>
                <a:gd name="connsiteX1025" fmla="*/ 202111 w 1791974"/>
                <a:gd name="connsiteY1025" fmla="*/ 1218750 h 1785178"/>
                <a:gd name="connsiteX1026" fmla="*/ 200319 w 1791974"/>
                <a:gd name="connsiteY1026" fmla="*/ 1223381 h 1785178"/>
                <a:gd name="connsiteX1027" fmla="*/ 201514 w 1791974"/>
                <a:gd name="connsiteY1027" fmla="*/ 1231050 h 1785178"/>
                <a:gd name="connsiteX1028" fmla="*/ 203157 w 1791974"/>
                <a:gd name="connsiteY1028" fmla="*/ 1234785 h 1785178"/>
                <a:gd name="connsiteX1029" fmla="*/ 256353 w 1791974"/>
                <a:gd name="connsiteY1029" fmla="*/ 1077472 h 1785178"/>
                <a:gd name="connsiteX1030" fmla="*/ 259291 w 1791974"/>
                <a:gd name="connsiteY1030" fmla="*/ 1076476 h 1785178"/>
                <a:gd name="connsiteX1031" fmla="*/ 274234 w 1791974"/>
                <a:gd name="connsiteY1031" fmla="*/ 1122190 h 1785178"/>
                <a:gd name="connsiteX1032" fmla="*/ 271294 w 1791974"/>
                <a:gd name="connsiteY1032" fmla="*/ 1123138 h 1785178"/>
                <a:gd name="connsiteX1033" fmla="*/ 270048 w 1791974"/>
                <a:gd name="connsiteY1033" fmla="*/ 1119302 h 1785178"/>
                <a:gd name="connsiteX1034" fmla="*/ 263077 w 1791974"/>
                <a:gd name="connsiteY1034" fmla="*/ 1111035 h 1785178"/>
                <a:gd name="connsiteX1035" fmla="*/ 250376 w 1791974"/>
                <a:gd name="connsiteY1035" fmla="*/ 1113077 h 1785178"/>
                <a:gd name="connsiteX1036" fmla="*/ 198177 w 1791974"/>
                <a:gd name="connsiteY1036" fmla="*/ 1130010 h 1785178"/>
                <a:gd name="connsiteX1037" fmla="*/ 177856 w 1791974"/>
                <a:gd name="connsiteY1037" fmla="*/ 1133694 h 1785178"/>
                <a:gd name="connsiteX1038" fmla="*/ 161867 w 1791974"/>
                <a:gd name="connsiteY1038" fmla="*/ 1128714 h 1785178"/>
                <a:gd name="connsiteX1039" fmla="*/ 151258 w 1791974"/>
                <a:gd name="connsiteY1039" fmla="*/ 1114971 h 1785178"/>
                <a:gd name="connsiteX1040" fmla="*/ 151258 w 1791974"/>
                <a:gd name="connsiteY1040" fmla="*/ 1102121 h 1785178"/>
                <a:gd name="connsiteX1041" fmla="*/ 158231 w 1791974"/>
                <a:gd name="connsiteY1041" fmla="*/ 1095151 h 1785178"/>
                <a:gd name="connsiteX1042" fmla="*/ 164706 w 1791974"/>
                <a:gd name="connsiteY1042" fmla="*/ 1095151 h 1785178"/>
                <a:gd name="connsiteX1043" fmla="*/ 169139 w 1791974"/>
                <a:gd name="connsiteY1043" fmla="*/ 1100429 h 1785178"/>
                <a:gd name="connsiteX1044" fmla="*/ 169139 w 1791974"/>
                <a:gd name="connsiteY1044" fmla="*/ 1105409 h 1785178"/>
                <a:gd name="connsiteX1045" fmla="*/ 161967 w 1791974"/>
                <a:gd name="connsiteY1045" fmla="*/ 1113377 h 1785178"/>
                <a:gd name="connsiteX1046" fmla="*/ 159277 w 1791974"/>
                <a:gd name="connsiteY1046" fmla="*/ 1119403 h 1785178"/>
                <a:gd name="connsiteX1047" fmla="*/ 163162 w 1791974"/>
                <a:gd name="connsiteY1047" fmla="*/ 1122489 h 1785178"/>
                <a:gd name="connsiteX1048" fmla="*/ 173124 w 1791974"/>
                <a:gd name="connsiteY1048" fmla="*/ 1121395 h 1785178"/>
                <a:gd name="connsiteX1049" fmla="*/ 245395 w 1791974"/>
                <a:gd name="connsiteY1049" fmla="*/ 1097939 h 1785178"/>
                <a:gd name="connsiteX1050" fmla="*/ 255754 w 1791974"/>
                <a:gd name="connsiteY1050" fmla="*/ 1093457 h 1785178"/>
                <a:gd name="connsiteX1051" fmla="*/ 258096 w 1791974"/>
                <a:gd name="connsiteY1051" fmla="*/ 1089075 h 1785178"/>
                <a:gd name="connsiteX1052" fmla="*/ 257598 w 1791974"/>
                <a:gd name="connsiteY1052" fmla="*/ 1081306 h 1785178"/>
                <a:gd name="connsiteX1053" fmla="*/ 256353 w 1791974"/>
                <a:gd name="connsiteY1053" fmla="*/ 1077472 h 1785178"/>
                <a:gd name="connsiteX1054" fmla="*/ 1605837 w 1791974"/>
                <a:gd name="connsiteY1054" fmla="*/ 865928 h 1785178"/>
                <a:gd name="connsiteX1055" fmla="*/ 1632782 w 1791974"/>
                <a:gd name="connsiteY1055" fmla="*/ 892968 h 1785178"/>
                <a:gd name="connsiteX1056" fmla="*/ 1605737 w 1791974"/>
                <a:gd name="connsiteY1056" fmla="*/ 919909 h 1785178"/>
                <a:gd name="connsiteX1057" fmla="*/ 1578792 w 1791974"/>
                <a:gd name="connsiteY1057" fmla="*/ 892918 h 1785178"/>
                <a:gd name="connsiteX1058" fmla="*/ 1605837 w 1791974"/>
                <a:gd name="connsiteY1058" fmla="*/ 865928 h 1785178"/>
                <a:gd name="connsiteX1059" fmla="*/ 192399 w 1791974"/>
                <a:gd name="connsiteY1059" fmla="*/ 865928 h 1785178"/>
                <a:gd name="connsiteX1060" fmla="*/ 219195 w 1791974"/>
                <a:gd name="connsiteY1060" fmla="*/ 893117 h 1785178"/>
                <a:gd name="connsiteX1061" fmla="*/ 192001 w 1791974"/>
                <a:gd name="connsiteY1061" fmla="*/ 919909 h 1785178"/>
                <a:gd name="connsiteX1062" fmla="*/ 165204 w 1791974"/>
                <a:gd name="connsiteY1062" fmla="*/ 892918 h 1785178"/>
                <a:gd name="connsiteX1063" fmla="*/ 192200 w 1791974"/>
                <a:gd name="connsiteY1063" fmla="*/ 865928 h 1785178"/>
                <a:gd name="connsiteX1064" fmla="*/ 899069 w 1791974"/>
                <a:gd name="connsiteY1064" fmla="*/ 663447 h 1785178"/>
                <a:gd name="connsiteX1065" fmla="*/ 881137 w 1791974"/>
                <a:gd name="connsiteY1065" fmla="*/ 664343 h 1785178"/>
                <a:gd name="connsiteX1066" fmla="*/ 881137 w 1791974"/>
                <a:gd name="connsiteY1066" fmla="*/ 727288 h 1785178"/>
                <a:gd name="connsiteX1067" fmla="*/ 814296 w 1791974"/>
                <a:gd name="connsiteY1067" fmla="*/ 727288 h 1785178"/>
                <a:gd name="connsiteX1068" fmla="*/ 859671 w 1791974"/>
                <a:gd name="connsiteY1068" fmla="*/ 704928 h 1785178"/>
                <a:gd name="connsiteX1069" fmla="*/ 859671 w 1791974"/>
                <a:gd name="connsiteY1069" fmla="*/ 704928 h 1785178"/>
                <a:gd name="connsiteX1070" fmla="*/ 866644 w 1791974"/>
                <a:gd name="connsiteY1070" fmla="*/ 703137 h 1785178"/>
                <a:gd name="connsiteX1071" fmla="*/ 866644 w 1791974"/>
                <a:gd name="connsiteY1071" fmla="*/ 666733 h 1785178"/>
                <a:gd name="connsiteX1072" fmla="*/ 859671 w 1791974"/>
                <a:gd name="connsiteY1072" fmla="*/ 668128 h 1785178"/>
                <a:gd name="connsiteX1073" fmla="*/ 859671 w 1791974"/>
                <a:gd name="connsiteY1073" fmla="*/ 668128 h 1785178"/>
                <a:gd name="connsiteX1074" fmla="*/ 741776 w 1791974"/>
                <a:gd name="connsiteY1074" fmla="*/ 757516 h 1785178"/>
                <a:gd name="connsiteX1075" fmla="*/ 881238 w 1791974"/>
                <a:gd name="connsiteY1075" fmla="*/ 757516 h 1785178"/>
                <a:gd name="connsiteX1076" fmla="*/ 881238 w 1791974"/>
                <a:gd name="connsiteY1076" fmla="*/ 828728 h 1785178"/>
                <a:gd name="connsiteX1077" fmla="*/ 859769 w 1791974"/>
                <a:gd name="connsiteY1077" fmla="*/ 828728 h 1785178"/>
                <a:gd name="connsiteX1078" fmla="*/ 859769 w 1791974"/>
                <a:gd name="connsiteY1078" fmla="*/ 778233 h 1785178"/>
                <a:gd name="connsiteX1079" fmla="*/ 732113 w 1791974"/>
                <a:gd name="connsiteY1079" fmla="*/ 778233 h 1785178"/>
                <a:gd name="connsiteX1080" fmla="*/ 723547 w 1791974"/>
                <a:gd name="connsiteY1080" fmla="*/ 808111 h 1785178"/>
                <a:gd name="connsiteX1081" fmla="*/ 829786 w 1791974"/>
                <a:gd name="connsiteY1081" fmla="*/ 808111 h 1785178"/>
                <a:gd name="connsiteX1082" fmla="*/ 829786 w 1791974"/>
                <a:gd name="connsiteY1082" fmla="*/ 828429 h 1785178"/>
                <a:gd name="connsiteX1083" fmla="*/ 720808 w 1791974"/>
                <a:gd name="connsiteY1083" fmla="*/ 828429 h 1785178"/>
                <a:gd name="connsiteX1084" fmla="*/ 720310 w 1791974"/>
                <a:gd name="connsiteY1084" fmla="*/ 842272 h 1785178"/>
                <a:gd name="connsiteX1085" fmla="*/ 829486 w 1791974"/>
                <a:gd name="connsiteY1085" fmla="*/ 1006808 h 1785178"/>
                <a:gd name="connsiteX1086" fmla="*/ 829486 w 1791974"/>
                <a:gd name="connsiteY1086" fmla="*/ 1006808 h 1785178"/>
                <a:gd name="connsiteX1087" fmla="*/ 845873 w 1791974"/>
                <a:gd name="connsiteY1087" fmla="*/ 1012784 h 1785178"/>
                <a:gd name="connsiteX1088" fmla="*/ 845873 w 1791974"/>
                <a:gd name="connsiteY1088" fmla="*/ 1012784 h 1785178"/>
                <a:gd name="connsiteX1089" fmla="*/ 849759 w 1791974"/>
                <a:gd name="connsiteY1089" fmla="*/ 1013929 h 1785178"/>
                <a:gd name="connsiteX1090" fmla="*/ 850157 w 1791974"/>
                <a:gd name="connsiteY1090" fmla="*/ 1013929 h 1785178"/>
                <a:gd name="connsiteX1091" fmla="*/ 853893 w 1791974"/>
                <a:gd name="connsiteY1091" fmla="*/ 1014975 h 1785178"/>
                <a:gd name="connsiteX1092" fmla="*/ 854391 w 1791974"/>
                <a:gd name="connsiteY1092" fmla="*/ 1014975 h 1785178"/>
                <a:gd name="connsiteX1093" fmla="*/ 859372 w 1791974"/>
                <a:gd name="connsiteY1093" fmla="*/ 1016220 h 1785178"/>
                <a:gd name="connsiteX1094" fmla="*/ 859372 w 1791974"/>
                <a:gd name="connsiteY1094" fmla="*/ 1016220 h 1785178"/>
                <a:gd name="connsiteX1095" fmla="*/ 866345 w 1791974"/>
                <a:gd name="connsiteY1095" fmla="*/ 1017664 h 1785178"/>
                <a:gd name="connsiteX1096" fmla="*/ 866345 w 1791974"/>
                <a:gd name="connsiteY1096" fmla="*/ 981908 h 1785178"/>
                <a:gd name="connsiteX1097" fmla="*/ 859372 w 1791974"/>
                <a:gd name="connsiteY1097" fmla="*/ 980115 h 1785178"/>
                <a:gd name="connsiteX1098" fmla="*/ 859372 w 1791974"/>
                <a:gd name="connsiteY1098" fmla="*/ 979866 h 1785178"/>
                <a:gd name="connsiteX1099" fmla="*/ 756817 w 1791974"/>
                <a:gd name="connsiteY1099" fmla="*/ 858656 h 1785178"/>
                <a:gd name="connsiteX1100" fmla="*/ 829486 w 1791974"/>
                <a:gd name="connsiteY1100" fmla="*/ 858656 h 1785178"/>
                <a:gd name="connsiteX1101" fmla="*/ 829486 w 1791974"/>
                <a:gd name="connsiteY1101" fmla="*/ 878078 h 1785178"/>
                <a:gd name="connsiteX1102" fmla="*/ 783316 w 1791974"/>
                <a:gd name="connsiteY1102" fmla="*/ 878078 h 1785178"/>
                <a:gd name="connsiteX1103" fmla="*/ 798657 w 1791974"/>
                <a:gd name="connsiteY1103" fmla="*/ 908854 h 1785178"/>
                <a:gd name="connsiteX1104" fmla="*/ 880838 w 1791974"/>
                <a:gd name="connsiteY1104" fmla="*/ 908854 h 1785178"/>
                <a:gd name="connsiteX1105" fmla="*/ 880838 w 1791974"/>
                <a:gd name="connsiteY1105" fmla="*/ 925487 h 1785178"/>
                <a:gd name="connsiteX1106" fmla="*/ 812702 w 1791974"/>
                <a:gd name="connsiteY1106" fmla="*/ 925487 h 1785178"/>
                <a:gd name="connsiteX1107" fmla="*/ 880989 w 1791974"/>
                <a:gd name="connsiteY1107" fmla="*/ 959598 h 1785178"/>
                <a:gd name="connsiteX1108" fmla="*/ 880989 w 1791974"/>
                <a:gd name="connsiteY1108" fmla="*/ 1020453 h 1785178"/>
                <a:gd name="connsiteX1109" fmla="*/ 880989 w 1791974"/>
                <a:gd name="connsiteY1109" fmla="*/ 1020453 h 1785178"/>
                <a:gd name="connsiteX1110" fmla="*/ 917000 w 1791974"/>
                <a:gd name="connsiteY1110" fmla="*/ 1020453 h 1785178"/>
                <a:gd name="connsiteX1111" fmla="*/ 917000 w 1791974"/>
                <a:gd name="connsiteY1111" fmla="*/ 1020453 h 1785178"/>
                <a:gd name="connsiteX1112" fmla="*/ 917000 w 1791974"/>
                <a:gd name="connsiteY1112" fmla="*/ 959002 h 1785178"/>
                <a:gd name="connsiteX1113" fmla="*/ 983144 w 1791974"/>
                <a:gd name="connsiteY1113" fmla="*/ 925188 h 1785178"/>
                <a:gd name="connsiteX1114" fmla="*/ 917297 w 1791974"/>
                <a:gd name="connsiteY1114" fmla="*/ 925188 h 1785178"/>
                <a:gd name="connsiteX1115" fmla="*/ 917297 w 1791974"/>
                <a:gd name="connsiteY1115" fmla="*/ 908555 h 1785178"/>
                <a:gd name="connsiteX1116" fmla="*/ 999530 w 1791974"/>
                <a:gd name="connsiteY1116" fmla="*/ 908555 h 1785178"/>
                <a:gd name="connsiteX1117" fmla="*/ 1014821 w 1791974"/>
                <a:gd name="connsiteY1117" fmla="*/ 877779 h 1785178"/>
                <a:gd name="connsiteX1118" fmla="*/ 968699 w 1791974"/>
                <a:gd name="connsiteY1118" fmla="*/ 877779 h 1785178"/>
                <a:gd name="connsiteX1119" fmla="*/ 968699 w 1791974"/>
                <a:gd name="connsiteY1119" fmla="*/ 858407 h 1785178"/>
                <a:gd name="connsiteX1120" fmla="*/ 1041318 w 1791974"/>
                <a:gd name="connsiteY1120" fmla="*/ 858407 h 1785178"/>
                <a:gd name="connsiteX1121" fmla="*/ 938815 w 1791974"/>
                <a:gd name="connsiteY1121" fmla="*/ 979568 h 1785178"/>
                <a:gd name="connsiteX1122" fmla="*/ 938815 w 1791974"/>
                <a:gd name="connsiteY1122" fmla="*/ 979568 h 1785178"/>
                <a:gd name="connsiteX1123" fmla="*/ 931792 w 1791974"/>
                <a:gd name="connsiteY1123" fmla="*/ 981410 h 1785178"/>
                <a:gd name="connsiteX1124" fmla="*/ 931792 w 1791974"/>
                <a:gd name="connsiteY1124" fmla="*/ 1017812 h 1785178"/>
                <a:gd name="connsiteX1125" fmla="*/ 938815 w 1791974"/>
                <a:gd name="connsiteY1125" fmla="*/ 1016368 h 1785178"/>
                <a:gd name="connsiteX1126" fmla="*/ 938815 w 1791974"/>
                <a:gd name="connsiteY1126" fmla="*/ 1016368 h 1785178"/>
                <a:gd name="connsiteX1127" fmla="*/ 939263 w 1791974"/>
                <a:gd name="connsiteY1127" fmla="*/ 1016368 h 1785178"/>
                <a:gd name="connsiteX1128" fmla="*/ 940856 w 1791974"/>
                <a:gd name="connsiteY1128" fmla="*/ 1015971 h 1785178"/>
                <a:gd name="connsiteX1129" fmla="*/ 943148 w 1791974"/>
                <a:gd name="connsiteY1129" fmla="*/ 1015473 h 1785178"/>
                <a:gd name="connsiteX1130" fmla="*/ 945140 w 1791974"/>
                <a:gd name="connsiteY1130" fmla="*/ 1014925 h 1785178"/>
                <a:gd name="connsiteX1131" fmla="*/ 947082 w 1791974"/>
                <a:gd name="connsiteY1131" fmla="*/ 1014376 h 1785178"/>
                <a:gd name="connsiteX1132" fmla="*/ 949225 w 1791974"/>
                <a:gd name="connsiteY1132" fmla="*/ 1013780 h 1785178"/>
                <a:gd name="connsiteX1133" fmla="*/ 950868 w 1791974"/>
                <a:gd name="connsiteY1133" fmla="*/ 1013282 h 1785178"/>
                <a:gd name="connsiteX1134" fmla="*/ 953160 w 1791974"/>
                <a:gd name="connsiteY1134" fmla="*/ 1012585 h 1785178"/>
                <a:gd name="connsiteX1135" fmla="*/ 954654 w 1791974"/>
                <a:gd name="connsiteY1135" fmla="*/ 1012135 h 1785178"/>
                <a:gd name="connsiteX1136" fmla="*/ 963869 w 1791974"/>
                <a:gd name="connsiteY1136" fmla="*/ 1008850 h 1785178"/>
                <a:gd name="connsiteX1137" fmla="*/ 964216 w 1791974"/>
                <a:gd name="connsiteY1137" fmla="*/ 1008850 h 1785178"/>
                <a:gd name="connsiteX1138" fmla="*/ 966807 w 1791974"/>
                <a:gd name="connsiteY1138" fmla="*/ 1007804 h 1785178"/>
                <a:gd name="connsiteX1139" fmla="*/ 967952 w 1791974"/>
                <a:gd name="connsiteY1139" fmla="*/ 1007356 h 1785178"/>
                <a:gd name="connsiteX1140" fmla="*/ 970591 w 1791974"/>
                <a:gd name="connsiteY1140" fmla="*/ 1006210 h 1785178"/>
                <a:gd name="connsiteX1141" fmla="*/ 971489 w 1791974"/>
                <a:gd name="connsiteY1141" fmla="*/ 1005812 h 1785178"/>
                <a:gd name="connsiteX1142" fmla="*/ 974078 w 1791974"/>
                <a:gd name="connsiteY1142" fmla="*/ 1004665 h 1785178"/>
                <a:gd name="connsiteX1143" fmla="*/ 975124 w 1791974"/>
                <a:gd name="connsiteY1143" fmla="*/ 1004167 h 1785178"/>
                <a:gd name="connsiteX1144" fmla="*/ 977765 w 1791974"/>
                <a:gd name="connsiteY1144" fmla="*/ 1002874 h 1785178"/>
                <a:gd name="connsiteX1145" fmla="*/ 978362 w 1791974"/>
                <a:gd name="connsiteY1145" fmla="*/ 1002575 h 1785178"/>
                <a:gd name="connsiteX1146" fmla="*/ 981202 w 1791974"/>
                <a:gd name="connsiteY1146" fmla="*/ 1001181 h 1785178"/>
                <a:gd name="connsiteX1147" fmla="*/ 981700 w 1791974"/>
                <a:gd name="connsiteY1147" fmla="*/ 1000932 h 1785178"/>
                <a:gd name="connsiteX1148" fmla="*/ 990316 w 1791974"/>
                <a:gd name="connsiteY1148" fmla="*/ 995952 h 1785178"/>
                <a:gd name="connsiteX1149" fmla="*/ 991212 w 1791974"/>
                <a:gd name="connsiteY1149" fmla="*/ 995404 h 1785178"/>
                <a:gd name="connsiteX1150" fmla="*/ 993304 w 1791974"/>
                <a:gd name="connsiteY1150" fmla="*/ 994159 h 1785178"/>
                <a:gd name="connsiteX1151" fmla="*/ 994748 w 1791974"/>
                <a:gd name="connsiteY1151" fmla="*/ 993262 h 1785178"/>
                <a:gd name="connsiteX1152" fmla="*/ 996691 w 1791974"/>
                <a:gd name="connsiteY1152" fmla="*/ 991968 h 1785178"/>
                <a:gd name="connsiteX1153" fmla="*/ 997886 w 1791974"/>
                <a:gd name="connsiteY1153" fmla="*/ 991221 h 1785178"/>
                <a:gd name="connsiteX1154" fmla="*/ 1000079 w 1791974"/>
                <a:gd name="connsiteY1154" fmla="*/ 989727 h 1785178"/>
                <a:gd name="connsiteX1155" fmla="*/ 1001123 w 1791974"/>
                <a:gd name="connsiteY1155" fmla="*/ 989031 h 1785178"/>
                <a:gd name="connsiteX1156" fmla="*/ 1003266 w 1791974"/>
                <a:gd name="connsiteY1156" fmla="*/ 987486 h 1785178"/>
                <a:gd name="connsiteX1157" fmla="*/ 1004112 w 1791974"/>
                <a:gd name="connsiteY1157" fmla="*/ 986888 h 1785178"/>
                <a:gd name="connsiteX1158" fmla="*/ 1011734 w 1791974"/>
                <a:gd name="connsiteY1158" fmla="*/ 981063 h 1785178"/>
                <a:gd name="connsiteX1159" fmla="*/ 1012330 w 1791974"/>
                <a:gd name="connsiteY1159" fmla="*/ 980564 h 1785178"/>
                <a:gd name="connsiteX1160" fmla="*/ 1014471 w 1791974"/>
                <a:gd name="connsiteY1160" fmla="*/ 978771 h 1785178"/>
                <a:gd name="connsiteX1161" fmla="*/ 1015419 w 1791974"/>
                <a:gd name="connsiteY1161" fmla="*/ 977974 h 1785178"/>
                <a:gd name="connsiteX1162" fmla="*/ 1017261 w 1791974"/>
                <a:gd name="connsiteY1162" fmla="*/ 976382 h 1785178"/>
                <a:gd name="connsiteX1163" fmla="*/ 1018456 w 1791974"/>
                <a:gd name="connsiteY1163" fmla="*/ 975335 h 1785178"/>
                <a:gd name="connsiteX1164" fmla="*/ 1020300 w 1791974"/>
                <a:gd name="connsiteY1164" fmla="*/ 973643 h 1785178"/>
                <a:gd name="connsiteX1165" fmla="*/ 1021246 w 1791974"/>
                <a:gd name="connsiteY1165" fmla="*/ 972795 h 1785178"/>
                <a:gd name="connsiteX1166" fmla="*/ 1023188 w 1791974"/>
                <a:gd name="connsiteY1166" fmla="*/ 970952 h 1785178"/>
                <a:gd name="connsiteX1167" fmla="*/ 1023786 w 1791974"/>
                <a:gd name="connsiteY1167" fmla="*/ 970355 h 1785178"/>
                <a:gd name="connsiteX1168" fmla="*/ 1030460 w 1791974"/>
                <a:gd name="connsiteY1168" fmla="*/ 963484 h 1785178"/>
                <a:gd name="connsiteX1169" fmla="*/ 1031157 w 1791974"/>
                <a:gd name="connsiteY1169" fmla="*/ 962785 h 1785178"/>
                <a:gd name="connsiteX1170" fmla="*/ 1032702 w 1791974"/>
                <a:gd name="connsiteY1170" fmla="*/ 961042 h 1785178"/>
                <a:gd name="connsiteX1171" fmla="*/ 1033947 w 1791974"/>
                <a:gd name="connsiteY1171" fmla="*/ 959648 h 1785178"/>
                <a:gd name="connsiteX1172" fmla="*/ 1035192 w 1791974"/>
                <a:gd name="connsiteY1172" fmla="*/ 958205 h 1785178"/>
                <a:gd name="connsiteX1173" fmla="*/ 1036538 w 1791974"/>
                <a:gd name="connsiteY1173" fmla="*/ 956610 h 1785178"/>
                <a:gd name="connsiteX1174" fmla="*/ 1037683 w 1791974"/>
                <a:gd name="connsiteY1174" fmla="*/ 955166 h 1785178"/>
                <a:gd name="connsiteX1175" fmla="*/ 1039275 w 1791974"/>
                <a:gd name="connsiteY1175" fmla="*/ 953225 h 1785178"/>
                <a:gd name="connsiteX1176" fmla="*/ 1040223 w 1791974"/>
                <a:gd name="connsiteY1176" fmla="*/ 952030 h 1785178"/>
                <a:gd name="connsiteX1177" fmla="*/ 1041816 w 1791974"/>
                <a:gd name="connsiteY1177" fmla="*/ 949988 h 1785178"/>
                <a:gd name="connsiteX1178" fmla="*/ 1042664 w 1791974"/>
                <a:gd name="connsiteY1178" fmla="*/ 948843 h 1785178"/>
                <a:gd name="connsiteX1179" fmla="*/ 1044754 w 1791974"/>
                <a:gd name="connsiteY1179" fmla="*/ 946004 h 1785178"/>
                <a:gd name="connsiteX1180" fmla="*/ 1045502 w 1791974"/>
                <a:gd name="connsiteY1180" fmla="*/ 944957 h 1785178"/>
                <a:gd name="connsiteX1181" fmla="*/ 1047295 w 1791974"/>
                <a:gd name="connsiteY1181" fmla="*/ 942319 h 1785178"/>
                <a:gd name="connsiteX1182" fmla="*/ 1048143 w 1791974"/>
                <a:gd name="connsiteY1182" fmla="*/ 941074 h 1785178"/>
                <a:gd name="connsiteX1183" fmla="*/ 1049587 w 1791974"/>
                <a:gd name="connsiteY1183" fmla="*/ 938883 h 1785178"/>
                <a:gd name="connsiteX1184" fmla="*/ 1050334 w 1791974"/>
                <a:gd name="connsiteY1184" fmla="*/ 937688 h 1785178"/>
                <a:gd name="connsiteX1185" fmla="*/ 1051778 w 1791974"/>
                <a:gd name="connsiteY1185" fmla="*/ 935397 h 1785178"/>
                <a:gd name="connsiteX1186" fmla="*/ 1052575 w 1791974"/>
                <a:gd name="connsiteY1186" fmla="*/ 934152 h 1785178"/>
                <a:gd name="connsiteX1187" fmla="*/ 1054019 w 1791974"/>
                <a:gd name="connsiteY1187" fmla="*/ 931662 h 1785178"/>
                <a:gd name="connsiteX1188" fmla="*/ 1054517 w 1791974"/>
                <a:gd name="connsiteY1188" fmla="*/ 930764 h 1785178"/>
                <a:gd name="connsiteX1189" fmla="*/ 1056112 w 1791974"/>
                <a:gd name="connsiteY1189" fmla="*/ 927977 h 1785178"/>
                <a:gd name="connsiteX1190" fmla="*/ 1056560 w 1791974"/>
                <a:gd name="connsiteY1190" fmla="*/ 927079 h 1785178"/>
                <a:gd name="connsiteX1191" fmla="*/ 1060346 w 1791974"/>
                <a:gd name="connsiteY1191" fmla="*/ 919760 h 1785178"/>
                <a:gd name="connsiteX1192" fmla="*/ 1060643 w 1791974"/>
                <a:gd name="connsiteY1192" fmla="*/ 919063 h 1785178"/>
                <a:gd name="connsiteX1193" fmla="*/ 1062137 w 1791974"/>
                <a:gd name="connsiteY1193" fmla="*/ 915876 h 1785178"/>
                <a:gd name="connsiteX1194" fmla="*/ 1062487 w 1791974"/>
                <a:gd name="connsiteY1194" fmla="*/ 915178 h 1785178"/>
                <a:gd name="connsiteX1195" fmla="*/ 1063732 w 1791974"/>
                <a:gd name="connsiteY1195" fmla="*/ 912240 h 1785178"/>
                <a:gd name="connsiteX1196" fmla="*/ 1064230 w 1791974"/>
                <a:gd name="connsiteY1196" fmla="*/ 911095 h 1785178"/>
                <a:gd name="connsiteX1197" fmla="*/ 1065475 w 1791974"/>
                <a:gd name="connsiteY1197" fmla="*/ 908107 h 1785178"/>
                <a:gd name="connsiteX1198" fmla="*/ 1065775 w 1791974"/>
                <a:gd name="connsiteY1198" fmla="*/ 907360 h 1785178"/>
                <a:gd name="connsiteX1199" fmla="*/ 1067118 w 1791974"/>
                <a:gd name="connsiteY1199" fmla="*/ 903824 h 1785178"/>
                <a:gd name="connsiteX1200" fmla="*/ 1067118 w 1791974"/>
                <a:gd name="connsiteY1200" fmla="*/ 903476 h 1785178"/>
                <a:gd name="connsiteX1201" fmla="*/ 1072099 w 1791974"/>
                <a:gd name="connsiteY1201" fmla="*/ 886992 h 1785178"/>
                <a:gd name="connsiteX1202" fmla="*/ 1072099 w 1791974"/>
                <a:gd name="connsiteY1202" fmla="*/ 886494 h 1785178"/>
                <a:gd name="connsiteX1203" fmla="*/ 1072995 w 1791974"/>
                <a:gd name="connsiteY1203" fmla="*/ 882759 h 1785178"/>
                <a:gd name="connsiteX1204" fmla="*/ 1072995 w 1791974"/>
                <a:gd name="connsiteY1204" fmla="*/ 882261 h 1785178"/>
                <a:gd name="connsiteX1205" fmla="*/ 1073843 w 1791974"/>
                <a:gd name="connsiteY1205" fmla="*/ 878277 h 1785178"/>
                <a:gd name="connsiteX1206" fmla="*/ 1073843 w 1791974"/>
                <a:gd name="connsiteY1206" fmla="*/ 878277 h 1785178"/>
                <a:gd name="connsiteX1207" fmla="*/ 1076582 w 1791974"/>
                <a:gd name="connsiteY1207" fmla="*/ 860600 h 1785178"/>
                <a:gd name="connsiteX1208" fmla="*/ 1076582 w 1791974"/>
                <a:gd name="connsiteY1208" fmla="*/ 860600 h 1785178"/>
                <a:gd name="connsiteX1209" fmla="*/ 1077478 w 1791974"/>
                <a:gd name="connsiteY1209" fmla="*/ 842323 h 1785178"/>
                <a:gd name="connsiteX1210" fmla="*/ 1076980 w 1791974"/>
                <a:gd name="connsiteY1210" fmla="*/ 828479 h 1785178"/>
                <a:gd name="connsiteX1211" fmla="*/ 968550 w 1791974"/>
                <a:gd name="connsiteY1211" fmla="*/ 828479 h 1785178"/>
                <a:gd name="connsiteX1212" fmla="*/ 968550 w 1791974"/>
                <a:gd name="connsiteY1212" fmla="*/ 808111 h 1785178"/>
                <a:gd name="connsiteX1213" fmla="*/ 1074640 w 1791974"/>
                <a:gd name="connsiteY1213" fmla="*/ 808111 h 1785178"/>
                <a:gd name="connsiteX1214" fmla="*/ 1066122 w 1791974"/>
                <a:gd name="connsiteY1214" fmla="*/ 778233 h 1785178"/>
                <a:gd name="connsiteX1215" fmla="*/ 938665 w 1791974"/>
                <a:gd name="connsiteY1215" fmla="*/ 778233 h 1785178"/>
                <a:gd name="connsiteX1216" fmla="*/ 938665 w 1791974"/>
                <a:gd name="connsiteY1216" fmla="*/ 828429 h 1785178"/>
                <a:gd name="connsiteX1217" fmla="*/ 917297 w 1791974"/>
                <a:gd name="connsiteY1217" fmla="*/ 828429 h 1785178"/>
                <a:gd name="connsiteX1218" fmla="*/ 917297 w 1791974"/>
                <a:gd name="connsiteY1218" fmla="*/ 757216 h 1785178"/>
                <a:gd name="connsiteX1219" fmla="*/ 1056759 w 1791974"/>
                <a:gd name="connsiteY1219" fmla="*/ 757216 h 1785178"/>
                <a:gd name="connsiteX1220" fmla="*/ 939014 w 1791974"/>
                <a:gd name="connsiteY1220" fmla="*/ 667829 h 1785178"/>
                <a:gd name="connsiteX1221" fmla="*/ 939014 w 1791974"/>
                <a:gd name="connsiteY1221" fmla="*/ 667829 h 1785178"/>
                <a:gd name="connsiteX1222" fmla="*/ 931991 w 1791974"/>
                <a:gd name="connsiteY1222" fmla="*/ 666385 h 1785178"/>
                <a:gd name="connsiteX1223" fmla="*/ 931991 w 1791974"/>
                <a:gd name="connsiteY1223" fmla="*/ 703037 h 1785178"/>
                <a:gd name="connsiteX1224" fmla="*/ 939014 w 1791974"/>
                <a:gd name="connsiteY1224" fmla="*/ 704830 h 1785178"/>
                <a:gd name="connsiteX1225" fmla="*/ 939014 w 1791974"/>
                <a:gd name="connsiteY1225" fmla="*/ 704830 h 1785178"/>
                <a:gd name="connsiteX1226" fmla="*/ 984339 w 1791974"/>
                <a:gd name="connsiteY1226" fmla="*/ 727190 h 1785178"/>
                <a:gd name="connsiteX1227" fmla="*/ 917297 w 1791974"/>
                <a:gd name="connsiteY1227" fmla="*/ 727190 h 1785178"/>
                <a:gd name="connsiteX1228" fmla="*/ 917297 w 1791974"/>
                <a:gd name="connsiteY1228" fmla="*/ 664343 h 1785178"/>
                <a:gd name="connsiteX1229" fmla="*/ 899217 w 1791974"/>
                <a:gd name="connsiteY1229" fmla="*/ 663447 h 1785178"/>
                <a:gd name="connsiteX1230" fmla="*/ 893391 w 1791974"/>
                <a:gd name="connsiteY1230" fmla="*/ 858407 h 1785178"/>
                <a:gd name="connsiteX1231" fmla="*/ 859671 w 1791974"/>
                <a:gd name="connsiteY1231" fmla="*/ 858407 h 1785178"/>
                <a:gd name="connsiteX1232" fmla="*/ 859671 w 1791974"/>
                <a:gd name="connsiteY1232" fmla="*/ 877829 h 1785178"/>
                <a:gd name="connsiteX1233" fmla="*/ 938665 w 1791974"/>
                <a:gd name="connsiteY1233" fmla="*/ 877829 h 1785178"/>
                <a:gd name="connsiteX1234" fmla="*/ 938665 w 1791974"/>
                <a:gd name="connsiteY1234" fmla="*/ 858458 h 1785178"/>
                <a:gd name="connsiteX1235" fmla="*/ 893391 w 1791974"/>
                <a:gd name="connsiteY1235" fmla="*/ 858458 h 1785178"/>
                <a:gd name="connsiteX1236" fmla="*/ 1042166 w 1791974"/>
                <a:gd name="connsiteY1236" fmla="*/ 466393 h 1785178"/>
                <a:gd name="connsiteX1237" fmla="*/ 637827 w 1791974"/>
                <a:gd name="connsiteY1237" fmla="*/ 650947 h 1785178"/>
                <a:gd name="connsiteX1238" fmla="*/ 676578 w 1791974"/>
                <a:gd name="connsiteY1238" fmla="*/ 802633 h 1785178"/>
                <a:gd name="connsiteX1239" fmla="*/ 642212 w 1791974"/>
                <a:gd name="connsiteY1239" fmla="*/ 945855 h 1785178"/>
                <a:gd name="connsiteX1240" fmla="*/ 635686 w 1791974"/>
                <a:gd name="connsiteY1240" fmla="*/ 953026 h 1785178"/>
                <a:gd name="connsiteX1241" fmla="*/ 458671 w 1791974"/>
                <a:gd name="connsiteY1241" fmla="*/ 981161 h 1785178"/>
                <a:gd name="connsiteX1242" fmla="*/ 458671 w 1791974"/>
                <a:gd name="connsiteY1242" fmla="*/ 981161 h 1785178"/>
                <a:gd name="connsiteX1243" fmla="*/ 422959 w 1791974"/>
                <a:gd name="connsiteY1243" fmla="*/ 981161 h 1785178"/>
                <a:gd name="connsiteX1244" fmla="*/ 528102 w 1791974"/>
                <a:gd name="connsiteY1244" fmla="*/ 1089274 h 1785178"/>
                <a:gd name="connsiteX1245" fmla="*/ 1067219 w 1791974"/>
                <a:gd name="connsiteY1245" fmla="*/ 1089274 h 1785178"/>
                <a:gd name="connsiteX1246" fmla="*/ 1042314 w 1791974"/>
                <a:gd name="connsiteY1246" fmla="*/ 466345 h 1785178"/>
                <a:gd name="connsiteX1247" fmla="*/ 1196918 w 1791974"/>
                <a:gd name="connsiteY1247" fmla="*/ 1089324 h 1785178"/>
                <a:gd name="connsiteX1248" fmla="*/ 1242640 w 1791974"/>
                <a:gd name="connsiteY1248" fmla="*/ 960295 h 1785178"/>
                <a:gd name="connsiteX1249" fmla="*/ 1192832 w 1791974"/>
                <a:gd name="connsiteY1249" fmla="*/ 970255 h 1785178"/>
                <a:gd name="connsiteX1250" fmla="*/ 1177892 w 1791974"/>
                <a:gd name="connsiteY1250" fmla="*/ 1011838 h 1785178"/>
                <a:gd name="connsiteX1251" fmla="*/ 1170270 w 1791974"/>
                <a:gd name="connsiteY1251" fmla="*/ 973643 h 1785178"/>
                <a:gd name="connsiteX1252" fmla="*/ 1127137 w 1791974"/>
                <a:gd name="connsiteY1252" fmla="*/ 978323 h 1785178"/>
                <a:gd name="connsiteX1253" fmla="*/ 1087888 w 1791974"/>
                <a:gd name="connsiteY1253" fmla="*/ 1089573 h 1785178"/>
                <a:gd name="connsiteX1254" fmla="*/ 1135554 w 1791974"/>
                <a:gd name="connsiteY1254" fmla="*/ 1089573 h 1785178"/>
                <a:gd name="connsiteX1255" fmla="*/ 1147906 w 1791974"/>
                <a:gd name="connsiteY1255" fmla="*/ 1055510 h 1785178"/>
                <a:gd name="connsiteX1256" fmla="*/ 1154481 w 1791974"/>
                <a:gd name="connsiteY1256" fmla="*/ 1089573 h 1785178"/>
                <a:gd name="connsiteX1257" fmla="*/ 1388627 w 1791974"/>
                <a:gd name="connsiteY1257" fmla="*/ 911792 h 1785178"/>
                <a:gd name="connsiteX1258" fmla="*/ 1330800 w 1791974"/>
                <a:gd name="connsiteY1258" fmla="*/ 934748 h 1785178"/>
                <a:gd name="connsiteX1259" fmla="*/ 1306195 w 1791974"/>
                <a:gd name="connsiteY1259" fmla="*/ 1004467 h 1785178"/>
                <a:gd name="connsiteX1260" fmla="*/ 1300816 w 1791974"/>
                <a:gd name="connsiteY1260" fmla="*/ 1007754 h 1785178"/>
                <a:gd name="connsiteX1261" fmla="*/ 1296632 w 1791974"/>
                <a:gd name="connsiteY1261" fmla="*/ 1007754 h 1785178"/>
                <a:gd name="connsiteX1262" fmla="*/ 1290505 w 1791974"/>
                <a:gd name="connsiteY1262" fmla="*/ 1001428 h 1785178"/>
                <a:gd name="connsiteX1263" fmla="*/ 1311774 w 1791974"/>
                <a:gd name="connsiteY1263" fmla="*/ 941124 h 1785178"/>
                <a:gd name="connsiteX1264" fmla="*/ 1259874 w 1791974"/>
                <a:gd name="connsiteY1264" fmla="*/ 956062 h 1785178"/>
                <a:gd name="connsiteX1265" fmla="*/ 1212706 w 1791974"/>
                <a:gd name="connsiteY1265" fmla="*/ 1089274 h 1785178"/>
                <a:gd name="connsiteX1266" fmla="*/ 1293395 w 1791974"/>
                <a:gd name="connsiteY1266" fmla="*/ 1089274 h 1785178"/>
                <a:gd name="connsiteX1267" fmla="*/ 1327064 w 1791974"/>
                <a:gd name="connsiteY1267" fmla="*/ 1072691 h 1785178"/>
                <a:gd name="connsiteX1268" fmla="*/ 1388627 w 1791974"/>
                <a:gd name="connsiteY1268" fmla="*/ 911742 h 1785178"/>
                <a:gd name="connsiteX1269" fmla="*/ 1012730 w 1791974"/>
                <a:gd name="connsiteY1269" fmla="*/ 1238919 h 1785178"/>
                <a:gd name="connsiteX1270" fmla="*/ 1037283 w 1791974"/>
                <a:gd name="connsiteY1270" fmla="*/ 1265561 h 1785178"/>
                <a:gd name="connsiteX1271" fmla="*/ 1061043 w 1791974"/>
                <a:gd name="connsiteY1271" fmla="*/ 1238919 h 1785178"/>
                <a:gd name="connsiteX1272" fmla="*/ 1055016 w 1791974"/>
                <a:gd name="connsiteY1272" fmla="*/ 1218650 h 1785178"/>
                <a:gd name="connsiteX1273" fmla="*/ 1037283 w 1791974"/>
                <a:gd name="connsiteY1273" fmla="*/ 1211579 h 1785178"/>
                <a:gd name="connsiteX1274" fmla="*/ 1012730 w 1791974"/>
                <a:gd name="connsiteY1274" fmla="*/ 1238919 h 1785178"/>
                <a:gd name="connsiteX1275" fmla="*/ 1040870 w 1791974"/>
                <a:gd name="connsiteY1275" fmla="*/ 1202017 h 1785178"/>
                <a:gd name="connsiteX1276" fmla="*/ 1018358 w 1791974"/>
                <a:gd name="connsiteY1276" fmla="*/ 1207346 h 1785178"/>
                <a:gd name="connsiteX1277" fmla="*/ 1010139 w 1791974"/>
                <a:gd name="connsiteY1277" fmla="*/ 1216311 h 1785178"/>
                <a:gd name="connsiteX1278" fmla="*/ 1015668 w 1791974"/>
                <a:gd name="connsiteY1278" fmla="*/ 1189370 h 1785178"/>
                <a:gd name="connsiteX1279" fmla="*/ 1036538 w 1791974"/>
                <a:gd name="connsiteY1279" fmla="*/ 1177069 h 1785178"/>
                <a:gd name="connsiteX1280" fmla="*/ 1049685 w 1791974"/>
                <a:gd name="connsiteY1280" fmla="*/ 1179310 h 1785178"/>
                <a:gd name="connsiteX1281" fmla="*/ 1056759 w 1791974"/>
                <a:gd name="connsiteY1281" fmla="*/ 1184788 h 1785178"/>
                <a:gd name="connsiteX1282" fmla="*/ 1059498 w 1791974"/>
                <a:gd name="connsiteY1282" fmla="*/ 1190912 h 1785178"/>
                <a:gd name="connsiteX1283" fmla="*/ 1060097 w 1791974"/>
                <a:gd name="connsiteY1283" fmla="*/ 1194200 h 1785178"/>
                <a:gd name="connsiteX1284" fmla="*/ 1072897 w 1791974"/>
                <a:gd name="connsiteY1284" fmla="*/ 1194200 h 1785178"/>
                <a:gd name="connsiteX1285" fmla="*/ 1070756 w 1791974"/>
                <a:gd name="connsiteY1285" fmla="*/ 1184240 h 1785178"/>
                <a:gd name="connsiteX1286" fmla="*/ 1060346 w 1791974"/>
                <a:gd name="connsiteY1286" fmla="*/ 1172936 h 1785178"/>
                <a:gd name="connsiteX1287" fmla="*/ 1036287 w 1791974"/>
                <a:gd name="connsiteY1287" fmla="*/ 1167508 h 1785178"/>
                <a:gd name="connsiteX1288" fmla="*/ 1012630 w 1791974"/>
                <a:gd name="connsiteY1288" fmla="*/ 1175227 h 1785178"/>
                <a:gd name="connsiteX1289" fmla="*/ 1000079 w 1791974"/>
                <a:gd name="connsiteY1289" fmla="*/ 1194099 h 1785178"/>
                <a:gd name="connsiteX1290" fmla="*/ 996044 w 1791974"/>
                <a:gd name="connsiteY1290" fmla="*/ 1219646 h 1785178"/>
                <a:gd name="connsiteX1291" fmla="*/ 998982 w 1791974"/>
                <a:gd name="connsiteY1291" fmla="*/ 1247683 h 1785178"/>
                <a:gd name="connsiteX1292" fmla="*/ 1010786 w 1791974"/>
                <a:gd name="connsiteY1292" fmla="*/ 1267603 h 1785178"/>
                <a:gd name="connsiteX1293" fmla="*/ 1036538 w 1791974"/>
                <a:gd name="connsiteY1293" fmla="*/ 1275420 h 1785178"/>
                <a:gd name="connsiteX1294" fmla="*/ 1055413 w 1791974"/>
                <a:gd name="connsiteY1294" fmla="*/ 1271886 h 1785178"/>
                <a:gd name="connsiteX1295" fmla="*/ 1069012 w 1791974"/>
                <a:gd name="connsiteY1295" fmla="*/ 1260482 h 1785178"/>
                <a:gd name="connsiteX1296" fmla="*/ 1074391 w 1791974"/>
                <a:gd name="connsiteY1296" fmla="*/ 1239964 h 1785178"/>
                <a:gd name="connsiteX1297" fmla="*/ 1065775 w 1791974"/>
                <a:gd name="connsiteY1297" fmla="*/ 1211977 h 1785178"/>
                <a:gd name="connsiteX1298" fmla="*/ 1040870 w 1791974"/>
                <a:gd name="connsiteY1298" fmla="*/ 1202017 h 1785178"/>
                <a:gd name="connsiteX1299" fmla="*/ 932887 w 1791974"/>
                <a:gd name="connsiteY1299" fmla="*/ 1178213 h 1785178"/>
                <a:gd name="connsiteX1300" fmla="*/ 911770 w 1791974"/>
                <a:gd name="connsiteY1300" fmla="*/ 1190266 h 1785178"/>
                <a:gd name="connsiteX1301" fmla="*/ 906341 w 1791974"/>
                <a:gd name="connsiteY1301" fmla="*/ 1220941 h 1785178"/>
                <a:gd name="connsiteX1302" fmla="*/ 911868 w 1791974"/>
                <a:gd name="connsiteY1302" fmla="*/ 1252115 h 1785178"/>
                <a:gd name="connsiteX1303" fmla="*/ 932887 w 1791974"/>
                <a:gd name="connsiteY1303" fmla="*/ 1264514 h 1785178"/>
                <a:gd name="connsiteX1304" fmla="*/ 959535 w 1791974"/>
                <a:gd name="connsiteY1304" fmla="*/ 1220941 h 1785178"/>
                <a:gd name="connsiteX1305" fmla="*/ 953957 w 1791974"/>
                <a:gd name="connsiteY1305" fmla="*/ 1190465 h 1785178"/>
                <a:gd name="connsiteX1306" fmla="*/ 932887 w 1791974"/>
                <a:gd name="connsiteY1306" fmla="*/ 1178364 h 1785178"/>
                <a:gd name="connsiteX1307" fmla="*/ 974327 w 1791974"/>
                <a:gd name="connsiteY1307" fmla="*/ 1220793 h 1785178"/>
                <a:gd name="connsiteX1308" fmla="*/ 970792 w 1791974"/>
                <a:gd name="connsiteY1308" fmla="*/ 1194250 h 1785178"/>
                <a:gd name="connsiteX1309" fmla="*/ 916940 w 1791974"/>
                <a:gd name="connsiteY1309" fmla="*/ 1170251 h 1785178"/>
                <a:gd name="connsiteX1310" fmla="*/ 907884 w 1791974"/>
                <a:gd name="connsiteY1310" fmla="*/ 1175077 h 1785178"/>
                <a:gd name="connsiteX1311" fmla="*/ 894983 w 1791974"/>
                <a:gd name="connsiteY1311" fmla="*/ 1194597 h 1785178"/>
                <a:gd name="connsiteX1312" fmla="*/ 891298 w 1791974"/>
                <a:gd name="connsiteY1312" fmla="*/ 1221240 h 1785178"/>
                <a:gd name="connsiteX1313" fmla="*/ 932937 w 1791974"/>
                <a:gd name="connsiteY1313" fmla="*/ 1275073 h 1785178"/>
                <a:gd name="connsiteX1314" fmla="*/ 957841 w 1791974"/>
                <a:gd name="connsiteY1314" fmla="*/ 1267404 h 1785178"/>
                <a:gd name="connsiteX1315" fmla="*/ 970742 w 1791974"/>
                <a:gd name="connsiteY1315" fmla="*/ 1247484 h 1785178"/>
                <a:gd name="connsiteX1316" fmla="*/ 974377 w 1791974"/>
                <a:gd name="connsiteY1316" fmla="*/ 1220543 h 1785178"/>
                <a:gd name="connsiteX1317" fmla="*/ 853095 w 1791974"/>
                <a:gd name="connsiteY1317" fmla="*/ 1203611 h 1785178"/>
                <a:gd name="connsiteX1318" fmla="*/ 828641 w 1791974"/>
                <a:gd name="connsiteY1318" fmla="*/ 1177018 h 1785178"/>
                <a:gd name="connsiteX1319" fmla="*/ 804584 w 1791974"/>
                <a:gd name="connsiteY1319" fmla="*/ 1203611 h 1785178"/>
                <a:gd name="connsiteX1320" fmla="*/ 810760 w 1791974"/>
                <a:gd name="connsiteY1320" fmla="*/ 1223879 h 1785178"/>
                <a:gd name="connsiteX1321" fmla="*/ 828641 w 1791974"/>
                <a:gd name="connsiteY1321" fmla="*/ 1230901 h 1785178"/>
                <a:gd name="connsiteX1322" fmla="*/ 846821 w 1791974"/>
                <a:gd name="connsiteY1322" fmla="*/ 1223831 h 1785178"/>
                <a:gd name="connsiteX1323" fmla="*/ 853095 w 1791974"/>
                <a:gd name="connsiteY1323" fmla="*/ 1203511 h 1785178"/>
                <a:gd name="connsiteX1324" fmla="*/ 824805 w 1791974"/>
                <a:gd name="connsiteY1324" fmla="*/ 1240562 h 1785178"/>
                <a:gd name="connsiteX1325" fmla="*/ 847319 w 1791974"/>
                <a:gd name="connsiteY1325" fmla="*/ 1235184 h 1785178"/>
                <a:gd name="connsiteX1326" fmla="*/ 855487 w 1791974"/>
                <a:gd name="connsiteY1326" fmla="*/ 1226270 h 1785178"/>
                <a:gd name="connsiteX1327" fmla="*/ 855986 w 1791974"/>
                <a:gd name="connsiteY1327" fmla="*/ 1230753 h 1785178"/>
                <a:gd name="connsiteX1328" fmla="*/ 850059 w 1791974"/>
                <a:gd name="connsiteY1328" fmla="*/ 1253958 h 1785178"/>
                <a:gd name="connsiteX1329" fmla="*/ 829089 w 1791974"/>
                <a:gd name="connsiteY1329" fmla="*/ 1265510 h 1785178"/>
                <a:gd name="connsiteX1330" fmla="*/ 816289 w 1791974"/>
                <a:gd name="connsiteY1330" fmla="*/ 1263221 h 1785178"/>
                <a:gd name="connsiteX1331" fmla="*/ 809215 w 1791974"/>
                <a:gd name="connsiteY1331" fmla="*/ 1257942 h 1785178"/>
                <a:gd name="connsiteX1332" fmla="*/ 806425 w 1791974"/>
                <a:gd name="connsiteY1332" fmla="*/ 1251865 h 1785178"/>
                <a:gd name="connsiteX1333" fmla="*/ 805728 w 1791974"/>
                <a:gd name="connsiteY1333" fmla="*/ 1248379 h 1785178"/>
                <a:gd name="connsiteX1334" fmla="*/ 792778 w 1791974"/>
                <a:gd name="connsiteY1334" fmla="*/ 1248379 h 1785178"/>
                <a:gd name="connsiteX1335" fmla="*/ 799802 w 1791974"/>
                <a:gd name="connsiteY1335" fmla="*/ 1265809 h 1785178"/>
                <a:gd name="connsiteX1336" fmla="*/ 829237 w 1791974"/>
                <a:gd name="connsiteY1336" fmla="*/ 1275073 h 1785178"/>
                <a:gd name="connsiteX1337" fmla="*/ 859920 w 1791974"/>
                <a:gd name="connsiteY1337" fmla="*/ 1259834 h 1785178"/>
                <a:gd name="connsiteX1338" fmla="*/ 869432 w 1791974"/>
                <a:gd name="connsiteY1338" fmla="*/ 1222933 h 1785178"/>
                <a:gd name="connsiteX1339" fmla="*/ 866245 w 1791974"/>
                <a:gd name="connsiteY1339" fmla="*/ 1194099 h 1785178"/>
                <a:gd name="connsiteX1340" fmla="*/ 854142 w 1791974"/>
                <a:gd name="connsiteY1340" fmla="*/ 1174629 h 1785178"/>
                <a:gd name="connsiteX1341" fmla="*/ 828988 w 1791974"/>
                <a:gd name="connsiteY1341" fmla="*/ 1167259 h 1785178"/>
                <a:gd name="connsiteX1342" fmla="*/ 810161 w 1791974"/>
                <a:gd name="connsiteY1342" fmla="*/ 1170793 h 1785178"/>
                <a:gd name="connsiteX1343" fmla="*/ 796564 w 1791974"/>
                <a:gd name="connsiteY1343" fmla="*/ 1182197 h 1785178"/>
                <a:gd name="connsiteX1344" fmla="*/ 791085 w 1791974"/>
                <a:gd name="connsiteY1344" fmla="*/ 1202716 h 1785178"/>
                <a:gd name="connsiteX1345" fmla="*/ 794821 w 1791974"/>
                <a:gd name="connsiteY1345" fmla="*/ 1222983 h 1785178"/>
                <a:gd name="connsiteX1346" fmla="*/ 806176 w 1791974"/>
                <a:gd name="connsiteY1346" fmla="*/ 1235980 h 1785178"/>
                <a:gd name="connsiteX1347" fmla="*/ 824706 w 1791974"/>
                <a:gd name="connsiteY1347" fmla="*/ 1240562 h 1785178"/>
                <a:gd name="connsiteX1348" fmla="*/ 737393 w 1791974"/>
                <a:gd name="connsiteY1348" fmla="*/ 1274575 h 1785178"/>
                <a:gd name="connsiteX1349" fmla="*/ 737393 w 1791974"/>
                <a:gd name="connsiteY1349" fmla="*/ 1168006 h 1785178"/>
                <a:gd name="connsiteX1350" fmla="*/ 724991 w 1791974"/>
                <a:gd name="connsiteY1350" fmla="*/ 1168006 h 1785178"/>
                <a:gd name="connsiteX1351" fmla="*/ 701483 w 1791974"/>
                <a:gd name="connsiteY1351" fmla="*/ 1186083 h 1785178"/>
                <a:gd name="connsiteX1352" fmla="*/ 701483 w 1791974"/>
                <a:gd name="connsiteY1352" fmla="*/ 1200374 h 1785178"/>
                <a:gd name="connsiteX1353" fmla="*/ 724793 w 1791974"/>
                <a:gd name="connsiteY1353" fmla="*/ 1181302 h 1785178"/>
                <a:gd name="connsiteX1354" fmla="*/ 724793 w 1791974"/>
                <a:gd name="connsiteY1354" fmla="*/ 1274376 h 1785178"/>
                <a:gd name="connsiteX1355" fmla="*/ 896877 w 1791974"/>
                <a:gd name="connsiteY1355" fmla="*/ 877 h 1785178"/>
                <a:gd name="connsiteX1356" fmla="*/ 840 w 1791974"/>
                <a:gd name="connsiteY1356" fmla="*/ 893466 h 1785178"/>
                <a:gd name="connsiteX1357" fmla="*/ 896877 w 1791974"/>
                <a:gd name="connsiteY1357" fmla="*/ 1786056 h 1785178"/>
                <a:gd name="connsiteX1358" fmla="*/ 1792815 w 1791974"/>
                <a:gd name="connsiteY1358" fmla="*/ 893466 h 1785178"/>
                <a:gd name="connsiteX1359" fmla="*/ 896877 w 1791974"/>
                <a:gd name="connsiteY1359" fmla="*/ 877 h 1785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</a:cxnLst>
              <a:rect l="l" t="t" r="r" b="b"/>
              <a:pathLst>
                <a:path w="1791974" h="1785178">
                  <a:moveTo>
                    <a:pt x="896827" y="326111"/>
                  </a:moveTo>
                  <a:cubicBezTo>
                    <a:pt x="1210226" y="326000"/>
                    <a:pt x="1464373" y="579925"/>
                    <a:pt x="1464483" y="893267"/>
                  </a:cubicBezTo>
                  <a:cubicBezTo>
                    <a:pt x="1464592" y="1206610"/>
                    <a:pt x="1210625" y="1460711"/>
                    <a:pt x="897225" y="1460822"/>
                  </a:cubicBezTo>
                  <a:cubicBezTo>
                    <a:pt x="583826" y="1460930"/>
                    <a:pt x="329679" y="1207007"/>
                    <a:pt x="329568" y="893665"/>
                  </a:cubicBezTo>
                  <a:cubicBezTo>
                    <a:pt x="329568" y="893601"/>
                    <a:pt x="329568" y="893531"/>
                    <a:pt x="329568" y="893466"/>
                  </a:cubicBezTo>
                  <a:cubicBezTo>
                    <a:pt x="329761" y="580283"/>
                    <a:pt x="583587" y="326414"/>
                    <a:pt x="896827" y="326111"/>
                  </a:cubicBezTo>
                  <a:close/>
                  <a:moveTo>
                    <a:pt x="896827" y="40815"/>
                  </a:moveTo>
                  <a:cubicBezTo>
                    <a:pt x="425837" y="40843"/>
                    <a:pt x="44045" y="422611"/>
                    <a:pt x="44073" y="893516"/>
                  </a:cubicBezTo>
                  <a:cubicBezTo>
                    <a:pt x="44100" y="1364422"/>
                    <a:pt x="425935" y="1746147"/>
                    <a:pt x="896926" y="1746117"/>
                  </a:cubicBezTo>
                  <a:cubicBezTo>
                    <a:pt x="1367896" y="1746087"/>
                    <a:pt x="1749681" y="1364352"/>
                    <a:pt x="1749681" y="893466"/>
                  </a:cubicBezTo>
                  <a:cubicBezTo>
                    <a:pt x="1749681" y="422525"/>
                    <a:pt x="1367852" y="40743"/>
                    <a:pt x="896827" y="40716"/>
                  </a:cubicBezTo>
                  <a:close/>
                  <a:moveTo>
                    <a:pt x="896827" y="21344"/>
                  </a:moveTo>
                  <a:cubicBezTo>
                    <a:pt x="415082" y="21344"/>
                    <a:pt x="24548" y="411807"/>
                    <a:pt x="24548" y="893466"/>
                  </a:cubicBezTo>
                  <a:cubicBezTo>
                    <a:pt x="24548" y="1375127"/>
                    <a:pt x="415082" y="1765587"/>
                    <a:pt x="896827" y="1765587"/>
                  </a:cubicBezTo>
                  <a:cubicBezTo>
                    <a:pt x="1378514" y="1765587"/>
                    <a:pt x="1769007" y="1375318"/>
                    <a:pt x="1769007" y="893466"/>
                  </a:cubicBezTo>
                  <a:cubicBezTo>
                    <a:pt x="1769007" y="411615"/>
                    <a:pt x="1378514" y="21344"/>
                    <a:pt x="896827" y="21344"/>
                  </a:cubicBezTo>
                  <a:close/>
                  <a:moveTo>
                    <a:pt x="429185" y="518782"/>
                  </a:moveTo>
                  <a:cubicBezTo>
                    <a:pt x="429633" y="514249"/>
                    <a:pt x="432770" y="501502"/>
                    <a:pt x="428486" y="498861"/>
                  </a:cubicBezTo>
                  <a:cubicBezTo>
                    <a:pt x="426046" y="497219"/>
                    <a:pt x="413545" y="506631"/>
                    <a:pt x="411802" y="510665"/>
                  </a:cubicBezTo>
                  <a:lnTo>
                    <a:pt x="408215" y="518085"/>
                  </a:lnTo>
                  <a:cubicBezTo>
                    <a:pt x="405576" y="523065"/>
                    <a:pt x="403234" y="521918"/>
                    <a:pt x="400446" y="528593"/>
                  </a:cubicBezTo>
                  <a:cubicBezTo>
                    <a:pt x="398807" y="532581"/>
                    <a:pt x="396755" y="536386"/>
                    <a:pt x="394318" y="539947"/>
                  </a:cubicBezTo>
                  <a:lnTo>
                    <a:pt x="377634" y="562654"/>
                  </a:lnTo>
                  <a:lnTo>
                    <a:pt x="372304" y="571120"/>
                  </a:lnTo>
                  <a:lnTo>
                    <a:pt x="371258" y="572614"/>
                  </a:lnTo>
                  <a:lnTo>
                    <a:pt x="369763" y="580233"/>
                  </a:lnTo>
                  <a:lnTo>
                    <a:pt x="371308" y="582424"/>
                  </a:lnTo>
                  <a:lnTo>
                    <a:pt x="372752" y="583470"/>
                  </a:lnTo>
                  <a:cubicBezTo>
                    <a:pt x="376887" y="586259"/>
                    <a:pt x="391730" y="581279"/>
                    <a:pt x="393473" y="578739"/>
                  </a:cubicBezTo>
                  <a:lnTo>
                    <a:pt x="393921" y="577992"/>
                  </a:lnTo>
                  <a:cubicBezTo>
                    <a:pt x="395813" y="575253"/>
                    <a:pt x="392874" y="574755"/>
                    <a:pt x="394718" y="571967"/>
                  </a:cubicBezTo>
                  <a:lnTo>
                    <a:pt x="395762" y="570423"/>
                  </a:lnTo>
                  <a:cubicBezTo>
                    <a:pt x="398552" y="566240"/>
                    <a:pt x="404381" y="555234"/>
                    <a:pt x="406124" y="553343"/>
                  </a:cubicBezTo>
                  <a:lnTo>
                    <a:pt x="415686" y="542238"/>
                  </a:lnTo>
                  <a:lnTo>
                    <a:pt x="416733" y="540792"/>
                  </a:lnTo>
                  <a:lnTo>
                    <a:pt x="417231" y="536760"/>
                  </a:lnTo>
                  <a:lnTo>
                    <a:pt x="418277" y="535216"/>
                  </a:lnTo>
                  <a:lnTo>
                    <a:pt x="428237" y="520276"/>
                  </a:lnTo>
                  <a:lnTo>
                    <a:pt x="429185" y="518782"/>
                  </a:lnTo>
                  <a:close/>
                  <a:moveTo>
                    <a:pt x="379378" y="516093"/>
                  </a:moveTo>
                  <a:lnTo>
                    <a:pt x="378430" y="514300"/>
                  </a:lnTo>
                  <a:lnTo>
                    <a:pt x="372304" y="513502"/>
                  </a:lnTo>
                  <a:lnTo>
                    <a:pt x="371308" y="515097"/>
                  </a:lnTo>
                  <a:lnTo>
                    <a:pt x="365829" y="521221"/>
                  </a:lnTo>
                  <a:lnTo>
                    <a:pt x="363987" y="524360"/>
                  </a:lnTo>
                  <a:lnTo>
                    <a:pt x="362941" y="525902"/>
                  </a:lnTo>
                  <a:cubicBezTo>
                    <a:pt x="363186" y="528537"/>
                    <a:pt x="362555" y="531181"/>
                    <a:pt x="361147" y="533422"/>
                  </a:cubicBezTo>
                  <a:cubicBezTo>
                    <a:pt x="358108" y="532278"/>
                    <a:pt x="357610" y="533422"/>
                    <a:pt x="354871" y="531380"/>
                  </a:cubicBezTo>
                  <a:lnTo>
                    <a:pt x="347351" y="526400"/>
                  </a:lnTo>
                  <a:cubicBezTo>
                    <a:pt x="348944" y="524360"/>
                    <a:pt x="349344" y="523364"/>
                    <a:pt x="351585" y="524906"/>
                  </a:cubicBezTo>
                  <a:lnTo>
                    <a:pt x="353127" y="525902"/>
                  </a:lnTo>
                  <a:lnTo>
                    <a:pt x="354622" y="526948"/>
                  </a:lnTo>
                  <a:lnTo>
                    <a:pt x="357411" y="527497"/>
                  </a:lnTo>
                  <a:lnTo>
                    <a:pt x="361446" y="521621"/>
                  </a:lnTo>
                  <a:lnTo>
                    <a:pt x="359653" y="519430"/>
                  </a:lnTo>
                  <a:lnTo>
                    <a:pt x="360699" y="517886"/>
                  </a:lnTo>
                  <a:lnTo>
                    <a:pt x="361746" y="516342"/>
                  </a:lnTo>
                  <a:lnTo>
                    <a:pt x="362742" y="514848"/>
                  </a:lnTo>
                  <a:lnTo>
                    <a:pt x="361695" y="502596"/>
                  </a:lnTo>
                  <a:lnTo>
                    <a:pt x="357761" y="499460"/>
                  </a:lnTo>
                  <a:cubicBezTo>
                    <a:pt x="355021" y="497618"/>
                    <a:pt x="354523" y="498564"/>
                    <a:pt x="351434" y="497418"/>
                  </a:cubicBezTo>
                  <a:lnTo>
                    <a:pt x="348396" y="501950"/>
                  </a:lnTo>
                  <a:cubicBezTo>
                    <a:pt x="347964" y="506089"/>
                    <a:pt x="346765" y="510107"/>
                    <a:pt x="344861" y="513802"/>
                  </a:cubicBezTo>
                  <a:lnTo>
                    <a:pt x="343814" y="515296"/>
                  </a:lnTo>
                  <a:lnTo>
                    <a:pt x="342818" y="516790"/>
                  </a:lnTo>
                  <a:lnTo>
                    <a:pt x="342320" y="520824"/>
                  </a:lnTo>
                  <a:lnTo>
                    <a:pt x="341274" y="522368"/>
                  </a:lnTo>
                  <a:cubicBezTo>
                    <a:pt x="340028" y="524209"/>
                    <a:pt x="339331" y="524111"/>
                    <a:pt x="337488" y="523065"/>
                  </a:cubicBezTo>
                  <a:lnTo>
                    <a:pt x="324588" y="515245"/>
                  </a:lnTo>
                  <a:lnTo>
                    <a:pt x="321699" y="513004"/>
                  </a:lnTo>
                  <a:lnTo>
                    <a:pt x="325236" y="507727"/>
                  </a:lnTo>
                  <a:cubicBezTo>
                    <a:pt x="326951" y="505729"/>
                    <a:pt x="329121" y="504177"/>
                    <a:pt x="331561" y="503195"/>
                  </a:cubicBezTo>
                  <a:lnTo>
                    <a:pt x="340677" y="489650"/>
                  </a:lnTo>
                  <a:cubicBezTo>
                    <a:pt x="343216" y="488255"/>
                    <a:pt x="343814" y="487010"/>
                    <a:pt x="347002" y="488405"/>
                  </a:cubicBezTo>
                  <a:lnTo>
                    <a:pt x="368669" y="498363"/>
                  </a:lnTo>
                  <a:cubicBezTo>
                    <a:pt x="370012" y="499012"/>
                    <a:pt x="373350" y="503743"/>
                    <a:pt x="376686" y="505984"/>
                  </a:cubicBezTo>
                  <a:lnTo>
                    <a:pt x="381219" y="509022"/>
                  </a:lnTo>
                  <a:cubicBezTo>
                    <a:pt x="382663" y="510016"/>
                    <a:pt x="382663" y="509669"/>
                    <a:pt x="383959" y="509769"/>
                  </a:cubicBezTo>
                  <a:lnTo>
                    <a:pt x="388044" y="509769"/>
                  </a:lnTo>
                  <a:lnTo>
                    <a:pt x="390036" y="507030"/>
                  </a:lnTo>
                  <a:cubicBezTo>
                    <a:pt x="395015" y="500008"/>
                    <a:pt x="390036" y="487110"/>
                    <a:pt x="382515" y="482130"/>
                  </a:cubicBezTo>
                  <a:lnTo>
                    <a:pt x="374993" y="477150"/>
                  </a:lnTo>
                  <a:cubicBezTo>
                    <a:pt x="370860" y="474361"/>
                    <a:pt x="371806" y="472819"/>
                    <a:pt x="367723" y="470080"/>
                  </a:cubicBezTo>
                  <a:lnTo>
                    <a:pt x="360898" y="465497"/>
                  </a:lnTo>
                  <a:lnTo>
                    <a:pt x="359404" y="464501"/>
                  </a:lnTo>
                  <a:lnTo>
                    <a:pt x="355369" y="464054"/>
                  </a:lnTo>
                  <a:lnTo>
                    <a:pt x="353875" y="462957"/>
                  </a:lnTo>
                  <a:lnTo>
                    <a:pt x="347251" y="459871"/>
                  </a:lnTo>
                  <a:lnTo>
                    <a:pt x="343266" y="462459"/>
                  </a:lnTo>
                  <a:lnTo>
                    <a:pt x="342270" y="463953"/>
                  </a:lnTo>
                  <a:cubicBezTo>
                    <a:pt x="339779" y="467638"/>
                    <a:pt x="335696" y="469831"/>
                    <a:pt x="332657" y="475010"/>
                  </a:cubicBezTo>
                  <a:lnTo>
                    <a:pt x="323493" y="490745"/>
                  </a:lnTo>
                  <a:lnTo>
                    <a:pt x="317715" y="498912"/>
                  </a:lnTo>
                  <a:lnTo>
                    <a:pt x="316718" y="500406"/>
                  </a:lnTo>
                  <a:lnTo>
                    <a:pt x="315971" y="506432"/>
                  </a:lnTo>
                  <a:lnTo>
                    <a:pt x="314925" y="507976"/>
                  </a:lnTo>
                  <a:cubicBezTo>
                    <a:pt x="313883" y="509510"/>
                    <a:pt x="312585" y="510860"/>
                    <a:pt x="311091" y="511960"/>
                  </a:cubicBezTo>
                  <a:lnTo>
                    <a:pt x="310044" y="516940"/>
                  </a:lnTo>
                  <a:lnTo>
                    <a:pt x="311639" y="517984"/>
                  </a:lnTo>
                  <a:lnTo>
                    <a:pt x="313881" y="519478"/>
                  </a:lnTo>
                  <a:lnTo>
                    <a:pt x="315375" y="520525"/>
                  </a:lnTo>
                  <a:lnTo>
                    <a:pt x="318512" y="527099"/>
                  </a:lnTo>
                  <a:lnTo>
                    <a:pt x="320155" y="528095"/>
                  </a:lnTo>
                  <a:lnTo>
                    <a:pt x="338685" y="544379"/>
                  </a:lnTo>
                  <a:lnTo>
                    <a:pt x="347301" y="549359"/>
                  </a:lnTo>
                  <a:cubicBezTo>
                    <a:pt x="352282" y="552694"/>
                    <a:pt x="353726" y="550553"/>
                    <a:pt x="358657" y="553642"/>
                  </a:cubicBezTo>
                  <a:cubicBezTo>
                    <a:pt x="361147" y="552646"/>
                    <a:pt x="363638" y="553242"/>
                    <a:pt x="365979" y="550903"/>
                  </a:cubicBezTo>
                  <a:lnTo>
                    <a:pt x="370958" y="545375"/>
                  </a:lnTo>
                  <a:cubicBezTo>
                    <a:pt x="370958" y="542935"/>
                    <a:pt x="369713" y="540694"/>
                    <a:pt x="370958" y="538800"/>
                  </a:cubicBezTo>
                  <a:lnTo>
                    <a:pt x="373997" y="534318"/>
                  </a:lnTo>
                  <a:cubicBezTo>
                    <a:pt x="378978" y="527049"/>
                    <a:pt x="376686" y="522169"/>
                    <a:pt x="377833" y="520426"/>
                  </a:cubicBezTo>
                  <a:lnTo>
                    <a:pt x="378331" y="519679"/>
                  </a:lnTo>
                  <a:cubicBezTo>
                    <a:pt x="379191" y="518374"/>
                    <a:pt x="379799" y="516924"/>
                    <a:pt x="380125" y="515396"/>
                  </a:cubicBezTo>
                  <a:close/>
                  <a:moveTo>
                    <a:pt x="293459" y="513802"/>
                  </a:moveTo>
                  <a:cubicBezTo>
                    <a:pt x="295351" y="518384"/>
                    <a:pt x="295600" y="523412"/>
                    <a:pt x="297992" y="529290"/>
                  </a:cubicBezTo>
                  <a:cubicBezTo>
                    <a:pt x="299685" y="533422"/>
                    <a:pt x="303370" y="541441"/>
                    <a:pt x="300432" y="545822"/>
                  </a:cubicBezTo>
                  <a:cubicBezTo>
                    <a:pt x="297494" y="550204"/>
                    <a:pt x="288377" y="549507"/>
                    <a:pt x="284045" y="549009"/>
                  </a:cubicBezTo>
                  <a:lnTo>
                    <a:pt x="282501" y="548013"/>
                  </a:lnTo>
                  <a:lnTo>
                    <a:pt x="278765" y="545523"/>
                  </a:lnTo>
                  <a:lnTo>
                    <a:pt x="277371" y="544429"/>
                  </a:lnTo>
                  <a:lnTo>
                    <a:pt x="269799" y="533123"/>
                  </a:lnTo>
                  <a:lnTo>
                    <a:pt x="264071" y="530236"/>
                  </a:lnTo>
                  <a:lnTo>
                    <a:pt x="255606" y="524906"/>
                  </a:lnTo>
                  <a:lnTo>
                    <a:pt x="231798" y="506581"/>
                  </a:lnTo>
                  <a:lnTo>
                    <a:pt x="215011" y="495277"/>
                  </a:lnTo>
                  <a:lnTo>
                    <a:pt x="213469" y="494430"/>
                  </a:lnTo>
                  <a:lnTo>
                    <a:pt x="207990" y="492737"/>
                  </a:lnTo>
                  <a:lnTo>
                    <a:pt x="209532" y="490496"/>
                  </a:lnTo>
                  <a:cubicBezTo>
                    <a:pt x="212571" y="485966"/>
                    <a:pt x="213816" y="485815"/>
                    <a:pt x="217851" y="486215"/>
                  </a:cubicBezTo>
                  <a:lnTo>
                    <a:pt x="219345" y="487259"/>
                  </a:lnTo>
                  <a:lnTo>
                    <a:pt x="220093" y="487757"/>
                  </a:lnTo>
                  <a:cubicBezTo>
                    <a:pt x="221802" y="488924"/>
                    <a:pt x="224132" y="488504"/>
                    <a:pt x="225323" y="486811"/>
                  </a:cubicBezTo>
                  <a:lnTo>
                    <a:pt x="231748" y="473664"/>
                  </a:lnTo>
                  <a:lnTo>
                    <a:pt x="232694" y="472170"/>
                  </a:lnTo>
                  <a:lnTo>
                    <a:pt x="233491" y="469381"/>
                  </a:lnTo>
                  <a:lnTo>
                    <a:pt x="227315" y="465248"/>
                  </a:lnTo>
                  <a:lnTo>
                    <a:pt x="221139" y="476403"/>
                  </a:lnTo>
                  <a:cubicBezTo>
                    <a:pt x="219494" y="479441"/>
                    <a:pt x="212173" y="482528"/>
                    <a:pt x="209532" y="483923"/>
                  </a:cubicBezTo>
                  <a:lnTo>
                    <a:pt x="208536" y="485468"/>
                  </a:lnTo>
                  <a:lnTo>
                    <a:pt x="207640" y="487110"/>
                  </a:lnTo>
                  <a:lnTo>
                    <a:pt x="202212" y="493235"/>
                  </a:lnTo>
                  <a:cubicBezTo>
                    <a:pt x="198675" y="491891"/>
                    <a:pt x="196882" y="492986"/>
                    <a:pt x="193894" y="490944"/>
                  </a:cubicBezTo>
                  <a:lnTo>
                    <a:pt x="189560" y="487956"/>
                  </a:lnTo>
                  <a:lnTo>
                    <a:pt x="190108" y="485118"/>
                  </a:lnTo>
                  <a:lnTo>
                    <a:pt x="191054" y="483574"/>
                  </a:lnTo>
                  <a:lnTo>
                    <a:pt x="195438" y="475606"/>
                  </a:lnTo>
                  <a:lnTo>
                    <a:pt x="203557" y="463505"/>
                  </a:lnTo>
                  <a:cubicBezTo>
                    <a:pt x="205827" y="459228"/>
                    <a:pt x="207120" y="454499"/>
                    <a:pt x="207341" y="449662"/>
                  </a:cubicBezTo>
                  <a:lnTo>
                    <a:pt x="208387" y="448168"/>
                  </a:lnTo>
                  <a:lnTo>
                    <a:pt x="213368" y="440597"/>
                  </a:lnTo>
                  <a:lnTo>
                    <a:pt x="214415" y="439105"/>
                  </a:lnTo>
                  <a:cubicBezTo>
                    <a:pt x="217992" y="436760"/>
                    <a:pt x="222424" y="436121"/>
                    <a:pt x="226518" y="437362"/>
                  </a:cubicBezTo>
                  <a:lnTo>
                    <a:pt x="228012" y="438406"/>
                  </a:lnTo>
                  <a:lnTo>
                    <a:pt x="236678" y="445031"/>
                  </a:lnTo>
                  <a:lnTo>
                    <a:pt x="249878" y="453047"/>
                  </a:lnTo>
                  <a:lnTo>
                    <a:pt x="255206" y="456583"/>
                  </a:lnTo>
                  <a:lnTo>
                    <a:pt x="256700" y="457630"/>
                  </a:lnTo>
                  <a:cubicBezTo>
                    <a:pt x="258805" y="461156"/>
                    <a:pt x="261368" y="464387"/>
                    <a:pt x="264322" y="467240"/>
                  </a:cubicBezTo>
                  <a:cubicBezTo>
                    <a:pt x="266811" y="470228"/>
                    <a:pt x="266214" y="473365"/>
                    <a:pt x="268506" y="477548"/>
                  </a:cubicBezTo>
                  <a:lnTo>
                    <a:pt x="270747" y="479092"/>
                  </a:lnTo>
                  <a:cubicBezTo>
                    <a:pt x="272268" y="482564"/>
                    <a:pt x="272515" y="486462"/>
                    <a:pt x="271444" y="490098"/>
                  </a:cubicBezTo>
                  <a:cubicBezTo>
                    <a:pt x="270747" y="492389"/>
                    <a:pt x="268257" y="502348"/>
                    <a:pt x="268157" y="502498"/>
                  </a:cubicBezTo>
                  <a:cubicBezTo>
                    <a:pt x="265268" y="506781"/>
                    <a:pt x="263774" y="505785"/>
                    <a:pt x="260038" y="511312"/>
                  </a:cubicBezTo>
                  <a:lnTo>
                    <a:pt x="279064" y="523762"/>
                  </a:lnTo>
                  <a:cubicBezTo>
                    <a:pt x="282651" y="518135"/>
                    <a:pt x="279064" y="513802"/>
                    <a:pt x="282451" y="507876"/>
                  </a:cubicBezTo>
                  <a:lnTo>
                    <a:pt x="287681" y="507876"/>
                  </a:lnTo>
                  <a:lnTo>
                    <a:pt x="293459" y="513802"/>
                  </a:lnTo>
                  <a:close/>
                  <a:moveTo>
                    <a:pt x="244897" y="486811"/>
                  </a:moveTo>
                  <a:cubicBezTo>
                    <a:pt x="244873" y="484241"/>
                    <a:pt x="245774" y="481751"/>
                    <a:pt x="247437" y="479789"/>
                  </a:cubicBezTo>
                  <a:lnTo>
                    <a:pt x="252716" y="483325"/>
                  </a:lnTo>
                  <a:cubicBezTo>
                    <a:pt x="256451" y="485815"/>
                    <a:pt x="251820" y="496074"/>
                    <a:pt x="249430" y="499659"/>
                  </a:cubicBezTo>
                  <a:cubicBezTo>
                    <a:pt x="248787" y="500436"/>
                    <a:pt x="248500" y="501448"/>
                    <a:pt x="248632" y="502448"/>
                  </a:cubicBezTo>
                  <a:lnTo>
                    <a:pt x="243652" y="500106"/>
                  </a:lnTo>
                  <a:lnTo>
                    <a:pt x="238920" y="493883"/>
                  </a:lnTo>
                  <a:cubicBezTo>
                    <a:pt x="241410" y="492438"/>
                    <a:pt x="239418" y="494879"/>
                    <a:pt x="241360" y="491990"/>
                  </a:cubicBezTo>
                  <a:lnTo>
                    <a:pt x="243901" y="488205"/>
                  </a:lnTo>
                  <a:lnTo>
                    <a:pt x="244897" y="486711"/>
                  </a:lnTo>
                  <a:close/>
                  <a:moveTo>
                    <a:pt x="259840" y="412512"/>
                  </a:moveTo>
                  <a:lnTo>
                    <a:pt x="261382" y="410271"/>
                  </a:lnTo>
                  <a:lnTo>
                    <a:pt x="270398" y="416346"/>
                  </a:lnTo>
                  <a:cubicBezTo>
                    <a:pt x="274451" y="419277"/>
                    <a:pt x="278086" y="422745"/>
                    <a:pt x="281205" y="426655"/>
                  </a:cubicBezTo>
                  <a:cubicBezTo>
                    <a:pt x="287681" y="433726"/>
                    <a:pt x="284294" y="430639"/>
                    <a:pt x="283198" y="438059"/>
                  </a:cubicBezTo>
                  <a:lnTo>
                    <a:pt x="279462" y="435519"/>
                  </a:lnTo>
                  <a:cubicBezTo>
                    <a:pt x="275527" y="432880"/>
                    <a:pt x="276076" y="431087"/>
                    <a:pt x="272939" y="428944"/>
                  </a:cubicBezTo>
                  <a:cubicBezTo>
                    <a:pt x="271942" y="428298"/>
                    <a:pt x="268305" y="427551"/>
                    <a:pt x="266612" y="426904"/>
                  </a:cubicBezTo>
                  <a:lnTo>
                    <a:pt x="261631" y="428995"/>
                  </a:lnTo>
                  <a:lnTo>
                    <a:pt x="260685" y="430687"/>
                  </a:lnTo>
                  <a:cubicBezTo>
                    <a:pt x="259241" y="432880"/>
                    <a:pt x="260685" y="434473"/>
                    <a:pt x="259440" y="437461"/>
                  </a:cubicBezTo>
                  <a:lnTo>
                    <a:pt x="269799" y="444581"/>
                  </a:lnTo>
                  <a:cubicBezTo>
                    <a:pt x="271294" y="445577"/>
                    <a:pt x="272041" y="450806"/>
                    <a:pt x="273535" y="453646"/>
                  </a:cubicBezTo>
                  <a:lnTo>
                    <a:pt x="275029" y="454642"/>
                  </a:lnTo>
                  <a:lnTo>
                    <a:pt x="278068" y="456684"/>
                  </a:lnTo>
                  <a:cubicBezTo>
                    <a:pt x="279605" y="457724"/>
                    <a:pt x="280966" y="459001"/>
                    <a:pt x="282103" y="460467"/>
                  </a:cubicBezTo>
                  <a:cubicBezTo>
                    <a:pt x="286636" y="460965"/>
                    <a:pt x="284395" y="461365"/>
                    <a:pt x="288377" y="459222"/>
                  </a:cubicBezTo>
                  <a:lnTo>
                    <a:pt x="289922" y="456981"/>
                  </a:lnTo>
                  <a:lnTo>
                    <a:pt x="294903" y="446075"/>
                  </a:lnTo>
                  <a:cubicBezTo>
                    <a:pt x="302872" y="452401"/>
                    <a:pt x="301876" y="459174"/>
                    <a:pt x="304118" y="465349"/>
                  </a:cubicBezTo>
                  <a:lnTo>
                    <a:pt x="311041" y="471275"/>
                  </a:lnTo>
                  <a:cubicBezTo>
                    <a:pt x="312023" y="471389"/>
                    <a:pt x="312991" y="471606"/>
                    <a:pt x="313929" y="471921"/>
                  </a:cubicBezTo>
                  <a:lnTo>
                    <a:pt x="315971" y="468883"/>
                  </a:lnTo>
                  <a:cubicBezTo>
                    <a:pt x="318462" y="465100"/>
                    <a:pt x="316917" y="456782"/>
                    <a:pt x="319060" y="451256"/>
                  </a:cubicBezTo>
                  <a:cubicBezTo>
                    <a:pt x="323493" y="452949"/>
                    <a:pt x="334849" y="454393"/>
                    <a:pt x="337938" y="450806"/>
                  </a:cubicBezTo>
                  <a:lnTo>
                    <a:pt x="350838" y="435418"/>
                  </a:lnTo>
                  <a:lnTo>
                    <a:pt x="353079" y="431434"/>
                  </a:lnTo>
                  <a:cubicBezTo>
                    <a:pt x="357711" y="424563"/>
                    <a:pt x="355469" y="414105"/>
                    <a:pt x="353079" y="408528"/>
                  </a:cubicBezTo>
                  <a:cubicBezTo>
                    <a:pt x="345807" y="407482"/>
                    <a:pt x="347002" y="406934"/>
                    <a:pt x="340227" y="409723"/>
                  </a:cubicBezTo>
                  <a:lnTo>
                    <a:pt x="338733" y="408727"/>
                  </a:lnTo>
                  <a:cubicBezTo>
                    <a:pt x="336592" y="407283"/>
                    <a:pt x="332408" y="406685"/>
                    <a:pt x="331412" y="408229"/>
                  </a:cubicBezTo>
                  <a:cubicBezTo>
                    <a:pt x="329568" y="410918"/>
                    <a:pt x="336741" y="416446"/>
                    <a:pt x="335895" y="424364"/>
                  </a:cubicBezTo>
                  <a:lnTo>
                    <a:pt x="334899" y="425858"/>
                  </a:lnTo>
                  <a:lnTo>
                    <a:pt x="331961" y="431585"/>
                  </a:lnTo>
                  <a:lnTo>
                    <a:pt x="328124" y="435519"/>
                  </a:lnTo>
                  <a:cubicBezTo>
                    <a:pt x="321352" y="433278"/>
                    <a:pt x="318512" y="435519"/>
                    <a:pt x="309398" y="429543"/>
                  </a:cubicBezTo>
                  <a:lnTo>
                    <a:pt x="308651" y="429045"/>
                  </a:lnTo>
                  <a:cubicBezTo>
                    <a:pt x="304764" y="426456"/>
                    <a:pt x="308651" y="411964"/>
                    <a:pt x="310990" y="407631"/>
                  </a:cubicBezTo>
                  <a:cubicBezTo>
                    <a:pt x="308052" y="405291"/>
                    <a:pt x="309795" y="405739"/>
                    <a:pt x="306957" y="403847"/>
                  </a:cubicBezTo>
                  <a:cubicBezTo>
                    <a:pt x="302822" y="401058"/>
                    <a:pt x="292015" y="404245"/>
                    <a:pt x="287034" y="402502"/>
                  </a:cubicBezTo>
                  <a:lnTo>
                    <a:pt x="285489" y="404793"/>
                  </a:lnTo>
                  <a:lnTo>
                    <a:pt x="292463" y="412163"/>
                  </a:lnTo>
                  <a:lnTo>
                    <a:pt x="291766" y="413358"/>
                  </a:lnTo>
                  <a:lnTo>
                    <a:pt x="288777" y="411366"/>
                  </a:lnTo>
                  <a:lnTo>
                    <a:pt x="277122" y="401008"/>
                  </a:lnTo>
                  <a:lnTo>
                    <a:pt x="275429" y="400211"/>
                  </a:lnTo>
                  <a:cubicBezTo>
                    <a:pt x="273459" y="400297"/>
                    <a:pt x="271513" y="399775"/>
                    <a:pt x="269850" y="398717"/>
                  </a:cubicBezTo>
                  <a:cubicBezTo>
                    <a:pt x="268257" y="397572"/>
                    <a:pt x="270896" y="392293"/>
                    <a:pt x="272191" y="390401"/>
                  </a:cubicBezTo>
                  <a:cubicBezTo>
                    <a:pt x="273487" y="388510"/>
                    <a:pt x="272939" y="382134"/>
                    <a:pt x="270946" y="380791"/>
                  </a:cubicBezTo>
                  <a:cubicBezTo>
                    <a:pt x="268508" y="379389"/>
                    <a:pt x="265871" y="378365"/>
                    <a:pt x="263125" y="377752"/>
                  </a:cubicBezTo>
                  <a:lnTo>
                    <a:pt x="255654" y="386915"/>
                  </a:lnTo>
                  <a:lnTo>
                    <a:pt x="247785" y="396875"/>
                  </a:lnTo>
                  <a:cubicBezTo>
                    <a:pt x="247237" y="397922"/>
                    <a:pt x="248582" y="401108"/>
                    <a:pt x="248980" y="401855"/>
                  </a:cubicBezTo>
                  <a:lnTo>
                    <a:pt x="247936" y="403349"/>
                  </a:lnTo>
                  <a:lnTo>
                    <a:pt x="244348" y="410769"/>
                  </a:lnTo>
                  <a:lnTo>
                    <a:pt x="243601" y="411416"/>
                  </a:lnTo>
                  <a:lnTo>
                    <a:pt x="237375" y="419283"/>
                  </a:lnTo>
                  <a:cubicBezTo>
                    <a:pt x="235184" y="421774"/>
                    <a:pt x="236180" y="422022"/>
                    <a:pt x="234537" y="425011"/>
                  </a:cubicBezTo>
                  <a:cubicBezTo>
                    <a:pt x="245445" y="432332"/>
                    <a:pt x="252019" y="423368"/>
                    <a:pt x="259440" y="412213"/>
                  </a:cubicBezTo>
                  <a:close/>
                  <a:moveTo>
                    <a:pt x="276722" y="501552"/>
                  </a:moveTo>
                  <a:lnTo>
                    <a:pt x="273736" y="499510"/>
                  </a:lnTo>
                  <a:lnTo>
                    <a:pt x="274234" y="495476"/>
                  </a:lnTo>
                  <a:lnTo>
                    <a:pt x="275230" y="493982"/>
                  </a:lnTo>
                  <a:lnTo>
                    <a:pt x="275728" y="493235"/>
                  </a:lnTo>
                  <a:cubicBezTo>
                    <a:pt x="278317" y="489401"/>
                    <a:pt x="279663" y="490048"/>
                    <a:pt x="282302" y="486662"/>
                  </a:cubicBezTo>
                  <a:cubicBezTo>
                    <a:pt x="285839" y="486662"/>
                    <a:pt x="291217" y="481682"/>
                    <a:pt x="296447" y="485219"/>
                  </a:cubicBezTo>
                  <a:cubicBezTo>
                    <a:pt x="300581" y="488006"/>
                    <a:pt x="299834" y="496323"/>
                    <a:pt x="299436" y="500157"/>
                  </a:cubicBezTo>
                  <a:lnTo>
                    <a:pt x="298389" y="501651"/>
                  </a:lnTo>
                  <a:cubicBezTo>
                    <a:pt x="296299" y="504838"/>
                    <a:pt x="297393" y="503295"/>
                    <a:pt x="296148" y="503394"/>
                  </a:cubicBezTo>
                  <a:lnTo>
                    <a:pt x="278217" y="502348"/>
                  </a:lnTo>
                  <a:lnTo>
                    <a:pt x="276722" y="501351"/>
                  </a:lnTo>
                  <a:close/>
                  <a:moveTo>
                    <a:pt x="607345" y="248973"/>
                  </a:moveTo>
                  <a:cubicBezTo>
                    <a:pt x="608233" y="247264"/>
                    <a:pt x="609697" y="245922"/>
                    <a:pt x="611481" y="245189"/>
                  </a:cubicBezTo>
                  <a:cubicBezTo>
                    <a:pt x="613023" y="244491"/>
                    <a:pt x="614766" y="246882"/>
                    <a:pt x="615712" y="248127"/>
                  </a:cubicBezTo>
                  <a:cubicBezTo>
                    <a:pt x="617805" y="252459"/>
                    <a:pt x="621143" y="255995"/>
                    <a:pt x="624977" y="255696"/>
                  </a:cubicBezTo>
                  <a:cubicBezTo>
                    <a:pt x="625825" y="260676"/>
                    <a:pt x="619996" y="260328"/>
                    <a:pt x="622238" y="264760"/>
                  </a:cubicBezTo>
                  <a:lnTo>
                    <a:pt x="622587" y="265555"/>
                  </a:lnTo>
                  <a:lnTo>
                    <a:pt x="623334" y="267150"/>
                  </a:lnTo>
                  <a:lnTo>
                    <a:pt x="630655" y="272628"/>
                  </a:lnTo>
                  <a:cubicBezTo>
                    <a:pt x="633296" y="272628"/>
                    <a:pt x="630356" y="273772"/>
                    <a:pt x="633445" y="272628"/>
                  </a:cubicBezTo>
                  <a:lnTo>
                    <a:pt x="635885" y="271531"/>
                  </a:lnTo>
                  <a:cubicBezTo>
                    <a:pt x="640318" y="269539"/>
                    <a:pt x="639671" y="267897"/>
                    <a:pt x="644104" y="265905"/>
                  </a:cubicBezTo>
                  <a:lnTo>
                    <a:pt x="646544" y="264808"/>
                  </a:lnTo>
                  <a:lnTo>
                    <a:pt x="649683" y="269192"/>
                  </a:lnTo>
                  <a:cubicBezTo>
                    <a:pt x="645742" y="272664"/>
                    <a:pt x="641563" y="275859"/>
                    <a:pt x="637181" y="278752"/>
                  </a:cubicBezTo>
                  <a:lnTo>
                    <a:pt x="636383" y="279102"/>
                  </a:lnTo>
                  <a:cubicBezTo>
                    <a:pt x="634112" y="280108"/>
                    <a:pt x="632125" y="281666"/>
                    <a:pt x="630605" y="283634"/>
                  </a:cubicBezTo>
                  <a:cubicBezTo>
                    <a:pt x="630605" y="286273"/>
                    <a:pt x="629510" y="283335"/>
                    <a:pt x="630904" y="286471"/>
                  </a:cubicBezTo>
                  <a:lnTo>
                    <a:pt x="631601" y="288066"/>
                  </a:lnTo>
                  <a:cubicBezTo>
                    <a:pt x="632897" y="290953"/>
                    <a:pt x="640318" y="291004"/>
                    <a:pt x="643107" y="289759"/>
                  </a:cubicBezTo>
                  <a:lnTo>
                    <a:pt x="654463" y="284779"/>
                  </a:lnTo>
                  <a:cubicBezTo>
                    <a:pt x="655708" y="286421"/>
                    <a:pt x="656156" y="286323"/>
                    <a:pt x="657104" y="288514"/>
                  </a:cubicBezTo>
                  <a:lnTo>
                    <a:pt x="663280" y="301910"/>
                  </a:lnTo>
                  <a:cubicBezTo>
                    <a:pt x="665819" y="301411"/>
                    <a:pt x="665023" y="301910"/>
                    <a:pt x="666865" y="301261"/>
                  </a:cubicBezTo>
                  <a:cubicBezTo>
                    <a:pt x="669076" y="296215"/>
                    <a:pt x="670651" y="290911"/>
                    <a:pt x="671547" y="285475"/>
                  </a:cubicBezTo>
                  <a:lnTo>
                    <a:pt x="670800" y="283883"/>
                  </a:lnTo>
                  <a:lnTo>
                    <a:pt x="670053" y="282238"/>
                  </a:lnTo>
                  <a:lnTo>
                    <a:pt x="670352" y="276262"/>
                  </a:lnTo>
                  <a:lnTo>
                    <a:pt x="671947" y="275566"/>
                  </a:lnTo>
                  <a:lnTo>
                    <a:pt x="675184" y="274122"/>
                  </a:lnTo>
                  <a:cubicBezTo>
                    <a:pt x="677426" y="273076"/>
                    <a:pt x="677924" y="269690"/>
                    <a:pt x="678221" y="267847"/>
                  </a:cubicBezTo>
                  <a:lnTo>
                    <a:pt x="676727" y="264808"/>
                  </a:lnTo>
                  <a:cubicBezTo>
                    <a:pt x="672499" y="264188"/>
                    <a:pt x="668205" y="264188"/>
                    <a:pt x="663977" y="264808"/>
                  </a:cubicBezTo>
                  <a:lnTo>
                    <a:pt x="659346" y="259083"/>
                  </a:lnTo>
                  <a:cubicBezTo>
                    <a:pt x="661436" y="256493"/>
                    <a:pt x="660840" y="256194"/>
                    <a:pt x="662830" y="253605"/>
                  </a:cubicBezTo>
                  <a:lnTo>
                    <a:pt x="667811" y="251414"/>
                  </a:lnTo>
                  <a:lnTo>
                    <a:pt x="667811" y="249422"/>
                  </a:lnTo>
                  <a:cubicBezTo>
                    <a:pt x="664226" y="244840"/>
                    <a:pt x="655610" y="246384"/>
                    <a:pt x="653666" y="242101"/>
                  </a:cubicBezTo>
                  <a:cubicBezTo>
                    <a:pt x="653119" y="240756"/>
                    <a:pt x="657253" y="235826"/>
                    <a:pt x="657851" y="232141"/>
                  </a:cubicBezTo>
                  <a:cubicBezTo>
                    <a:pt x="658448" y="228456"/>
                    <a:pt x="657851" y="224970"/>
                    <a:pt x="658149" y="221484"/>
                  </a:cubicBezTo>
                  <a:cubicBezTo>
                    <a:pt x="665321" y="217998"/>
                    <a:pt x="683053" y="201217"/>
                    <a:pt x="688034" y="216504"/>
                  </a:cubicBezTo>
                  <a:lnTo>
                    <a:pt x="691770" y="227510"/>
                  </a:lnTo>
                  <a:lnTo>
                    <a:pt x="698593" y="242051"/>
                  </a:lnTo>
                  <a:lnTo>
                    <a:pt x="699289" y="243695"/>
                  </a:lnTo>
                  <a:cubicBezTo>
                    <a:pt x="698942" y="245938"/>
                    <a:pt x="698942" y="248224"/>
                    <a:pt x="699289" y="250467"/>
                  </a:cubicBezTo>
                  <a:cubicBezTo>
                    <a:pt x="702378" y="257190"/>
                    <a:pt x="703973" y="254400"/>
                    <a:pt x="706114" y="263812"/>
                  </a:cubicBezTo>
                  <a:cubicBezTo>
                    <a:pt x="707160" y="268196"/>
                    <a:pt x="707608" y="272728"/>
                    <a:pt x="708554" y="277507"/>
                  </a:cubicBezTo>
                  <a:lnTo>
                    <a:pt x="706464" y="279401"/>
                  </a:lnTo>
                  <a:lnTo>
                    <a:pt x="704869" y="280148"/>
                  </a:lnTo>
                  <a:lnTo>
                    <a:pt x="699191" y="282736"/>
                  </a:lnTo>
                  <a:cubicBezTo>
                    <a:pt x="697845" y="283335"/>
                    <a:pt x="696950" y="284281"/>
                    <a:pt x="697448" y="285425"/>
                  </a:cubicBezTo>
                  <a:cubicBezTo>
                    <a:pt x="699988" y="291054"/>
                    <a:pt x="706562" y="292646"/>
                    <a:pt x="707410" y="294588"/>
                  </a:cubicBezTo>
                  <a:lnTo>
                    <a:pt x="707757" y="295435"/>
                  </a:lnTo>
                  <a:lnTo>
                    <a:pt x="708504" y="297030"/>
                  </a:lnTo>
                  <a:cubicBezTo>
                    <a:pt x="710846" y="298871"/>
                    <a:pt x="716773" y="302008"/>
                    <a:pt x="719910" y="300715"/>
                  </a:cubicBezTo>
                  <a:lnTo>
                    <a:pt x="723945" y="298871"/>
                  </a:lnTo>
                  <a:lnTo>
                    <a:pt x="725588" y="298174"/>
                  </a:lnTo>
                  <a:cubicBezTo>
                    <a:pt x="732264" y="289560"/>
                    <a:pt x="731366" y="285825"/>
                    <a:pt x="730569" y="274519"/>
                  </a:cubicBezTo>
                  <a:cubicBezTo>
                    <a:pt x="730071" y="266005"/>
                    <a:pt x="731766" y="257838"/>
                    <a:pt x="727183" y="247629"/>
                  </a:cubicBezTo>
                  <a:lnTo>
                    <a:pt x="725739" y="244392"/>
                  </a:lnTo>
                  <a:cubicBezTo>
                    <a:pt x="723083" y="238063"/>
                    <a:pt x="720822" y="231577"/>
                    <a:pt x="718964" y="224970"/>
                  </a:cubicBezTo>
                  <a:cubicBezTo>
                    <a:pt x="716594" y="218560"/>
                    <a:pt x="713780" y="212319"/>
                    <a:pt x="710547" y="206295"/>
                  </a:cubicBezTo>
                  <a:lnTo>
                    <a:pt x="705566" y="194942"/>
                  </a:lnTo>
                  <a:cubicBezTo>
                    <a:pt x="700934" y="184684"/>
                    <a:pt x="688084" y="186476"/>
                    <a:pt x="677773" y="191805"/>
                  </a:cubicBezTo>
                  <a:lnTo>
                    <a:pt x="657851" y="201765"/>
                  </a:lnTo>
                  <a:cubicBezTo>
                    <a:pt x="647889" y="206745"/>
                    <a:pt x="641613" y="212721"/>
                    <a:pt x="629161" y="218297"/>
                  </a:cubicBezTo>
                  <a:lnTo>
                    <a:pt x="614867" y="225569"/>
                  </a:lnTo>
                  <a:cubicBezTo>
                    <a:pt x="615325" y="220265"/>
                    <a:pt x="617034" y="215147"/>
                    <a:pt x="619848" y="210628"/>
                  </a:cubicBezTo>
                  <a:lnTo>
                    <a:pt x="619101" y="209034"/>
                  </a:lnTo>
                  <a:lnTo>
                    <a:pt x="620844" y="201515"/>
                  </a:lnTo>
                  <a:lnTo>
                    <a:pt x="622238" y="200768"/>
                  </a:lnTo>
                  <a:lnTo>
                    <a:pt x="631203" y="196735"/>
                  </a:lnTo>
                  <a:lnTo>
                    <a:pt x="632798" y="196038"/>
                  </a:lnTo>
                  <a:lnTo>
                    <a:pt x="639920" y="187970"/>
                  </a:lnTo>
                  <a:lnTo>
                    <a:pt x="641563" y="187223"/>
                  </a:lnTo>
                  <a:lnTo>
                    <a:pt x="645598" y="185381"/>
                  </a:lnTo>
                  <a:cubicBezTo>
                    <a:pt x="648183" y="182965"/>
                    <a:pt x="649508" y="179491"/>
                    <a:pt x="649185" y="175969"/>
                  </a:cubicBezTo>
                  <a:cubicBezTo>
                    <a:pt x="647540" y="171446"/>
                    <a:pt x="643188" y="168480"/>
                    <a:pt x="638376" y="168598"/>
                  </a:cubicBezTo>
                  <a:lnTo>
                    <a:pt x="636783" y="169345"/>
                  </a:lnTo>
                  <a:lnTo>
                    <a:pt x="631802" y="171537"/>
                  </a:lnTo>
                  <a:cubicBezTo>
                    <a:pt x="627568" y="173429"/>
                    <a:pt x="628564" y="167105"/>
                    <a:pt x="625526" y="168449"/>
                  </a:cubicBezTo>
                  <a:cubicBezTo>
                    <a:pt x="623832" y="169246"/>
                    <a:pt x="624580" y="169246"/>
                    <a:pt x="622637" y="170740"/>
                  </a:cubicBezTo>
                  <a:lnTo>
                    <a:pt x="622637" y="177512"/>
                  </a:lnTo>
                  <a:cubicBezTo>
                    <a:pt x="620844" y="177861"/>
                    <a:pt x="620346" y="178409"/>
                    <a:pt x="619350" y="176168"/>
                  </a:cubicBezTo>
                  <a:lnTo>
                    <a:pt x="619000" y="175371"/>
                  </a:lnTo>
                  <a:cubicBezTo>
                    <a:pt x="617008" y="170939"/>
                    <a:pt x="618603" y="170391"/>
                    <a:pt x="616610" y="165710"/>
                  </a:cubicBezTo>
                  <a:lnTo>
                    <a:pt x="608492" y="147833"/>
                  </a:lnTo>
                  <a:lnTo>
                    <a:pt x="607793" y="146239"/>
                  </a:lnTo>
                  <a:cubicBezTo>
                    <a:pt x="603431" y="143103"/>
                    <a:pt x="598221" y="141367"/>
                    <a:pt x="592852" y="141259"/>
                  </a:cubicBezTo>
                  <a:cubicBezTo>
                    <a:pt x="588420" y="144645"/>
                    <a:pt x="589864" y="145492"/>
                    <a:pt x="586974" y="147833"/>
                  </a:cubicBezTo>
                  <a:cubicBezTo>
                    <a:pt x="587677" y="151376"/>
                    <a:pt x="588609" y="154869"/>
                    <a:pt x="589763" y="158290"/>
                  </a:cubicBezTo>
                  <a:lnTo>
                    <a:pt x="593748" y="167204"/>
                  </a:lnTo>
                  <a:cubicBezTo>
                    <a:pt x="595098" y="171053"/>
                    <a:pt x="595622" y="175141"/>
                    <a:pt x="595293" y="179206"/>
                  </a:cubicBezTo>
                  <a:lnTo>
                    <a:pt x="595990" y="180849"/>
                  </a:lnTo>
                  <a:lnTo>
                    <a:pt x="597833" y="184883"/>
                  </a:lnTo>
                  <a:lnTo>
                    <a:pt x="598530" y="186526"/>
                  </a:lnTo>
                  <a:cubicBezTo>
                    <a:pt x="598530" y="188717"/>
                    <a:pt x="598978" y="191207"/>
                    <a:pt x="596339" y="192402"/>
                  </a:cubicBezTo>
                  <a:lnTo>
                    <a:pt x="587373" y="196436"/>
                  </a:lnTo>
                  <a:lnTo>
                    <a:pt x="585779" y="197133"/>
                  </a:lnTo>
                  <a:cubicBezTo>
                    <a:pt x="584385" y="198876"/>
                    <a:pt x="582342" y="200420"/>
                    <a:pt x="583537" y="203060"/>
                  </a:cubicBezTo>
                  <a:lnTo>
                    <a:pt x="584634" y="205450"/>
                  </a:lnTo>
                  <a:cubicBezTo>
                    <a:pt x="586377" y="209333"/>
                    <a:pt x="599127" y="209582"/>
                    <a:pt x="600274" y="212122"/>
                  </a:cubicBezTo>
                  <a:cubicBezTo>
                    <a:pt x="603360" y="218944"/>
                    <a:pt x="599725" y="248426"/>
                    <a:pt x="595293" y="250517"/>
                  </a:cubicBezTo>
                  <a:cubicBezTo>
                    <a:pt x="594146" y="251065"/>
                    <a:pt x="593150" y="250169"/>
                    <a:pt x="592553" y="248824"/>
                  </a:cubicBezTo>
                  <a:lnTo>
                    <a:pt x="592204" y="248027"/>
                  </a:lnTo>
                  <a:cubicBezTo>
                    <a:pt x="591358" y="246135"/>
                    <a:pt x="590510" y="245836"/>
                    <a:pt x="588619" y="246683"/>
                  </a:cubicBezTo>
                  <a:lnTo>
                    <a:pt x="587024" y="247380"/>
                  </a:lnTo>
                  <a:cubicBezTo>
                    <a:pt x="582443" y="249471"/>
                    <a:pt x="583288" y="265108"/>
                    <a:pt x="586028" y="271234"/>
                  </a:cubicBezTo>
                  <a:cubicBezTo>
                    <a:pt x="589416" y="278752"/>
                    <a:pt x="588717" y="286969"/>
                    <a:pt x="591009" y="293393"/>
                  </a:cubicBezTo>
                  <a:lnTo>
                    <a:pt x="598130" y="311669"/>
                  </a:lnTo>
                  <a:lnTo>
                    <a:pt x="600822" y="317297"/>
                  </a:lnTo>
                  <a:lnTo>
                    <a:pt x="608540" y="337215"/>
                  </a:lnTo>
                  <a:cubicBezTo>
                    <a:pt x="611031" y="343043"/>
                    <a:pt x="618004" y="345533"/>
                    <a:pt x="621043" y="349218"/>
                  </a:cubicBezTo>
                  <a:lnTo>
                    <a:pt x="624280" y="347724"/>
                  </a:lnTo>
                  <a:cubicBezTo>
                    <a:pt x="633545" y="343591"/>
                    <a:pt x="631153" y="332784"/>
                    <a:pt x="626871" y="323123"/>
                  </a:cubicBezTo>
                  <a:lnTo>
                    <a:pt x="613373" y="293245"/>
                  </a:lnTo>
                  <a:lnTo>
                    <a:pt x="604706" y="274670"/>
                  </a:lnTo>
                  <a:lnTo>
                    <a:pt x="596588" y="255894"/>
                  </a:lnTo>
                  <a:lnTo>
                    <a:pt x="599028" y="254800"/>
                  </a:lnTo>
                  <a:cubicBezTo>
                    <a:pt x="603411" y="252858"/>
                    <a:pt x="602714" y="251314"/>
                    <a:pt x="607247" y="249173"/>
                  </a:cubicBezTo>
                  <a:close/>
                  <a:moveTo>
                    <a:pt x="636582" y="244591"/>
                  </a:moveTo>
                  <a:lnTo>
                    <a:pt x="635487" y="242201"/>
                  </a:lnTo>
                  <a:cubicBezTo>
                    <a:pt x="633246" y="237221"/>
                    <a:pt x="626172" y="241852"/>
                    <a:pt x="622985" y="236075"/>
                  </a:cubicBezTo>
                  <a:lnTo>
                    <a:pt x="631951" y="232091"/>
                  </a:lnTo>
                  <a:lnTo>
                    <a:pt x="632647" y="233685"/>
                  </a:lnTo>
                  <a:lnTo>
                    <a:pt x="635088" y="232589"/>
                  </a:lnTo>
                  <a:cubicBezTo>
                    <a:pt x="636682" y="231892"/>
                    <a:pt x="636433" y="231693"/>
                    <a:pt x="637181" y="230697"/>
                  </a:cubicBezTo>
                  <a:cubicBezTo>
                    <a:pt x="639022" y="231842"/>
                    <a:pt x="640567" y="231693"/>
                    <a:pt x="641414" y="233635"/>
                  </a:cubicBezTo>
                  <a:lnTo>
                    <a:pt x="642161" y="235280"/>
                  </a:lnTo>
                  <a:cubicBezTo>
                    <a:pt x="641912" y="239264"/>
                    <a:pt x="642161" y="242699"/>
                    <a:pt x="638924" y="245238"/>
                  </a:cubicBezTo>
                  <a:cubicBezTo>
                    <a:pt x="639621" y="247181"/>
                    <a:pt x="640418" y="250467"/>
                    <a:pt x="638924" y="251214"/>
                  </a:cubicBezTo>
                  <a:cubicBezTo>
                    <a:pt x="637430" y="251961"/>
                    <a:pt x="636783" y="250866"/>
                    <a:pt x="636184" y="249521"/>
                  </a:cubicBezTo>
                  <a:cubicBezTo>
                    <a:pt x="635586" y="248177"/>
                    <a:pt x="638076" y="247230"/>
                    <a:pt x="636783" y="244541"/>
                  </a:cubicBezTo>
                  <a:close/>
                  <a:moveTo>
                    <a:pt x="1086642" y="250218"/>
                  </a:moveTo>
                  <a:cubicBezTo>
                    <a:pt x="1082360" y="253555"/>
                    <a:pt x="1082559" y="255497"/>
                    <a:pt x="1077130" y="256443"/>
                  </a:cubicBezTo>
                  <a:cubicBezTo>
                    <a:pt x="1072995" y="259629"/>
                    <a:pt x="1072150" y="258087"/>
                    <a:pt x="1067617" y="262617"/>
                  </a:cubicBezTo>
                  <a:lnTo>
                    <a:pt x="1064281" y="261523"/>
                  </a:lnTo>
                  <a:cubicBezTo>
                    <a:pt x="1062362" y="263999"/>
                    <a:pt x="1060250" y="266314"/>
                    <a:pt x="1057954" y="268445"/>
                  </a:cubicBezTo>
                  <a:cubicBezTo>
                    <a:pt x="1056859" y="268792"/>
                    <a:pt x="1055116" y="267947"/>
                    <a:pt x="1053222" y="268893"/>
                  </a:cubicBezTo>
                  <a:cubicBezTo>
                    <a:pt x="1052127" y="269441"/>
                    <a:pt x="1051579" y="270387"/>
                    <a:pt x="1049637" y="271383"/>
                  </a:cubicBezTo>
                  <a:cubicBezTo>
                    <a:pt x="1040272" y="276363"/>
                    <a:pt x="1044108" y="275467"/>
                    <a:pt x="1032951" y="277359"/>
                  </a:cubicBezTo>
                  <a:lnTo>
                    <a:pt x="1031854" y="280744"/>
                  </a:lnTo>
                  <a:lnTo>
                    <a:pt x="1034146" y="282339"/>
                  </a:lnTo>
                  <a:lnTo>
                    <a:pt x="1035791" y="282935"/>
                  </a:lnTo>
                  <a:cubicBezTo>
                    <a:pt x="1047793" y="286871"/>
                    <a:pt x="1053919" y="280993"/>
                    <a:pt x="1063035" y="281242"/>
                  </a:cubicBezTo>
                  <a:cubicBezTo>
                    <a:pt x="1072150" y="281491"/>
                    <a:pt x="1068811" y="282090"/>
                    <a:pt x="1075686" y="278554"/>
                  </a:cubicBezTo>
                  <a:cubicBezTo>
                    <a:pt x="1079591" y="276951"/>
                    <a:pt x="1083600" y="275620"/>
                    <a:pt x="1087689" y="274570"/>
                  </a:cubicBezTo>
                  <a:cubicBezTo>
                    <a:pt x="1100141" y="269989"/>
                    <a:pt x="1098996" y="269242"/>
                    <a:pt x="1108858" y="260874"/>
                  </a:cubicBezTo>
                  <a:cubicBezTo>
                    <a:pt x="1115980" y="254898"/>
                    <a:pt x="1121409" y="249671"/>
                    <a:pt x="1128034" y="243296"/>
                  </a:cubicBezTo>
                  <a:cubicBezTo>
                    <a:pt x="1130673" y="240509"/>
                    <a:pt x="1132515" y="233336"/>
                    <a:pt x="1136401" y="234830"/>
                  </a:cubicBezTo>
                  <a:cubicBezTo>
                    <a:pt x="1137845" y="235280"/>
                    <a:pt x="1137496" y="242599"/>
                    <a:pt x="1137845" y="244790"/>
                  </a:cubicBezTo>
                  <a:lnTo>
                    <a:pt x="1137297" y="246483"/>
                  </a:lnTo>
                  <a:cubicBezTo>
                    <a:pt x="1137745" y="247529"/>
                    <a:pt x="1141033" y="266403"/>
                    <a:pt x="1141433" y="268943"/>
                  </a:cubicBezTo>
                  <a:cubicBezTo>
                    <a:pt x="1141790" y="272806"/>
                    <a:pt x="1142716" y="276600"/>
                    <a:pt x="1144170" y="280196"/>
                  </a:cubicBezTo>
                  <a:cubicBezTo>
                    <a:pt x="1145690" y="283534"/>
                    <a:pt x="1146632" y="287104"/>
                    <a:pt x="1146960" y="290755"/>
                  </a:cubicBezTo>
                  <a:cubicBezTo>
                    <a:pt x="1147209" y="300715"/>
                    <a:pt x="1150049" y="303902"/>
                    <a:pt x="1156373" y="310673"/>
                  </a:cubicBezTo>
                  <a:cubicBezTo>
                    <a:pt x="1161858" y="316476"/>
                    <a:pt x="1168008" y="321609"/>
                    <a:pt x="1174702" y="325962"/>
                  </a:cubicBezTo>
                  <a:cubicBezTo>
                    <a:pt x="1181278" y="328153"/>
                    <a:pt x="1188301" y="329298"/>
                    <a:pt x="1192334" y="325962"/>
                  </a:cubicBezTo>
                  <a:cubicBezTo>
                    <a:pt x="1193132" y="317247"/>
                    <a:pt x="1192035" y="317546"/>
                    <a:pt x="1187056" y="311769"/>
                  </a:cubicBezTo>
                  <a:cubicBezTo>
                    <a:pt x="1183321" y="307388"/>
                    <a:pt x="1184317" y="304498"/>
                    <a:pt x="1180282" y="299070"/>
                  </a:cubicBezTo>
                  <a:cubicBezTo>
                    <a:pt x="1174184" y="291526"/>
                    <a:pt x="1169617" y="282865"/>
                    <a:pt x="1166833" y="273574"/>
                  </a:cubicBezTo>
                  <a:cubicBezTo>
                    <a:pt x="1164110" y="264334"/>
                    <a:pt x="1160782" y="255286"/>
                    <a:pt x="1156871" y="246483"/>
                  </a:cubicBezTo>
                  <a:cubicBezTo>
                    <a:pt x="1155010" y="241728"/>
                    <a:pt x="1154098" y="236651"/>
                    <a:pt x="1154182" y="231545"/>
                  </a:cubicBezTo>
                  <a:cubicBezTo>
                    <a:pt x="1153919" y="228918"/>
                    <a:pt x="1153519" y="226310"/>
                    <a:pt x="1152987" y="223725"/>
                  </a:cubicBezTo>
                  <a:cubicBezTo>
                    <a:pt x="1151742" y="219193"/>
                    <a:pt x="1149850" y="221585"/>
                    <a:pt x="1150796" y="217102"/>
                  </a:cubicBezTo>
                  <a:lnTo>
                    <a:pt x="1164592" y="220639"/>
                  </a:lnTo>
                  <a:lnTo>
                    <a:pt x="1168775" y="222083"/>
                  </a:lnTo>
                  <a:cubicBezTo>
                    <a:pt x="1179037" y="225418"/>
                    <a:pt x="1188699" y="226067"/>
                    <a:pt x="1194526" y="220239"/>
                  </a:cubicBezTo>
                  <a:lnTo>
                    <a:pt x="1195074" y="218546"/>
                  </a:lnTo>
                  <a:cubicBezTo>
                    <a:pt x="1197813" y="210279"/>
                    <a:pt x="1197217" y="203606"/>
                    <a:pt x="1188798" y="200669"/>
                  </a:cubicBezTo>
                  <a:lnTo>
                    <a:pt x="1182123" y="198478"/>
                  </a:lnTo>
                  <a:cubicBezTo>
                    <a:pt x="1177492" y="196984"/>
                    <a:pt x="1176894" y="198478"/>
                    <a:pt x="1172164" y="197133"/>
                  </a:cubicBezTo>
                  <a:lnTo>
                    <a:pt x="1162202" y="193797"/>
                  </a:lnTo>
                  <a:lnTo>
                    <a:pt x="1168179" y="178857"/>
                  </a:lnTo>
                  <a:lnTo>
                    <a:pt x="1173160" y="162722"/>
                  </a:lnTo>
                  <a:lnTo>
                    <a:pt x="1178139" y="151368"/>
                  </a:lnTo>
                  <a:cubicBezTo>
                    <a:pt x="1179286" y="147982"/>
                    <a:pt x="1176148" y="143998"/>
                    <a:pt x="1173409" y="142355"/>
                  </a:cubicBezTo>
                  <a:lnTo>
                    <a:pt x="1167231" y="141458"/>
                  </a:lnTo>
                  <a:cubicBezTo>
                    <a:pt x="1165225" y="144028"/>
                    <a:pt x="1163646" y="146903"/>
                    <a:pt x="1162549" y="149974"/>
                  </a:cubicBezTo>
                  <a:lnTo>
                    <a:pt x="1162252" y="150820"/>
                  </a:lnTo>
                  <a:cubicBezTo>
                    <a:pt x="1160209" y="156995"/>
                    <a:pt x="1156972" y="158340"/>
                    <a:pt x="1155327" y="163419"/>
                  </a:cubicBezTo>
                  <a:lnTo>
                    <a:pt x="1153634" y="168399"/>
                  </a:lnTo>
                  <a:lnTo>
                    <a:pt x="1146411" y="187671"/>
                  </a:lnTo>
                  <a:cubicBezTo>
                    <a:pt x="1144381" y="187463"/>
                    <a:pt x="1142369" y="187114"/>
                    <a:pt x="1140386" y="186626"/>
                  </a:cubicBezTo>
                  <a:lnTo>
                    <a:pt x="1139539" y="186626"/>
                  </a:lnTo>
                  <a:cubicBezTo>
                    <a:pt x="1133760" y="184684"/>
                    <a:pt x="1130424" y="187323"/>
                    <a:pt x="1128332" y="186626"/>
                  </a:cubicBezTo>
                  <a:lnTo>
                    <a:pt x="1127486" y="186327"/>
                  </a:lnTo>
                  <a:cubicBezTo>
                    <a:pt x="1123102" y="184883"/>
                    <a:pt x="1123152" y="183090"/>
                    <a:pt x="1119615" y="181895"/>
                  </a:cubicBezTo>
                  <a:cubicBezTo>
                    <a:pt x="1117225" y="181098"/>
                    <a:pt x="1107663" y="186177"/>
                    <a:pt x="1105371" y="188418"/>
                  </a:cubicBezTo>
                  <a:lnTo>
                    <a:pt x="1104823" y="190112"/>
                  </a:lnTo>
                  <a:cubicBezTo>
                    <a:pt x="1102931" y="195838"/>
                    <a:pt x="1108259" y="202811"/>
                    <a:pt x="1111647" y="206295"/>
                  </a:cubicBezTo>
                  <a:lnTo>
                    <a:pt x="1113341" y="206843"/>
                  </a:lnTo>
                  <a:lnTo>
                    <a:pt x="1115034" y="207391"/>
                  </a:lnTo>
                  <a:cubicBezTo>
                    <a:pt x="1121509" y="209532"/>
                    <a:pt x="1123949" y="207391"/>
                    <a:pt x="1129976" y="209582"/>
                  </a:cubicBezTo>
                  <a:cubicBezTo>
                    <a:pt x="1128183" y="211426"/>
                    <a:pt x="1129378" y="208586"/>
                    <a:pt x="1128332" y="211823"/>
                  </a:cubicBezTo>
                  <a:cubicBezTo>
                    <a:pt x="1125881" y="216289"/>
                    <a:pt x="1122664" y="220285"/>
                    <a:pt x="1118820" y="223627"/>
                  </a:cubicBezTo>
                  <a:cubicBezTo>
                    <a:pt x="1115407" y="227312"/>
                    <a:pt x="1112244" y="231221"/>
                    <a:pt x="1109356" y="235328"/>
                  </a:cubicBezTo>
                  <a:cubicBezTo>
                    <a:pt x="1105172" y="240607"/>
                    <a:pt x="1100242" y="239264"/>
                    <a:pt x="1097301" y="242101"/>
                  </a:cubicBezTo>
                  <a:cubicBezTo>
                    <a:pt x="1092322" y="247081"/>
                    <a:pt x="1094612" y="248226"/>
                    <a:pt x="1086793" y="250418"/>
                  </a:cubicBezTo>
                  <a:close/>
                  <a:moveTo>
                    <a:pt x="1524949" y="502199"/>
                  </a:moveTo>
                  <a:lnTo>
                    <a:pt x="1518623" y="492239"/>
                  </a:lnTo>
                  <a:cubicBezTo>
                    <a:pt x="1522459" y="490297"/>
                    <a:pt x="1519171" y="490397"/>
                    <a:pt x="1523106" y="492538"/>
                  </a:cubicBezTo>
                  <a:lnTo>
                    <a:pt x="1524600" y="491592"/>
                  </a:lnTo>
                  <a:lnTo>
                    <a:pt x="1525397" y="491094"/>
                  </a:lnTo>
                  <a:lnTo>
                    <a:pt x="1526841" y="490098"/>
                  </a:lnTo>
                  <a:lnTo>
                    <a:pt x="1534114" y="489799"/>
                  </a:lnTo>
                  <a:lnTo>
                    <a:pt x="1535608" y="488703"/>
                  </a:lnTo>
                  <a:lnTo>
                    <a:pt x="1539394" y="486263"/>
                  </a:lnTo>
                  <a:lnTo>
                    <a:pt x="1540888" y="485267"/>
                  </a:lnTo>
                  <a:lnTo>
                    <a:pt x="1542881" y="481781"/>
                  </a:lnTo>
                  <a:lnTo>
                    <a:pt x="1545221" y="480337"/>
                  </a:lnTo>
                  <a:cubicBezTo>
                    <a:pt x="1545221" y="478445"/>
                    <a:pt x="1561708" y="467789"/>
                    <a:pt x="1562553" y="469084"/>
                  </a:cubicBezTo>
                  <a:lnTo>
                    <a:pt x="1565592" y="467140"/>
                  </a:lnTo>
                  <a:cubicBezTo>
                    <a:pt x="1566639" y="468186"/>
                    <a:pt x="1568681" y="470528"/>
                    <a:pt x="1569826" y="471524"/>
                  </a:cubicBezTo>
                  <a:cubicBezTo>
                    <a:pt x="1571919" y="473216"/>
                    <a:pt x="1573064" y="472120"/>
                    <a:pt x="1574457" y="474212"/>
                  </a:cubicBezTo>
                  <a:lnTo>
                    <a:pt x="1578890" y="481034"/>
                  </a:lnTo>
                  <a:cubicBezTo>
                    <a:pt x="1580485" y="483476"/>
                    <a:pt x="1579189" y="484819"/>
                    <a:pt x="1577098" y="486464"/>
                  </a:cubicBezTo>
                  <a:cubicBezTo>
                    <a:pt x="1571121" y="480737"/>
                    <a:pt x="1566390" y="481484"/>
                    <a:pt x="1559117" y="482030"/>
                  </a:cubicBezTo>
                  <a:lnTo>
                    <a:pt x="1557623" y="482978"/>
                  </a:lnTo>
                  <a:lnTo>
                    <a:pt x="1555381" y="484472"/>
                  </a:lnTo>
                  <a:cubicBezTo>
                    <a:pt x="1553041" y="488654"/>
                    <a:pt x="1550400" y="497269"/>
                    <a:pt x="1546914" y="499410"/>
                  </a:cubicBezTo>
                  <a:cubicBezTo>
                    <a:pt x="1546217" y="499908"/>
                    <a:pt x="1532720" y="494729"/>
                    <a:pt x="1529282" y="496970"/>
                  </a:cubicBezTo>
                  <a:lnTo>
                    <a:pt x="1528486" y="497468"/>
                  </a:lnTo>
                  <a:cubicBezTo>
                    <a:pt x="1525797" y="499211"/>
                    <a:pt x="1527490" y="500853"/>
                    <a:pt x="1529183" y="503444"/>
                  </a:cubicBezTo>
                  <a:cubicBezTo>
                    <a:pt x="1534377" y="503653"/>
                    <a:pt x="1539434" y="505177"/>
                    <a:pt x="1543877" y="507876"/>
                  </a:cubicBezTo>
                  <a:cubicBezTo>
                    <a:pt x="1549155" y="510117"/>
                    <a:pt x="1553540" y="508175"/>
                    <a:pt x="1557524" y="514051"/>
                  </a:cubicBezTo>
                  <a:cubicBezTo>
                    <a:pt x="1560015" y="514051"/>
                    <a:pt x="1563899" y="515545"/>
                    <a:pt x="1568183" y="515992"/>
                  </a:cubicBezTo>
                  <a:cubicBezTo>
                    <a:pt x="1571698" y="516137"/>
                    <a:pt x="1575225" y="515904"/>
                    <a:pt x="1578691" y="515296"/>
                  </a:cubicBezTo>
                  <a:lnTo>
                    <a:pt x="1580236" y="514300"/>
                  </a:lnTo>
                  <a:lnTo>
                    <a:pt x="1582477" y="512856"/>
                  </a:lnTo>
                  <a:lnTo>
                    <a:pt x="1584022" y="511860"/>
                  </a:lnTo>
                  <a:cubicBezTo>
                    <a:pt x="1585765" y="508673"/>
                    <a:pt x="1586562" y="508275"/>
                    <a:pt x="1584321" y="504141"/>
                  </a:cubicBezTo>
                  <a:lnTo>
                    <a:pt x="1589848" y="499460"/>
                  </a:lnTo>
                  <a:cubicBezTo>
                    <a:pt x="1598864" y="499460"/>
                    <a:pt x="1599810" y="506183"/>
                    <a:pt x="1610768" y="505187"/>
                  </a:cubicBezTo>
                  <a:lnTo>
                    <a:pt x="1612262" y="504241"/>
                  </a:lnTo>
                  <a:lnTo>
                    <a:pt x="1613807" y="503245"/>
                  </a:lnTo>
                  <a:cubicBezTo>
                    <a:pt x="1613915" y="499675"/>
                    <a:pt x="1613090" y="496141"/>
                    <a:pt x="1611415" y="492986"/>
                  </a:cubicBezTo>
                  <a:cubicBezTo>
                    <a:pt x="1612361" y="490745"/>
                    <a:pt x="1612112" y="488255"/>
                    <a:pt x="1614006" y="487010"/>
                  </a:cubicBezTo>
                  <a:lnTo>
                    <a:pt x="1616247" y="485566"/>
                  </a:lnTo>
                  <a:cubicBezTo>
                    <a:pt x="1624664" y="480088"/>
                    <a:pt x="1623618" y="476702"/>
                    <a:pt x="1622971" y="469431"/>
                  </a:cubicBezTo>
                  <a:cubicBezTo>
                    <a:pt x="1620330" y="466891"/>
                    <a:pt x="1613009" y="461961"/>
                    <a:pt x="1609822" y="464003"/>
                  </a:cubicBezTo>
                  <a:cubicBezTo>
                    <a:pt x="1605737" y="466642"/>
                    <a:pt x="1605538" y="468983"/>
                    <a:pt x="1600957" y="471871"/>
                  </a:cubicBezTo>
                  <a:lnTo>
                    <a:pt x="1598665" y="473365"/>
                  </a:lnTo>
                  <a:cubicBezTo>
                    <a:pt x="1593684" y="476552"/>
                    <a:pt x="1583722" y="461813"/>
                    <a:pt x="1575903" y="461365"/>
                  </a:cubicBezTo>
                  <a:cubicBezTo>
                    <a:pt x="1575652" y="459174"/>
                    <a:pt x="1574757" y="456732"/>
                    <a:pt x="1577197" y="455140"/>
                  </a:cubicBezTo>
                  <a:lnTo>
                    <a:pt x="1583224" y="451206"/>
                  </a:lnTo>
                  <a:lnTo>
                    <a:pt x="1584718" y="450260"/>
                  </a:lnTo>
                  <a:cubicBezTo>
                    <a:pt x="1587657" y="445280"/>
                    <a:pt x="1590645" y="439852"/>
                    <a:pt x="1586462" y="433029"/>
                  </a:cubicBezTo>
                  <a:lnTo>
                    <a:pt x="1587259" y="430589"/>
                  </a:lnTo>
                  <a:cubicBezTo>
                    <a:pt x="1584469" y="429145"/>
                    <a:pt x="1580734" y="427103"/>
                    <a:pt x="1577297" y="429193"/>
                  </a:cubicBezTo>
                  <a:cubicBezTo>
                    <a:pt x="1574198" y="431294"/>
                    <a:pt x="1571340" y="433732"/>
                    <a:pt x="1568780" y="436465"/>
                  </a:cubicBezTo>
                  <a:cubicBezTo>
                    <a:pt x="1565642" y="439601"/>
                    <a:pt x="1563250" y="439402"/>
                    <a:pt x="1559665" y="441445"/>
                  </a:cubicBezTo>
                  <a:lnTo>
                    <a:pt x="1557424" y="442939"/>
                  </a:lnTo>
                  <a:cubicBezTo>
                    <a:pt x="1554038" y="445129"/>
                    <a:pt x="1553140" y="443935"/>
                    <a:pt x="1550302" y="446573"/>
                  </a:cubicBezTo>
                  <a:cubicBezTo>
                    <a:pt x="1548310" y="448417"/>
                    <a:pt x="1548559" y="449712"/>
                    <a:pt x="1545072" y="452001"/>
                  </a:cubicBezTo>
                  <a:lnTo>
                    <a:pt x="1539842" y="455439"/>
                  </a:lnTo>
                  <a:lnTo>
                    <a:pt x="1528884" y="463405"/>
                  </a:lnTo>
                  <a:cubicBezTo>
                    <a:pt x="1523604" y="467638"/>
                    <a:pt x="1518026" y="467439"/>
                    <a:pt x="1512399" y="471076"/>
                  </a:cubicBezTo>
                  <a:cubicBezTo>
                    <a:pt x="1510356" y="472419"/>
                    <a:pt x="1510953" y="474162"/>
                    <a:pt x="1508862" y="475508"/>
                  </a:cubicBezTo>
                  <a:cubicBezTo>
                    <a:pt x="1508862" y="475508"/>
                    <a:pt x="1507119" y="475905"/>
                    <a:pt x="1506122" y="476204"/>
                  </a:cubicBezTo>
                  <a:cubicBezTo>
                    <a:pt x="1502885" y="473116"/>
                    <a:pt x="1501939" y="474562"/>
                    <a:pt x="1498950" y="470128"/>
                  </a:cubicBezTo>
                  <a:lnTo>
                    <a:pt x="1500445" y="469182"/>
                  </a:lnTo>
                  <a:cubicBezTo>
                    <a:pt x="1503981" y="472369"/>
                    <a:pt x="1503234" y="469781"/>
                    <a:pt x="1507169" y="471275"/>
                  </a:cubicBezTo>
                  <a:lnTo>
                    <a:pt x="1514540" y="467789"/>
                  </a:lnTo>
                  <a:lnTo>
                    <a:pt x="1540390" y="451354"/>
                  </a:lnTo>
                  <a:cubicBezTo>
                    <a:pt x="1543168" y="449826"/>
                    <a:pt x="1545375" y="447431"/>
                    <a:pt x="1546665" y="444533"/>
                  </a:cubicBezTo>
                  <a:lnTo>
                    <a:pt x="1548209" y="443537"/>
                  </a:lnTo>
                  <a:lnTo>
                    <a:pt x="1554984" y="439153"/>
                  </a:lnTo>
                  <a:lnTo>
                    <a:pt x="1556478" y="438157"/>
                  </a:lnTo>
                  <a:cubicBezTo>
                    <a:pt x="1560561" y="430838"/>
                    <a:pt x="1560312" y="426356"/>
                    <a:pt x="1563451" y="420777"/>
                  </a:cubicBezTo>
                  <a:lnTo>
                    <a:pt x="1562455" y="419283"/>
                  </a:lnTo>
                  <a:cubicBezTo>
                    <a:pt x="1559466" y="414603"/>
                    <a:pt x="1551844" y="415699"/>
                    <a:pt x="1547512" y="416097"/>
                  </a:cubicBezTo>
                  <a:lnTo>
                    <a:pt x="1546018" y="417093"/>
                  </a:lnTo>
                  <a:lnTo>
                    <a:pt x="1536954" y="422970"/>
                  </a:lnTo>
                  <a:lnTo>
                    <a:pt x="1522011" y="432928"/>
                  </a:lnTo>
                  <a:lnTo>
                    <a:pt x="1521113" y="433177"/>
                  </a:lnTo>
                  <a:lnTo>
                    <a:pt x="1519619" y="434173"/>
                  </a:lnTo>
                  <a:cubicBezTo>
                    <a:pt x="1518265" y="437077"/>
                    <a:pt x="1516148" y="439555"/>
                    <a:pt x="1513493" y="441344"/>
                  </a:cubicBezTo>
                  <a:lnTo>
                    <a:pt x="1505227" y="446724"/>
                  </a:lnTo>
                  <a:cubicBezTo>
                    <a:pt x="1502168" y="449308"/>
                    <a:pt x="1499398" y="452214"/>
                    <a:pt x="1496958" y="455389"/>
                  </a:cubicBezTo>
                  <a:cubicBezTo>
                    <a:pt x="1494367" y="459272"/>
                    <a:pt x="1496958" y="460917"/>
                    <a:pt x="1495514" y="464801"/>
                  </a:cubicBezTo>
                  <a:cubicBezTo>
                    <a:pt x="1490049" y="459343"/>
                    <a:pt x="1483803" y="454726"/>
                    <a:pt x="1476984" y="451105"/>
                  </a:cubicBezTo>
                  <a:lnTo>
                    <a:pt x="1475988" y="449611"/>
                  </a:lnTo>
                  <a:lnTo>
                    <a:pt x="1475590" y="445627"/>
                  </a:lnTo>
                  <a:lnTo>
                    <a:pt x="1474544" y="444083"/>
                  </a:lnTo>
                  <a:cubicBezTo>
                    <a:pt x="1471356" y="439105"/>
                    <a:pt x="1450736" y="439105"/>
                    <a:pt x="1444660" y="442989"/>
                  </a:cubicBezTo>
                  <a:lnTo>
                    <a:pt x="1440127" y="445927"/>
                  </a:lnTo>
                  <a:lnTo>
                    <a:pt x="1438633" y="446923"/>
                  </a:lnTo>
                  <a:lnTo>
                    <a:pt x="1434998" y="457230"/>
                  </a:lnTo>
                  <a:cubicBezTo>
                    <a:pt x="1435395" y="459220"/>
                    <a:pt x="1436138" y="461124"/>
                    <a:pt x="1437189" y="462859"/>
                  </a:cubicBezTo>
                  <a:lnTo>
                    <a:pt x="1439629" y="466642"/>
                  </a:lnTo>
                  <a:lnTo>
                    <a:pt x="1440625" y="468136"/>
                  </a:lnTo>
                  <a:cubicBezTo>
                    <a:pt x="1444048" y="470465"/>
                    <a:pt x="1448151" y="471570"/>
                    <a:pt x="1452280" y="471275"/>
                  </a:cubicBezTo>
                  <a:lnTo>
                    <a:pt x="1453825" y="470279"/>
                  </a:lnTo>
                  <a:lnTo>
                    <a:pt x="1456066" y="468835"/>
                  </a:lnTo>
                  <a:lnTo>
                    <a:pt x="1457611" y="467839"/>
                  </a:lnTo>
                  <a:cubicBezTo>
                    <a:pt x="1458358" y="466443"/>
                    <a:pt x="1459553" y="463357"/>
                    <a:pt x="1460647" y="462859"/>
                  </a:cubicBezTo>
                  <a:lnTo>
                    <a:pt x="1464383" y="460369"/>
                  </a:lnTo>
                  <a:lnTo>
                    <a:pt x="1465927" y="459423"/>
                  </a:lnTo>
                  <a:cubicBezTo>
                    <a:pt x="1468318" y="459423"/>
                    <a:pt x="1474843" y="459969"/>
                    <a:pt x="1476387" y="462311"/>
                  </a:cubicBezTo>
                  <a:lnTo>
                    <a:pt x="1479326" y="466793"/>
                  </a:lnTo>
                  <a:lnTo>
                    <a:pt x="1504228" y="499857"/>
                  </a:lnTo>
                  <a:lnTo>
                    <a:pt x="1518623" y="522715"/>
                  </a:lnTo>
                  <a:lnTo>
                    <a:pt x="1528036" y="539099"/>
                  </a:lnTo>
                  <a:cubicBezTo>
                    <a:pt x="1528784" y="540196"/>
                    <a:pt x="1529282" y="541740"/>
                    <a:pt x="1528036" y="542286"/>
                  </a:cubicBezTo>
                  <a:lnTo>
                    <a:pt x="1519969" y="546270"/>
                  </a:lnTo>
                  <a:cubicBezTo>
                    <a:pt x="1522907" y="550903"/>
                    <a:pt x="1524949" y="550903"/>
                    <a:pt x="1528436" y="552744"/>
                  </a:cubicBezTo>
                  <a:cubicBezTo>
                    <a:pt x="1529472" y="556236"/>
                    <a:pt x="1530947" y="559582"/>
                    <a:pt x="1532818" y="562704"/>
                  </a:cubicBezTo>
                  <a:cubicBezTo>
                    <a:pt x="1535907" y="567684"/>
                    <a:pt x="1541387" y="571070"/>
                    <a:pt x="1546715" y="567684"/>
                  </a:cubicBezTo>
                  <a:cubicBezTo>
                    <a:pt x="1552045" y="564299"/>
                    <a:pt x="1547412" y="555782"/>
                    <a:pt x="1547462" y="550254"/>
                  </a:cubicBezTo>
                  <a:cubicBezTo>
                    <a:pt x="1547771" y="543945"/>
                    <a:pt x="1546540" y="537655"/>
                    <a:pt x="1543877" y="531928"/>
                  </a:cubicBezTo>
                  <a:lnTo>
                    <a:pt x="1538896" y="524408"/>
                  </a:lnTo>
                  <a:lnTo>
                    <a:pt x="1523953" y="501751"/>
                  </a:lnTo>
                  <a:close/>
                  <a:moveTo>
                    <a:pt x="1398340" y="550055"/>
                  </a:moveTo>
                  <a:cubicBezTo>
                    <a:pt x="1395490" y="554134"/>
                    <a:pt x="1394853" y="559357"/>
                    <a:pt x="1396645" y="563999"/>
                  </a:cubicBezTo>
                  <a:cubicBezTo>
                    <a:pt x="1406159" y="578640"/>
                    <a:pt x="1429916" y="572714"/>
                    <a:pt x="1445357" y="561359"/>
                  </a:cubicBezTo>
                  <a:lnTo>
                    <a:pt x="1456813" y="552596"/>
                  </a:lnTo>
                  <a:lnTo>
                    <a:pt x="1460846" y="558821"/>
                  </a:lnTo>
                  <a:cubicBezTo>
                    <a:pt x="1464682" y="564646"/>
                    <a:pt x="1473947" y="570722"/>
                    <a:pt x="1478478" y="567785"/>
                  </a:cubicBezTo>
                  <a:lnTo>
                    <a:pt x="1479225" y="567287"/>
                  </a:lnTo>
                  <a:lnTo>
                    <a:pt x="1480720" y="566291"/>
                  </a:lnTo>
                  <a:cubicBezTo>
                    <a:pt x="1484257" y="560015"/>
                    <a:pt x="1480720" y="549706"/>
                    <a:pt x="1475739" y="541788"/>
                  </a:cubicBezTo>
                  <a:lnTo>
                    <a:pt x="1473299" y="538005"/>
                  </a:lnTo>
                  <a:lnTo>
                    <a:pt x="1480669" y="526450"/>
                  </a:lnTo>
                  <a:cubicBezTo>
                    <a:pt x="1487743" y="530384"/>
                    <a:pt x="1498701" y="540842"/>
                    <a:pt x="1507018" y="535414"/>
                  </a:cubicBezTo>
                  <a:cubicBezTo>
                    <a:pt x="1512945" y="531581"/>
                    <a:pt x="1510107" y="520474"/>
                    <a:pt x="1505773" y="513703"/>
                  </a:cubicBezTo>
                  <a:lnTo>
                    <a:pt x="1500045" y="504639"/>
                  </a:lnTo>
                  <a:cubicBezTo>
                    <a:pt x="1497157" y="500157"/>
                    <a:pt x="1487444" y="492438"/>
                    <a:pt x="1483210" y="495177"/>
                  </a:cubicBezTo>
                  <a:cubicBezTo>
                    <a:pt x="1479215" y="498394"/>
                    <a:pt x="1477578" y="503717"/>
                    <a:pt x="1479077" y="508623"/>
                  </a:cubicBezTo>
                  <a:cubicBezTo>
                    <a:pt x="1482065" y="513253"/>
                    <a:pt x="1487295" y="515346"/>
                    <a:pt x="1489884" y="518583"/>
                  </a:cubicBezTo>
                  <a:cubicBezTo>
                    <a:pt x="1485323" y="520749"/>
                    <a:pt x="1479918" y="520111"/>
                    <a:pt x="1475988" y="516940"/>
                  </a:cubicBezTo>
                  <a:lnTo>
                    <a:pt x="1474445" y="517886"/>
                  </a:lnTo>
                  <a:lnTo>
                    <a:pt x="1471407" y="519878"/>
                  </a:lnTo>
                  <a:lnTo>
                    <a:pt x="1469912" y="520824"/>
                  </a:lnTo>
                  <a:cubicBezTo>
                    <a:pt x="1469240" y="522657"/>
                    <a:pt x="1468000" y="524225"/>
                    <a:pt x="1466375" y="525306"/>
                  </a:cubicBezTo>
                  <a:cubicBezTo>
                    <a:pt x="1465329" y="525952"/>
                    <a:pt x="1464184" y="525306"/>
                    <a:pt x="1463387" y="524011"/>
                  </a:cubicBezTo>
                  <a:lnTo>
                    <a:pt x="1459950" y="518731"/>
                  </a:lnTo>
                  <a:lnTo>
                    <a:pt x="1442369" y="499110"/>
                  </a:lnTo>
                  <a:cubicBezTo>
                    <a:pt x="1438982" y="500008"/>
                    <a:pt x="1440426" y="498116"/>
                    <a:pt x="1437986" y="499759"/>
                  </a:cubicBezTo>
                  <a:cubicBezTo>
                    <a:pt x="1435544" y="501402"/>
                    <a:pt x="1436540" y="511213"/>
                    <a:pt x="1437536" y="514699"/>
                  </a:cubicBezTo>
                  <a:cubicBezTo>
                    <a:pt x="1439545" y="520555"/>
                    <a:pt x="1442234" y="526157"/>
                    <a:pt x="1445556" y="531380"/>
                  </a:cubicBezTo>
                  <a:cubicBezTo>
                    <a:pt x="1446578" y="533248"/>
                    <a:pt x="1447474" y="535176"/>
                    <a:pt x="1448245" y="537158"/>
                  </a:cubicBezTo>
                  <a:lnTo>
                    <a:pt x="1440276" y="543682"/>
                  </a:lnTo>
                  <a:lnTo>
                    <a:pt x="1437886" y="544977"/>
                  </a:lnTo>
                  <a:cubicBezTo>
                    <a:pt x="1432407" y="548561"/>
                    <a:pt x="1419906" y="549258"/>
                    <a:pt x="1414875" y="549208"/>
                  </a:cubicBezTo>
                  <a:lnTo>
                    <a:pt x="1413381" y="544877"/>
                  </a:lnTo>
                  <a:cubicBezTo>
                    <a:pt x="1414532" y="542451"/>
                    <a:pt x="1414532" y="539633"/>
                    <a:pt x="1413381" y="537208"/>
                  </a:cubicBezTo>
                  <a:cubicBezTo>
                    <a:pt x="1412734" y="536162"/>
                    <a:pt x="1411388" y="536360"/>
                    <a:pt x="1410193" y="537208"/>
                  </a:cubicBezTo>
                  <a:lnTo>
                    <a:pt x="1409446" y="537655"/>
                  </a:lnTo>
                  <a:cubicBezTo>
                    <a:pt x="1405273" y="541431"/>
                    <a:pt x="1401531" y="545654"/>
                    <a:pt x="1398289" y="550254"/>
                  </a:cubicBezTo>
                  <a:close/>
                  <a:moveTo>
                    <a:pt x="1525845" y="1115069"/>
                  </a:moveTo>
                  <a:lnTo>
                    <a:pt x="1539892" y="1078567"/>
                  </a:lnTo>
                  <a:lnTo>
                    <a:pt x="1542730" y="1079663"/>
                  </a:lnTo>
                  <a:lnTo>
                    <a:pt x="1541983" y="1081655"/>
                  </a:lnTo>
                  <a:cubicBezTo>
                    <a:pt x="1541397" y="1083775"/>
                    <a:pt x="1541226" y="1085992"/>
                    <a:pt x="1541485" y="1088179"/>
                  </a:cubicBezTo>
                  <a:cubicBezTo>
                    <a:pt x="1541730" y="1091286"/>
                    <a:pt x="1542537" y="1094324"/>
                    <a:pt x="1543877" y="1097141"/>
                  </a:cubicBezTo>
                  <a:cubicBezTo>
                    <a:pt x="1546108" y="1101370"/>
                    <a:pt x="1548743" y="1105374"/>
                    <a:pt x="1551746" y="1109093"/>
                  </a:cubicBezTo>
                  <a:lnTo>
                    <a:pt x="1581630" y="1149630"/>
                  </a:lnTo>
                  <a:lnTo>
                    <a:pt x="1607928" y="1159590"/>
                  </a:lnTo>
                  <a:cubicBezTo>
                    <a:pt x="1611868" y="1161681"/>
                    <a:pt x="1616341" y="1162548"/>
                    <a:pt x="1620780" y="1162080"/>
                  </a:cubicBezTo>
                  <a:cubicBezTo>
                    <a:pt x="1624096" y="1160510"/>
                    <a:pt x="1626582" y="1157588"/>
                    <a:pt x="1627603" y="1154062"/>
                  </a:cubicBezTo>
                  <a:lnTo>
                    <a:pt x="1628898" y="1150677"/>
                  </a:lnTo>
                  <a:lnTo>
                    <a:pt x="1631736" y="1151771"/>
                  </a:lnTo>
                  <a:lnTo>
                    <a:pt x="1614702" y="1196242"/>
                  </a:lnTo>
                  <a:lnTo>
                    <a:pt x="1611814" y="1195145"/>
                  </a:lnTo>
                  <a:lnTo>
                    <a:pt x="1613258" y="1191410"/>
                  </a:lnTo>
                  <a:cubicBezTo>
                    <a:pt x="1615006" y="1187924"/>
                    <a:pt x="1614837" y="1183788"/>
                    <a:pt x="1612810" y="1180454"/>
                  </a:cubicBezTo>
                  <a:cubicBezTo>
                    <a:pt x="1609826" y="1177627"/>
                    <a:pt x="1606205" y="1175561"/>
                    <a:pt x="1602250" y="1174430"/>
                  </a:cubicBezTo>
                  <a:lnTo>
                    <a:pt x="1577348" y="1164918"/>
                  </a:lnTo>
                  <a:lnTo>
                    <a:pt x="1522559" y="1176820"/>
                  </a:lnTo>
                  <a:cubicBezTo>
                    <a:pt x="1518394" y="1177611"/>
                    <a:pt x="1514281" y="1178677"/>
                    <a:pt x="1510256" y="1180006"/>
                  </a:cubicBezTo>
                  <a:cubicBezTo>
                    <a:pt x="1507442" y="1181500"/>
                    <a:pt x="1504887" y="1183432"/>
                    <a:pt x="1502686" y="1185734"/>
                  </a:cubicBezTo>
                  <a:cubicBezTo>
                    <a:pt x="1501579" y="1186938"/>
                    <a:pt x="1500748" y="1188364"/>
                    <a:pt x="1500246" y="1189916"/>
                  </a:cubicBezTo>
                  <a:lnTo>
                    <a:pt x="1497356" y="1188872"/>
                  </a:lnTo>
                  <a:lnTo>
                    <a:pt x="1514540" y="1144052"/>
                  </a:lnTo>
                  <a:lnTo>
                    <a:pt x="1517428" y="1145148"/>
                  </a:lnTo>
                  <a:lnTo>
                    <a:pt x="1516532" y="1147488"/>
                  </a:lnTo>
                  <a:cubicBezTo>
                    <a:pt x="1515600" y="1149789"/>
                    <a:pt x="1515291" y="1152299"/>
                    <a:pt x="1515636" y="1154759"/>
                  </a:cubicBezTo>
                  <a:cubicBezTo>
                    <a:pt x="1515885" y="1157034"/>
                    <a:pt x="1517414" y="1158972"/>
                    <a:pt x="1519571" y="1159739"/>
                  </a:cubicBezTo>
                  <a:cubicBezTo>
                    <a:pt x="1523539" y="1160341"/>
                    <a:pt x="1527595" y="1160038"/>
                    <a:pt x="1531425" y="1158843"/>
                  </a:cubicBezTo>
                  <a:lnTo>
                    <a:pt x="1573562" y="1149978"/>
                  </a:lnTo>
                  <a:lnTo>
                    <a:pt x="1549155" y="1117011"/>
                  </a:lnTo>
                  <a:cubicBezTo>
                    <a:pt x="1546940" y="1113377"/>
                    <a:pt x="1543837" y="1110358"/>
                    <a:pt x="1540141" y="1108248"/>
                  </a:cubicBezTo>
                  <a:cubicBezTo>
                    <a:pt x="1538786" y="1107690"/>
                    <a:pt x="1537287" y="1107569"/>
                    <a:pt x="1535857" y="1107898"/>
                  </a:cubicBezTo>
                  <a:cubicBezTo>
                    <a:pt x="1534373" y="1108238"/>
                    <a:pt x="1533013" y="1108979"/>
                    <a:pt x="1531923" y="1110039"/>
                  </a:cubicBezTo>
                  <a:cubicBezTo>
                    <a:pt x="1530453" y="1111792"/>
                    <a:pt x="1529322" y="1113800"/>
                    <a:pt x="1528585" y="1115967"/>
                  </a:cubicBezTo>
                  <a:lnTo>
                    <a:pt x="1525697" y="1114871"/>
                  </a:lnTo>
                  <a:close/>
                  <a:moveTo>
                    <a:pt x="1487345" y="1206599"/>
                  </a:moveTo>
                  <a:lnTo>
                    <a:pt x="1438832" y="1284236"/>
                  </a:lnTo>
                  <a:lnTo>
                    <a:pt x="1460398" y="1299176"/>
                  </a:lnTo>
                  <a:lnTo>
                    <a:pt x="1462091" y="1296487"/>
                  </a:lnTo>
                  <a:cubicBezTo>
                    <a:pt x="1458541" y="1294115"/>
                    <a:pt x="1455673" y="1290854"/>
                    <a:pt x="1453775" y="1287025"/>
                  </a:cubicBezTo>
                  <a:cubicBezTo>
                    <a:pt x="1452360" y="1284085"/>
                    <a:pt x="1451921" y="1280770"/>
                    <a:pt x="1452529" y="1277563"/>
                  </a:cubicBezTo>
                  <a:cubicBezTo>
                    <a:pt x="1453664" y="1274007"/>
                    <a:pt x="1455349" y="1270645"/>
                    <a:pt x="1457510" y="1267603"/>
                  </a:cubicBezTo>
                  <a:lnTo>
                    <a:pt x="1464682" y="1256149"/>
                  </a:lnTo>
                  <a:lnTo>
                    <a:pt x="1537352" y="1301565"/>
                  </a:lnTo>
                  <a:cubicBezTo>
                    <a:pt x="1541037" y="1303409"/>
                    <a:pt x="1544220" y="1306128"/>
                    <a:pt x="1546617" y="1309483"/>
                  </a:cubicBezTo>
                  <a:cubicBezTo>
                    <a:pt x="1548030" y="1313218"/>
                    <a:pt x="1547364" y="1317421"/>
                    <a:pt x="1544873" y="1320538"/>
                  </a:cubicBezTo>
                  <a:lnTo>
                    <a:pt x="1542730" y="1323925"/>
                  </a:lnTo>
                  <a:lnTo>
                    <a:pt x="1545321" y="1325518"/>
                  </a:lnTo>
                  <a:lnTo>
                    <a:pt x="1570573" y="1285181"/>
                  </a:lnTo>
                  <a:lnTo>
                    <a:pt x="1567982" y="1283587"/>
                  </a:lnTo>
                  <a:lnTo>
                    <a:pt x="1565891" y="1286874"/>
                  </a:lnTo>
                  <a:cubicBezTo>
                    <a:pt x="1564252" y="1290067"/>
                    <a:pt x="1561308" y="1292392"/>
                    <a:pt x="1557822" y="1293248"/>
                  </a:cubicBezTo>
                  <a:cubicBezTo>
                    <a:pt x="1553389" y="1292796"/>
                    <a:pt x="1549185" y="1291067"/>
                    <a:pt x="1545719" y="1288270"/>
                  </a:cubicBezTo>
                  <a:lnTo>
                    <a:pt x="1473049" y="1242853"/>
                  </a:lnTo>
                  <a:lnTo>
                    <a:pt x="1481419" y="1229457"/>
                  </a:lnTo>
                  <a:cubicBezTo>
                    <a:pt x="1483335" y="1226090"/>
                    <a:pt x="1486034" y="1223236"/>
                    <a:pt x="1489288" y="1221140"/>
                  </a:cubicBezTo>
                  <a:cubicBezTo>
                    <a:pt x="1492196" y="1219511"/>
                    <a:pt x="1495528" y="1218801"/>
                    <a:pt x="1498850" y="1219100"/>
                  </a:cubicBezTo>
                  <a:cubicBezTo>
                    <a:pt x="1502322" y="1219616"/>
                    <a:pt x="1505685" y="1220692"/>
                    <a:pt x="1508812" y="1222287"/>
                  </a:cubicBezTo>
                  <a:lnTo>
                    <a:pt x="1510455" y="1219598"/>
                  </a:lnTo>
                  <a:lnTo>
                    <a:pt x="1487544" y="1206700"/>
                  </a:lnTo>
                  <a:close/>
                  <a:moveTo>
                    <a:pt x="1504678" y="1375318"/>
                  </a:moveTo>
                  <a:lnTo>
                    <a:pt x="1501989" y="1378354"/>
                  </a:lnTo>
                  <a:cubicBezTo>
                    <a:pt x="1500270" y="1380356"/>
                    <a:pt x="1498052" y="1381870"/>
                    <a:pt x="1495562" y="1382738"/>
                  </a:cubicBezTo>
                  <a:cubicBezTo>
                    <a:pt x="1493983" y="1383394"/>
                    <a:pt x="1492230" y="1383499"/>
                    <a:pt x="1490583" y="1383035"/>
                  </a:cubicBezTo>
                  <a:cubicBezTo>
                    <a:pt x="1487205" y="1381308"/>
                    <a:pt x="1484102" y="1379091"/>
                    <a:pt x="1481368" y="1376462"/>
                  </a:cubicBezTo>
                  <a:lnTo>
                    <a:pt x="1426580" y="1328905"/>
                  </a:lnTo>
                  <a:cubicBezTo>
                    <a:pt x="1422963" y="1326405"/>
                    <a:pt x="1420105" y="1322959"/>
                    <a:pt x="1418311" y="1318945"/>
                  </a:cubicBezTo>
                  <a:cubicBezTo>
                    <a:pt x="1417817" y="1315186"/>
                    <a:pt x="1419109" y="1311411"/>
                    <a:pt x="1421798" y="1308736"/>
                  </a:cubicBezTo>
                  <a:lnTo>
                    <a:pt x="1424487" y="1305698"/>
                  </a:lnTo>
                  <a:lnTo>
                    <a:pt x="1422146" y="1303706"/>
                  </a:lnTo>
                  <a:lnTo>
                    <a:pt x="1390619" y="1339960"/>
                  </a:lnTo>
                  <a:lnTo>
                    <a:pt x="1392959" y="1341952"/>
                  </a:lnTo>
                  <a:lnTo>
                    <a:pt x="1395550" y="1338964"/>
                  </a:lnTo>
                  <a:cubicBezTo>
                    <a:pt x="1397303" y="1336958"/>
                    <a:pt x="1399529" y="1335417"/>
                    <a:pt x="1402025" y="1334482"/>
                  </a:cubicBezTo>
                  <a:cubicBezTo>
                    <a:pt x="1403638" y="1333934"/>
                    <a:pt x="1405391" y="1333934"/>
                    <a:pt x="1407006" y="1334482"/>
                  </a:cubicBezTo>
                  <a:cubicBezTo>
                    <a:pt x="1410386" y="1336174"/>
                    <a:pt x="1413479" y="1338395"/>
                    <a:pt x="1416171" y="1341056"/>
                  </a:cubicBezTo>
                  <a:lnTo>
                    <a:pt x="1470959" y="1388563"/>
                  </a:lnTo>
                  <a:cubicBezTo>
                    <a:pt x="1474550" y="1391103"/>
                    <a:pt x="1477418" y="1394535"/>
                    <a:pt x="1479276" y="1398523"/>
                  </a:cubicBezTo>
                  <a:cubicBezTo>
                    <a:pt x="1479824" y="1402312"/>
                    <a:pt x="1478508" y="1406132"/>
                    <a:pt x="1475739" y="1408782"/>
                  </a:cubicBezTo>
                  <a:lnTo>
                    <a:pt x="1473150" y="1411768"/>
                  </a:lnTo>
                  <a:lnTo>
                    <a:pt x="1475391" y="1413760"/>
                  </a:lnTo>
                  <a:lnTo>
                    <a:pt x="1506968" y="1377509"/>
                  </a:lnTo>
                  <a:lnTo>
                    <a:pt x="1504678" y="1375517"/>
                  </a:lnTo>
                  <a:close/>
                  <a:moveTo>
                    <a:pt x="1361232" y="1367599"/>
                  </a:moveTo>
                  <a:lnTo>
                    <a:pt x="1358990" y="1369689"/>
                  </a:lnTo>
                  <a:cubicBezTo>
                    <a:pt x="1360057" y="1371372"/>
                    <a:pt x="1360609" y="1373326"/>
                    <a:pt x="1360585" y="1375318"/>
                  </a:cubicBezTo>
                  <a:cubicBezTo>
                    <a:pt x="1360434" y="1376601"/>
                    <a:pt x="1359792" y="1377782"/>
                    <a:pt x="1358792" y="1378603"/>
                  </a:cubicBezTo>
                  <a:cubicBezTo>
                    <a:pt x="1356938" y="1379959"/>
                    <a:pt x="1354841" y="1380938"/>
                    <a:pt x="1352616" y="1381493"/>
                  </a:cubicBezTo>
                  <a:cubicBezTo>
                    <a:pt x="1346339" y="1383394"/>
                    <a:pt x="1340533" y="1386601"/>
                    <a:pt x="1335582" y="1390905"/>
                  </a:cubicBezTo>
                  <a:cubicBezTo>
                    <a:pt x="1328912" y="1396497"/>
                    <a:pt x="1324722" y="1404499"/>
                    <a:pt x="1323927" y="1413164"/>
                  </a:cubicBezTo>
                  <a:cubicBezTo>
                    <a:pt x="1322999" y="1421048"/>
                    <a:pt x="1325564" y="1428946"/>
                    <a:pt x="1330949" y="1434777"/>
                  </a:cubicBezTo>
                  <a:cubicBezTo>
                    <a:pt x="1333893" y="1438102"/>
                    <a:pt x="1337629" y="1440639"/>
                    <a:pt x="1341808" y="1442147"/>
                  </a:cubicBezTo>
                  <a:cubicBezTo>
                    <a:pt x="1346295" y="1443651"/>
                    <a:pt x="1351037" y="1444229"/>
                    <a:pt x="1355753" y="1443839"/>
                  </a:cubicBezTo>
                  <a:cubicBezTo>
                    <a:pt x="1363777" y="1443022"/>
                    <a:pt x="1371732" y="1441645"/>
                    <a:pt x="1379561" y="1439707"/>
                  </a:cubicBezTo>
                  <a:cubicBezTo>
                    <a:pt x="1386130" y="1438048"/>
                    <a:pt x="1392780" y="1436733"/>
                    <a:pt x="1399484" y="1435773"/>
                  </a:cubicBezTo>
                  <a:cubicBezTo>
                    <a:pt x="1403041" y="1435373"/>
                    <a:pt x="1406636" y="1435733"/>
                    <a:pt x="1410043" y="1436817"/>
                  </a:cubicBezTo>
                  <a:cubicBezTo>
                    <a:pt x="1412808" y="1437795"/>
                    <a:pt x="1415303" y="1439418"/>
                    <a:pt x="1417315" y="1441548"/>
                  </a:cubicBezTo>
                  <a:cubicBezTo>
                    <a:pt x="1420623" y="1445253"/>
                    <a:pt x="1422132" y="1450223"/>
                    <a:pt x="1421449" y="1455145"/>
                  </a:cubicBezTo>
                  <a:cubicBezTo>
                    <a:pt x="1420613" y="1461014"/>
                    <a:pt x="1417588" y="1466348"/>
                    <a:pt x="1412981" y="1470083"/>
                  </a:cubicBezTo>
                  <a:cubicBezTo>
                    <a:pt x="1408749" y="1473958"/>
                    <a:pt x="1403608" y="1476718"/>
                    <a:pt x="1398040" y="1478101"/>
                  </a:cubicBezTo>
                  <a:cubicBezTo>
                    <a:pt x="1393154" y="1479471"/>
                    <a:pt x="1387984" y="1479471"/>
                    <a:pt x="1383098" y="1478101"/>
                  </a:cubicBezTo>
                  <a:cubicBezTo>
                    <a:pt x="1377100" y="1475894"/>
                    <a:pt x="1371543" y="1472657"/>
                    <a:pt x="1366661" y="1468539"/>
                  </a:cubicBezTo>
                  <a:lnTo>
                    <a:pt x="1364419" y="1470631"/>
                  </a:lnTo>
                  <a:lnTo>
                    <a:pt x="1390169" y="1499166"/>
                  </a:lnTo>
                  <a:lnTo>
                    <a:pt x="1392411" y="1497124"/>
                  </a:lnTo>
                  <a:cubicBezTo>
                    <a:pt x="1391272" y="1495690"/>
                    <a:pt x="1390543" y="1493967"/>
                    <a:pt x="1390320" y="1492144"/>
                  </a:cubicBezTo>
                  <a:cubicBezTo>
                    <a:pt x="1390414" y="1490929"/>
                    <a:pt x="1390987" y="1489798"/>
                    <a:pt x="1391913" y="1489007"/>
                  </a:cubicBezTo>
                  <a:cubicBezTo>
                    <a:pt x="1394837" y="1487001"/>
                    <a:pt x="1397980" y="1485326"/>
                    <a:pt x="1401278" y="1484027"/>
                  </a:cubicBezTo>
                  <a:cubicBezTo>
                    <a:pt x="1404704" y="1482593"/>
                    <a:pt x="1408030" y="1480931"/>
                    <a:pt x="1411240" y="1479047"/>
                  </a:cubicBezTo>
                  <a:cubicBezTo>
                    <a:pt x="1413853" y="1477408"/>
                    <a:pt x="1416325" y="1475541"/>
                    <a:pt x="1418611" y="1473471"/>
                  </a:cubicBezTo>
                  <a:cubicBezTo>
                    <a:pt x="1425823" y="1467505"/>
                    <a:pt x="1430390" y="1458928"/>
                    <a:pt x="1431312" y="1449617"/>
                  </a:cubicBezTo>
                  <a:cubicBezTo>
                    <a:pt x="1432312" y="1441265"/>
                    <a:pt x="1429643" y="1432889"/>
                    <a:pt x="1423989" y="1426658"/>
                  </a:cubicBezTo>
                  <a:cubicBezTo>
                    <a:pt x="1421007" y="1423353"/>
                    <a:pt x="1417285" y="1420799"/>
                    <a:pt x="1413132" y="1419190"/>
                  </a:cubicBezTo>
                  <a:cubicBezTo>
                    <a:pt x="1408749" y="1417532"/>
                    <a:pt x="1404056" y="1416869"/>
                    <a:pt x="1399384" y="1417246"/>
                  </a:cubicBezTo>
                  <a:cubicBezTo>
                    <a:pt x="1391071" y="1418194"/>
                    <a:pt x="1382849" y="1419773"/>
                    <a:pt x="1374781" y="1421977"/>
                  </a:cubicBezTo>
                  <a:cubicBezTo>
                    <a:pt x="1365337" y="1424907"/>
                    <a:pt x="1355474" y="1426271"/>
                    <a:pt x="1345592" y="1426012"/>
                  </a:cubicBezTo>
                  <a:cubicBezTo>
                    <a:pt x="1342166" y="1425614"/>
                    <a:pt x="1338998" y="1423986"/>
                    <a:pt x="1336677" y="1421431"/>
                  </a:cubicBezTo>
                  <a:cubicBezTo>
                    <a:pt x="1333624" y="1417973"/>
                    <a:pt x="1332240" y="1413349"/>
                    <a:pt x="1332891" y="1408782"/>
                  </a:cubicBezTo>
                  <a:cubicBezTo>
                    <a:pt x="1333379" y="1403568"/>
                    <a:pt x="1335905" y="1398752"/>
                    <a:pt x="1339914" y="1395387"/>
                  </a:cubicBezTo>
                  <a:cubicBezTo>
                    <a:pt x="1343774" y="1391975"/>
                    <a:pt x="1348436" y="1389593"/>
                    <a:pt x="1353463" y="1388465"/>
                  </a:cubicBezTo>
                  <a:cubicBezTo>
                    <a:pt x="1358462" y="1387160"/>
                    <a:pt x="1363738" y="1387318"/>
                    <a:pt x="1368653" y="1388913"/>
                  </a:cubicBezTo>
                  <a:cubicBezTo>
                    <a:pt x="1374532" y="1391063"/>
                    <a:pt x="1379930" y="1394344"/>
                    <a:pt x="1384542" y="1398573"/>
                  </a:cubicBezTo>
                  <a:lnTo>
                    <a:pt x="1386783" y="1396531"/>
                  </a:lnTo>
                  <a:lnTo>
                    <a:pt x="1360834" y="1367647"/>
                  </a:lnTo>
                  <a:close/>
                  <a:moveTo>
                    <a:pt x="1255042" y="1518837"/>
                  </a:moveTo>
                  <a:lnTo>
                    <a:pt x="1229641" y="1479744"/>
                  </a:lnTo>
                  <a:cubicBezTo>
                    <a:pt x="1232698" y="1476641"/>
                    <a:pt x="1236032" y="1473824"/>
                    <a:pt x="1239603" y="1471328"/>
                  </a:cubicBezTo>
                  <a:cubicBezTo>
                    <a:pt x="1244857" y="1467559"/>
                    <a:pt x="1251431" y="1466115"/>
                    <a:pt x="1257781" y="1467344"/>
                  </a:cubicBezTo>
                  <a:cubicBezTo>
                    <a:pt x="1264044" y="1468699"/>
                    <a:pt x="1269452" y="1472599"/>
                    <a:pt x="1272724" y="1478101"/>
                  </a:cubicBezTo>
                  <a:cubicBezTo>
                    <a:pt x="1276570" y="1483754"/>
                    <a:pt x="1277600" y="1490864"/>
                    <a:pt x="1275514" y="1497373"/>
                  </a:cubicBezTo>
                  <a:cubicBezTo>
                    <a:pt x="1272431" y="1505455"/>
                    <a:pt x="1266592" y="1512192"/>
                    <a:pt x="1259026" y="1516395"/>
                  </a:cubicBezTo>
                  <a:lnTo>
                    <a:pt x="1257384" y="1517343"/>
                  </a:lnTo>
                  <a:lnTo>
                    <a:pt x="1255092" y="1518837"/>
                  </a:lnTo>
                  <a:close/>
                  <a:moveTo>
                    <a:pt x="1353262" y="1523817"/>
                  </a:moveTo>
                  <a:lnTo>
                    <a:pt x="1351569" y="1521277"/>
                  </a:lnTo>
                  <a:cubicBezTo>
                    <a:pt x="1346958" y="1523761"/>
                    <a:pt x="1341856" y="1525205"/>
                    <a:pt x="1336626" y="1525510"/>
                  </a:cubicBezTo>
                  <a:cubicBezTo>
                    <a:pt x="1329894" y="1525016"/>
                    <a:pt x="1323299" y="1523327"/>
                    <a:pt x="1317153" y="1520530"/>
                  </a:cubicBezTo>
                  <a:lnTo>
                    <a:pt x="1280246" y="1506138"/>
                  </a:lnTo>
                  <a:cubicBezTo>
                    <a:pt x="1286156" y="1500734"/>
                    <a:pt x="1290218" y="1493608"/>
                    <a:pt x="1291850" y="1485770"/>
                  </a:cubicBezTo>
                  <a:cubicBezTo>
                    <a:pt x="1292927" y="1479232"/>
                    <a:pt x="1291447" y="1472529"/>
                    <a:pt x="1287717" y="1467047"/>
                  </a:cubicBezTo>
                  <a:cubicBezTo>
                    <a:pt x="1284518" y="1461872"/>
                    <a:pt x="1279543" y="1458047"/>
                    <a:pt x="1273720" y="1456290"/>
                  </a:cubicBezTo>
                  <a:cubicBezTo>
                    <a:pt x="1268086" y="1454587"/>
                    <a:pt x="1262069" y="1454587"/>
                    <a:pt x="1256438" y="1456290"/>
                  </a:cubicBezTo>
                  <a:cubicBezTo>
                    <a:pt x="1248064" y="1459207"/>
                    <a:pt x="1240149" y="1463296"/>
                    <a:pt x="1232929" y="1468440"/>
                  </a:cubicBezTo>
                  <a:lnTo>
                    <a:pt x="1198611" y="1490700"/>
                  </a:lnTo>
                  <a:lnTo>
                    <a:pt x="1200304" y="1493240"/>
                  </a:lnTo>
                  <a:lnTo>
                    <a:pt x="1203841" y="1490999"/>
                  </a:lnTo>
                  <a:cubicBezTo>
                    <a:pt x="1206679" y="1488848"/>
                    <a:pt x="1210320" y="1488051"/>
                    <a:pt x="1213803" y="1488808"/>
                  </a:cubicBezTo>
                  <a:cubicBezTo>
                    <a:pt x="1215944" y="1489405"/>
                    <a:pt x="1219033" y="1492642"/>
                    <a:pt x="1222867" y="1498768"/>
                  </a:cubicBezTo>
                  <a:lnTo>
                    <a:pt x="1262314" y="1559571"/>
                  </a:lnTo>
                  <a:cubicBezTo>
                    <a:pt x="1264845" y="1562838"/>
                    <a:pt x="1266552" y="1566663"/>
                    <a:pt x="1267295" y="1570726"/>
                  </a:cubicBezTo>
                  <a:cubicBezTo>
                    <a:pt x="1267127" y="1574720"/>
                    <a:pt x="1264825" y="1578316"/>
                    <a:pt x="1261268" y="1580138"/>
                  </a:cubicBezTo>
                  <a:lnTo>
                    <a:pt x="1257733" y="1582429"/>
                  </a:lnTo>
                  <a:lnTo>
                    <a:pt x="1259426" y="1584969"/>
                  </a:lnTo>
                  <a:lnTo>
                    <a:pt x="1299719" y="1558824"/>
                  </a:lnTo>
                  <a:lnTo>
                    <a:pt x="1298076" y="1556286"/>
                  </a:lnTo>
                  <a:lnTo>
                    <a:pt x="1294391" y="1558675"/>
                  </a:lnTo>
                  <a:cubicBezTo>
                    <a:pt x="1291541" y="1560806"/>
                    <a:pt x="1287886" y="1561553"/>
                    <a:pt x="1284429" y="1560717"/>
                  </a:cubicBezTo>
                  <a:cubicBezTo>
                    <a:pt x="1282238" y="1560119"/>
                    <a:pt x="1279149" y="1556882"/>
                    <a:pt x="1275315" y="1550757"/>
                  </a:cubicBezTo>
                  <a:lnTo>
                    <a:pt x="1257582" y="1523468"/>
                  </a:lnTo>
                  <a:cubicBezTo>
                    <a:pt x="1258380" y="1523020"/>
                    <a:pt x="1259127" y="1522572"/>
                    <a:pt x="1259774" y="1522122"/>
                  </a:cubicBezTo>
                  <a:cubicBezTo>
                    <a:pt x="1260457" y="1521739"/>
                    <a:pt x="1261123" y="1521327"/>
                    <a:pt x="1261766" y="1520877"/>
                  </a:cubicBezTo>
                  <a:cubicBezTo>
                    <a:pt x="1263260" y="1519931"/>
                    <a:pt x="1265104" y="1518636"/>
                    <a:pt x="1267444" y="1517044"/>
                  </a:cubicBezTo>
                  <a:lnTo>
                    <a:pt x="1327811" y="1540349"/>
                  </a:lnTo>
                  <a:lnTo>
                    <a:pt x="1352716" y="1524016"/>
                  </a:lnTo>
                  <a:close/>
                  <a:moveTo>
                    <a:pt x="1123252" y="1527102"/>
                  </a:moveTo>
                  <a:lnTo>
                    <a:pt x="1139888" y="1568187"/>
                  </a:lnTo>
                  <a:lnTo>
                    <a:pt x="1162750" y="1558974"/>
                  </a:lnTo>
                  <a:cubicBezTo>
                    <a:pt x="1167082" y="1557753"/>
                    <a:pt x="1170888" y="1555129"/>
                    <a:pt x="1173557" y="1551504"/>
                  </a:cubicBezTo>
                  <a:cubicBezTo>
                    <a:pt x="1175241" y="1546864"/>
                    <a:pt x="1175022" y="1541749"/>
                    <a:pt x="1172959" y="1537261"/>
                  </a:cubicBezTo>
                  <a:lnTo>
                    <a:pt x="1175799" y="1536117"/>
                  </a:lnTo>
                  <a:lnTo>
                    <a:pt x="1190392" y="1572320"/>
                  </a:lnTo>
                  <a:lnTo>
                    <a:pt x="1187602" y="1573465"/>
                  </a:lnTo>
                  <a:cubicBezTo>
                    <a:pt x="1185970" y="1570258"/>
                    <a:pt x="1183927" y="1567280"/>
                    <a:pt x="1181527" y="1564601"/>
                  </a:cubicBezTo>
                  <a:cubicBezTo>
                    <a:pt x="1179774" y="1563143"/>
                    <a:pt x="1177582" y="1562300"/>
                    <a:pt x="1175301" y="1562211"/>
                  </a:cubicBezTo>
                  <a:cubicBezTo>
                    <a:pt x="1171734" y="1562235"/>
                    <a:pt x="1168217" y="1563033"/>
                    <a:pt x="1164990" y="1564551"/>
                  </a:cubicBezTo>
                  <a:lnTo>
                    <a:pt x="1142129" y="1573814"/>
                  </a:lnTo>
                  <a:lnTo>
                    <a:pt x="1155976" y="1608076"/>
                  </a:lnTo>
                  <a:cubicBezTo>
                    <a:pt x="1156966" y="1610959"/>
                    <a:pt x="1158326" y="1613702"/>
                    <a:pt x="1160011" y="1616243"/>
                  </a:cubicBezTo>
                  <a:cubicBezTo>
                    <a:pt x="1160832" y="1617088"/>
                    <a:pt x="1161923" y="1617622"/>
                    <a:pt x="1163098" y="1617737"/>
                  </a:cubicBezTo>
                  <a:cubicBezTo>
                    <a:pt x="1165241" y="1617747"/>
                    <a:pt x="1167355" y="1617249"/>
                    <a:pt x="1169274" y="1616293"/>
                  </a:cubicBezTo>
                  <a:lnTo>
                    <a:pt x="1186906" y="1609122"/>
                  </a:lnTo>
                  <a:cubicBezTo>
                    <a:pt x="1191294" y="1607568"/>
                    <a:pt x="1195447" y="1605425"/>
                    <a:pt x="1199257" y="1602746"/>
                  </a:cubicBezTo>
                  <a:cubicBezTo>
                    <a:pt x="1201778" y="1600620"/>
                    <a:pt x="1203726" y="1597897"/>
                    <a:pt x="1204935" y="1594829"/>
                  </a:cubicBezTo>
                  <a:cubicBezTo>
                    <a:pt x="1207187" y="1588977"/>
                    <a:pt x="1208512" y="1582812"/>
                    <a:pt x="1208872" y="1576553"/>
                  </a:cubicBezTo>
                  <a:lnTo>
                    <a:pt x="1211959" y="1575308"/>
                  </a:lnTo>
                  <a:lnTo>
                    <a:pt x="1213553" y="1605186"/>
                  </a:lnTo>
                  <a:lnTo>
                    <a:pt x="1133413" y="1637556"/>
                  </a:lnTo>
                  <a:lnTo>
                    <a:pt x="1132266" y="1634767"/>
                  </a:lnTo>
                  <a:lnTo>
                    <a:pt x="1135953" y="1633273"/>
                  </a:lnTo>
                  <a:cubicBezTo>
                    <a:pt x="1138388" y="1632287"/>
                    <a:pt x="1140535" y="1630695"/>
                    <a:pt x="1142178" y="1628643"/>
                  </a:cubicBezTo>
                  <a:cubicBezTo>
                    <a:pt x="1143439" y="1627297"/>
                    <a:pt x="1144122" y="1625504"/>
                    <a:pt x="1144072" y="1623663"/>
                  </a:cubicBezTo>
                  <a:cubicBezTo>
                    <a:pt x="1143489" y="1620062"/>
                    <a:pt x="1142419" y="1616562"/>
                    <a:pt x="1140884" y="1613255"/>
                  </a:cubicBezTo>
                  <a:lnTo>
                    <a:pt x="1113539" y="1545677"/>
                  </a:lnTo>
                  <a:cubicBezTo>
                    <a:pt x="1112328" y="1541271"/>
                    <a:pt x="1109918" y="1537287"/>
                    <a:pt x="1106566" y="1534175"/>
                  </a:cubicBezTo>
                  <a:cubicBezTo>
                    <a:pt x="1103134" y="1532940"/>
                    <a:pt x="1099344" y="1533193"/>
                    <a:pt x="1096106" y="1534872"/>
                  </a:cubicBezTo>
                  <a:lnTo>
                    <a:pt x="1092421" y="1536365"/>
                  </a:lnTo>
                  <a:lnTo>
                    <a:pt x="1091276" y="1533478"/>
                  </a:lnTo>
                  <a:lnTo>
                    <a:pt x="1171417" y="1501108"/>
                  </a:lnTo>
                  <a:lnTo>
                    <a:pt x="1181776" y="1523417"/>
                  </a:lnTo>
                  <a:lnTo>
                    <a:pt x="1178787" y="1524612"/>
                  </a:lnTo>
                  <a:cubicBezTo>
                    <a:pt x="1176665" y="1520859"/>
                    <a:pt x="1173921" y="1517488"/>
                    <a:pt x="1170669" y="1514654"/>
                  </a:cubicBezTo>
                  <a:cubicBezTo>
                    <a:pt x="1168408" y="1513110"/>
                    <a:pt x="1165733" y="1512293"/>
                    <a:pt x="1162999" y="1512313"/>
                  </a:cubicBezTo>
                  <a:cubicBezTo>
                    <a:pt x="1159083" y="1512791"/>
                    <a:pt x="1155269" y="1513881"/>
                    <a:pt x="1151692" y="1515550"/>
                  </a:cubicBezTo>
                  <a:lnTo>
                    <a:pt x="1123152" y="1527054"/>
                  </a:lnTo>
                  <a:close/>
                  <a:moveTo>
                    <a:pt x="1074738" y="1537809"/>
                  </a:moveTo>
                  <a:lnTo>
                    <a:pt x="1075287" y="1540847"/>
                  </a:lnTo>
                  <a:cubicBezTo>
                    <a:pt x="1072119" y="1541858"/>
                    <a:pt x="1069269" y="1543675"/>
                    <a:pt x="1067020" y="1546127"/>
                  </a:cubicBezTo>
                  <a:cubicBezTo>
                    <a:pt x="1064264" y="1550245"/>
                    <a:pt x="1062403" y="1554890"/>
                    <a:pt x="1061541" y="1559772"/>
                  </a:cubicBezTo>
                  <a:lnTo>
                    <a:pt x="1039575" y="1660513"/>
                  </a:lnTo>
                  <a:lnTo>
                    <a:pt x="1036586" y="1661061"/>
                  </a:lnTo>
                  <a:lnTo>
                    <a:pt x="978412" y="1573117"/>
                  </a:lnTo>
                  <a:cubicBezTo>
                    <a:pt x="976648" y="1570208"/>
                    <a:pt x="974616" y="1567475"/>
                    <a:pt x="972334" y="1564950"/>
                  </a:cubicBezTo>
                  <a:cubicBezTo>
                    <a:pt x="970701" y="1563515"/>
                    <a:pt x="968759" y="1562480"/>
                    <a:pt x="966656" y="1561912"/>
                  </a:cubicBezTo>
                  <a:cubicBezTo>
                    <a:pt x="963913" y="1561276"/>
                    <a:pt x="961079" y="1561141"/>
                    <a:pt x="958289" y="1561515"/>
                  </a:cubicBezTo>
                  <a:lnTo>
                    <a:pt x="957791" y="1558426"/>
                  </a:lnTo>
                  <a:lnTo>
                    <a:pt x="1002917" y="1550458"/>
                  </a:lnTo>
                  <a:lnTo>
                    <a:pt x="1003415" y="1553547"/>
                  </a:lnTo>
                  <a:cubicBezTo>
                    <a:pt x="999938" y="1554149"/>
                    <a:pt x="996681" y="1555643"/>
                    <a:pt x="993951" y="1557878"/>
                  </a:cubicBezTo>
                  <a:cubicBezTo>
                    <a:pt x="992676" y="1559298"/>
                    <a:pt x="992139" y="1561235"/>
                    <a:pt x="992507" y="1563107"/>
                  </a:cubicBezTo>
                  <a:cubicBezTo>
                    <a:pt x="993772" y="1567430"/>
                    <a:pt x="995799" y="1571493"/>
                    <a:pt x="998484" y="1575109"/>
                  </a:cubicBezTo>
                  <a:lnTo>
                    <a:pt x="1038030" y="1634868"/>
                  </a:lnTo>
                  <a:lnTo>
                    <a:pt x="1052973" y="1566344"/>
                  </a:lnTo>
                  <a:cubicBezTo>
                    <a:pt x="1054248" y="1561862"/>
                    <a:pt x="1054771" y="1557201"/>
                    <a:pt x="1054517" y="1552551"/>
                  </a:cubicBezTo>
                  <a:cubicBezTo>
                    <a:pt x="1054130" y="1550777"/>
                    <a:pt x="1052983" y="1549267"/>
                    <a:pt x="1051380" y="1548416"/>
                  </a:cubicBezTo>
                  <a:cubicBezTo>
                    <a:pt x="1048739" y="1547123"/>
                    <a:pt x="1045791" y="1546568"/>
                    <a:pt x="1042863" y="1546824"/>
                  </a:cubicBezTo>
                  <a:lnTo>
                    <a:pt x="1041418" y="1546824"/>
                  </a:lnTo>
                  <a:lnTo>
                    <a:pt x="1040870" y="1543785"/>
                  </a:lnTo>
                  <a:lnTo>
                    <a:pt x="1074939" y="1537759"/>
                  </a:lnTo>
                  <a:close/>
                  <a:moveTo>
                    <a:pt x="937769" y="1665991"/>
                  </a:moveTo>
                  <a:lnTo>
                    <a:pt x="937769" y="1669029"/>
                  </a:lnTo>
                  <a:lnTo>
                    <a:pt x="889705" y="1670722"/>
                  </a:lnTo>
                  <a:lnTo>
                    <a:pt x="889705" y="1667684"/>
                  </a:lnTo>
                  <a:lnTo>
                    <a:pt x="893690" y="1667684"/>
                  </a:lnTo>
                  <a:cubicBezTo>
                    <a:pt x="897530" y="1667969"/>
                    <a:pt x="901266" y="1666324"/>
                    <a:pt x="903650" y="1663302"/>
                  </a:cubicBezTo>
                  <a:cubicBezTo>
                    <a:pt x="905319" y="1659258"/>
                    <a:pt x="905871" y="1654836"/>
                    <a:pt x="905244" y="1650504"/>
                  </a:cubicBezTo>
                  <a:lnTo>
                    <a:pt x="902704" y="1578097"/>
                  </a:lnTo>
                  <a:cubicBezTo>
                    <a:pt x="902774" y="1574312"/>
                    <a:pt x="902290" y="1570537"/>
                    <a:pt x="901260" y="1566892"/>
                  </a:cubicBezTo>
                  <a:cubicBezTo>
                    <a:pt x="900478" y="1565398"/>
                    <a:pt x="899237" y="1564193"/>
                    <a:pt x="897723" y="1563456"/>
                  </a:cubicBezTo>
                  <a:cubicBezTo>
                    <a:pt x="895353" y="1562246"/>
                    <a:pt x="892712" y="1561663"/>
                    <a:pt x="890053" y="1561764"/>
                  </a:cubicBezTo>
                  <a:lnTo>
                    <a:pt x="886068" y="1561764"/>
                  </a:lnTo>
                  <a:lnTo>
                    <a:pt x="886068" y="1558675"/>
                  </a:lnTo>
                  <a:lnTo>
                    <a:pt x="934132" y="1557033"/>
                  </a:lnTo>
                  <a:lnTo>
                    <a:pt x="934132" y="1560069"/>
                  </a:lnTo>
                  <a:lnTo>
                    <a:pt x="930049" y="1560069"/>
                  </a:lnTo>
                  <a:cubicBezTo>
                    <a:pt x="926213" y="1559840"/>
                    <a:pt x="922507" y="1561468"/>
                    <a:pt x="920087" y="1564452"/>
                  </a:cubicBezTo>
                  <a:cubicBezTo>
                    <a:pt x="918418" y="1568495"/>
                    <a:pt x="917865" y="1572916"/>
                    <a:pt x="918494" y="1577250"/>
                  </a:cubicBezTo>
                  <a:lnTo>
                    <a:pt x="920983" y="1649657"/>
                  </a:lnTo>
                  <a:cubicBezTo>
                    <a:pt x="920894" y="1653446"/>
                    <a:pt x="921396" y="1657225"/>
                    <a:pt x="922477" y="1660862"/>
                  </a:cubicBezTo>
                  <a:cubicBezTo>
                    <a:pt x="923250" y="1662380"/>
                    <a:pt x="924515" y="1663591"/>
                    <a:pt x="926064" y="1664298"/>
                  </a:cubicBezTo>
                  <a:cubicBezTo>
                    <a:pt x="928390" y="1665537"/>
                    <a:pt x="931001" y="1666135"/>
                    <a:pt x="933634" y="1666041"/>
                  </a:cubicBezTo>
                  <a:lnTo>
                    <a:pt x="937719" y="1666041"/>
                  </a:lnTo>
                  <a:close/>
                  <a:moveTo>
                    <a:pt x="744616" y="1542641"/>
                  </a:moveTo>
                  <a:lnTo>
                    <a:pt x="774499" y="1546874"/>
                  </a:lnTo>
                  <a:lnTo>
                    <a:pt x="830732" y="1639697"/>
                  </a:lnTo>
                  <a:lnTo>
                    <a:pt x="839697" y="1575657"/>
                  </a:lnTo>
                  <a:cubicBezTo>
                    <a:pt x="840858" y="1571358"/>
                    <a:pt x="840699" y="1566818"/>
                    <a:pt x="839249" y="1562609"/>
                  </a:cubicBezTo>
                  <a:cubicBezTo>
                    <a:pt x="837092" y="1559661"/>
                    <a:pt x="833730" y="1557834"/>
                    <a:pt x="830085" y="1557629"/>
                  </a:cubicBezTo>
                  <a:lnTo>
                    <a:pt x="826249" y="1557081"/>
                  </a:lnTo>
                  <a:lnTo>
                    <a:pt x="826699" y="1554045"/>
                  </a:lnTo>
                  <a:lnTo>
                    <a:pt x="865349" y="1559472"/>
                  </a:lnTo>
                  <a:lnTo>
                    <a:pt x="864901" y="1562511"/>
                  </a:lnTo>
                  <a:lnTo>
                    <a:pt x="860966" y="1561962"/>
                  </a:lnTo>
                  <a:cubicBezTo>
                    <a:pt x="857201" y="1561037"/>
                    <a:pt x="853226" y="1562087"/>
                    <a:pt x="850406" y="1564750"/>
                  </a:cubicBezTo>
                  <a:cubicBezTo>
                    <a:pt x="848315" y="1568332"/>
                    <a:pt x="847118" y="1572360"/>
                    <a:pt x="846919" y="1576503"/>
                  </a:cubicBezTo>
                  <a:lnTo>
                    <a:pt x="833770" y="1670075"/>
                  </a:lnTo>
                  <a:lnTo>
                    <a:pt x="830782" y="1669676"/>
                  </a:lnTo>
                  <a:lnTo>
                    <a:pt x="770167" y="1570079"/>
                  </a:lnTo>
                  <a:lnTo>
                    <a:pt x="760553" y="1638502"/>
                  </a:lnTo>
                  <a:cubicBezTo>
                    <a:pt x="759418" y="1642816"/>
                    <a:pt x="759557" y="1647366"/>
                    <a:pt x="760952" y="1651599"/>
                  </a:cubicBezTo>
                  <a:cubicBezTo>
                    <a:pt x="763120" y="1654507"/>
                    <a:pt x="766445" y="1656326"/>
                    <a:pt x="770067" y="1656579"/>
                  </a:cubicBezTo>
                  <a:lnTo>
                    <a:pt x="773951" y="1657127"/>
                  </a:lnTo>
                  <a:lnTo>
                    <a:pt x="773553" y="1660115"/>
                  </a:lnTo>
                  <a:lnTo>
                    <a:pt x="734903" y="1654687"/>
                  </a:lnTo>
                  <a:lnTo>
                    <a:pt x="735351" y="1651699"/>
                  </a:lnTo>
                  <a:lnTo>
                    <a:pt x="739187" y="1652247"/>
                  </a:lnTo>
                  <a:cubicBezTo>
                    <a:pt x="743001" y="1653163"/>
                    <a:pt x="747016" y="1652073"/>
                    <a:pt x="749846" y="1649358"/>
                  </a:cubicBezTo>
                  <a:cubicBezTo>
                    <a:pt x="751977" y="1645832"/>
                    <a:pt x="753172" y="1641824"/>
                    <a:pt x="753332" y="1637705"/>
                  </a:cubicBezTo>
                  <a:lnTo>
                    <a:pt x="764190" y="1560468"/>
                  </a:lnTo>
                  <a:cubicBezTo>
                    <a:pt x="762396" y="1557420"/>
                    <a:pt x="760290" y="1554567"/>
                    <a:pt x="757914" y="1551952"/>
                  </a:cubicBezTo>
                  <a:cubicBezTo>
                    <a:pt x="755831" y="1550185"/>
                    <a:pt x="753521" y="1548711"/>
                    <a:pt x="751041" y="1547571"/>
                  </a:cubicBezTo>
                  <a:cubicBezTo>
                    <a:pt x="748773" y="1546669"/>
                    <a:pt x="746393" y="1546081"/>
                    <a:pt x="743967" y="1545828"/>
                  </a:cubicBezTo>
                  <a:lnTo>
                    <a:pt x="744367" y="1542789"/>
                  </a:lnTo>
                  <a:close/>
                  <a:moveTo>
                    <a:pt x="693812" y="1529693"/>
                  </a:moveTo>
                  <a:lnTo>
                    <a:pt x="694809" y="1526755"/>
                  </a:lnTo>
                  <a:lnTo>
                    <a:pt x="732413" y="1539703"/>
                  </a:lnTo>
                  <a:lnTo>
                    <a:pt x="731366" y="1542591"/>
                  </a:lnTo>
                  <a:lnTo>
                    <a:pt x="727381" y="1541195"/>
                  </a:lnTo>
                  <a:cubicBezTo>
                    <a:pt x="723507" y="1539721"/>
                    <a:pt x="719143" y="1540468"/>
                    <a:pt x="715976" y="1543139"/>
                  </a:cubicBezTo>
                  <a:cubicBezTo>
                    <a:pt x="713300" y="1546211"/>
                    <a:pt x="711404" y="1549886"/>
                    <a:pt x="710446" y="1553844"/>
                  </a:cubicBezTo>
                  <a:lnTo>
                    <a:pt x="695505" y="1596821"/>
                  </a:lnTo>
                  <a:cubicBezTo>
                    <a:pt x="692945" y="1605301"/>
                    <a:pt x="688990" y="1613295"/>
                    <a:pt x="683800" y="1620476"/>
                  </a:cubicBezTo>
                  <a:cubicBezTo>
                    <a:pt x="679247" y="1625894"/>
                    <a:pt x="673061" y="1629683"/>
                    <a:pt x="666168" y="1631281"/>
                  </a:cubicBezTo>
                  <a:cubicBezTo>
                    <a:pt x="657008" y="1633259"/>
                    <a:pt x="647466" y="1632446"/>
                    <a:pt x="638775" y="1628942"/>
                  </a:cubicBezTo>
                  <a:cubicBezTo>
                    <a:pt x="629400" y="1626446"/>
                    <a:pt x="620962" y="1621253"/>
                    <a:pt x="614517" y="1614002"/>
                  </a:cubicBezTo>
                  <a:cubicBezTo>
                    <a:pt x="609950" y="1608106"/>
                    <a:pt x="607416" y="1600889"/>
                    <a:pt x="607295" y="1593435"/>
                  </a:cubicBezTo>
                  <a:cubicBezTo>
                    <a:pt x="608143" y="1584188"/>
                    <a:pt x="610324" y="1575113"/>
                    <a:pt x="613770" y="1566493"/>
                  </a:cubicBezTo>
                  <a:lnTo>
                    <a:pt x="628414" y="1524713"/>
                  </a:lnTo>
                  <a:cubicBezTo>
                    <a:pt x="630476" y="1520439"/>
                    <a:pt x="631069" y="1515610"/>
                    <a:pt x="630107" y="1510967"/>
                  </a:cubicBezTo>
                  <a:cubicBezTo>
                    <a:pt x="628568" y="1507941"/>
                    <a:pt x="625785" y="1505740"/>
                    <a:pt x="622487" y="1504943"/>
                  </a:cubicBezTo>
                  <a:lnTo>
                    <a:pt x="618502" y="1503548"/>
                  </a:lnTo>
                  <a:lnTo>
                    <a:pt x="619498" y="1500660"/>
                  </a:lnTo>
                  <a:lnTo>
                    <a:pt x="665321" y="1516445"/>
                  </a:lnTo>
                  <a:lnTo>
                    <a:pt x="664325" y="1519335"/>
                  </a:lnTo>
                  <a:lnTo>
                    <a:pt x="660241" y="1517939"/>
                  </a:lnTo>
                  <a:cubicBezTo>
                    <a:pt x="656731" y="1516341"/>
                    <a:pt x="652635" y="1516680"/>
                    <a:pt x="649434" y="1518837"/>
                  </a:cubicBezTo>
                  <a:cubicBezTo>
                    <a:pt x="646530" y="1521950"/>
                    <a:pt x="644473" y="1525759"/>
                    <a:pt x="643457" y="1529891"/>
                  </a:cubicBezTo>
                  <a:lnTo>
                    <a:pt x="627518" y="1576105"/>
                  </a:lnTo>
                  <a:cubicBezTo>
                    <a:pt x="625959" y="1580866"/>
                    <a:pt x="624708" y="1585720"/>
                    <a:pt x="623782" y="1590646"/>
                  </a:cubicBezTo>
                  <a:cubicBezTo>
                    <a:pt x="622816" y="1595208"/>
                    <a:pt x="622816" y="1599929"/>
                    <a:pt x="623782" y="1604489"/>
                  </a:cubicBezTo>
                  <a:cubicBezTo>
                    <a:pt x="624897" y="1608383"/>
                    <a:pt x="626990" y="1611935"/>
                    <a:pt x="629858" y="1614799"/>
                  </a:cubicBezTo>
                  <a:cubicBezTo>
                    <a:pt x="633401" y="1618343"/>
                    <a:pt x="637763" y="1620958"/>
                    <a:pt x="642559" y="1622418"/>
                  </a:cubicBezTo>
                  <a:cubicBezTo>
                    <a:pt x="649014" y="1624749"/>
                    <a:pt x="655957" y="1625399"/>
                    <a:pt x="662732" y="1624309"/>
                  </a:cubicBezTo>
                  <a:cubicBezTo>
                    <a:pt x="668548" y="1623532"/>
                    <a:pt x="673929" y="1620793"/>
                    <a:pt x="677972" y="1616542"/>
                  </a:cubicBezTo>
                  <a:cubicBezTo>
                    <a:pt x="683093" y="1609658"/>
                    <a:pt x="686907" y="1601895"/>
                    <a:pt x="689229" y="1593634"/>
                  </a:cubicBezTo>
                  <a:lnTo>
                    <a:pt x="704172" y="1550707"/>
                  </a:lnTo>
                  <a:cubicBezTo>
                    <a:pt x="706154" y="1546609"/>
                    <a:pt x="706885" y="1542018"/>
                    <a:pt x="706263" y="1537510"/>
                  </a:cubicBezTo>
                  <a:cubicBezTo>
                    <a:pt x="704730" y="1534273"/>
                    <a:pt x="701850" y="1531873"/>
                    <a:pt x="698394" y="1530938"/>
                  </a:cubicBezTo>
                  <a:lnTo>
                    <a:pt x="694359" y="1529592"/>
                  </a:lnTo>
                  <a:close/>
                  <a:moveTo>
                    <a:pt x="478245" y="1413114"/>
                  </a:moveTo>
                  <a:lnTo>
                    <a:pt x="476600" y="1415654"/>
                  </a:lnTo>
                  <a:cubicBezTo>
                    <a:pt x="478691" y="1416919"/>
                    <a:pt x="480601" y="1418457"/>
                    <a:pt x="482280" y="1420235"/>
                  </a:cubicBezTo>
                  <a:cubicBezTo>
                    <a:pt x="484081" y="1422293"/>
                    <a:pt x="485560" y="1424608"/>
                    <a:pt x="486662" y="1427108"/>
                  </a:cubicBezTo>
                  <a:cubicBezTo>
                    <a:pt x="487717" y="1430480"/>
                    <a:pt x="488418" y="1433950"/>
                    <a:pt x="488753" y="1437466"/>
                  </a:cubicBezTo>
                  <a:lnTo>
                    <a:pt x="446269" y="1502901"/>
                  </a:lnTo>
                  <a:cubicBezTo>
                    <a:pt x="444365" y="1506552"/>
                    <a:pt x="441595" y="1509684"/>
                    <a:pt x="438199" y="1512014"/>
                  </a:cubicBezTo>
                  <a:cubicBezTo>
                    <a:pt x="434469" y="1513265"/>
                    <a:pt x="430360" y="1512532"/>
                    <a:pt x="427291" y="1510072"/>
                  </a:cubicBezTo>
                  <a:lnTo>
                    <a:pt x="424053" y="1507979"/>
                  </a:lnTo>
                  <a:lnTo>
                    <a:pt x="422360" y="1510520"/>
                  </a:lnTo>
                  <a:lnTo>
                    <a:pt x="455084" y="1531783"/>
                  </a:lnTo>
                  <a:lnTo>
                    <a:pt x="456777" y="1529195"/>
                  </a:lnTo>
                  <a:lnTo>
                    <a:pt x="453441" y="1527054"/>
                  </a:lnTo>
                  <a:cubicBezTo>
                    <a:pt x="450281" y="1525359"/>
                    <a:pt x="448012" y="1522381"/>
                    <a:pt x="447215" y="1518885"/>
                  </a:cubicBezTo>
                  <a:cubicBezTo>
                    <a:pt x="447681" y="1514473"/>
                    <a:pt x="449410" y="1510291"/>
                    <a:pt x="452196" y="1506835"/>
                  </a:cubicBezTo>
                  <a:lnTo>
                    <a:pt x="489850" y="1448920"/>
                  </a:lnTo>
                  <a:lnTo>
                    <a:pt x="502700" y="1564900"/>
                  </a:lnTo>
                  <a:lnTo>
                    <a:pt x="505190" y="1566543"/>
                  </a:lnTo>
                  <a:lnTo>
                    <a:pt x="556692" y="1487264"/>
                  </a:lnTo>
                  <a:cubicBezTo>
                    <a:pt x="558594" y="1483613"/>
                    <a:pt x="561364" y="1480481"/>
                    <a:pt x="564760" y="1478151"/>
                  </a:cubicBezTo>
                  <a:cubicBezTo>
                    <a:pt x="568452" y="1476886"/>
                    <a:pt x="572531" y="1477597"/>
                    <a:pt x="575568" y="1480043"/>
                  </a:cubicBezTo>
                  <a:lnTo>
                    <a:pt x="578906" y="1482184"/>
                  </a:lnTo>
                  <a:lnTo>
                    <a:pt x="580599" y="1479595"/>
                  </a:lnTo>
                  <a:lnTo>
                    <a:pt x="547825" y="1458380"/>
                  </a:lnTo>
                  <a:lnTo>
                    <a:pt x="546182" y="1460920"/>
                  </a:lnTo>
                  <a:lnTo>
                    <a:pt x="549420" y="1463012"/>
                  </a:lnTo>
                  <a:cubicBezTo>
                    <a:pt x="552567" y="1464746"/>
                    <a:pt x="554833" y="1467727"/>
                    <a:pt x="555646" y="1471229"/>
                  </a:cubicBezTo>
                  <a:cubicBezTo>
                    <a:pt x="555212" y="1475665"/>
                    <a:pt x="553479" y="1479874"/>
                    <a:pt x="550665" y="1483330"/>
                  </a:cubicBezTo>
                  <a:lnTo>
                    <a:pt x="515401" y="1537560"/>
                  </a:lnTo>
                  <a:lnTo>
                    <a:pt x="503895" y="1429646"/>
                  </a:lnTo>
                  <a:lnTo>
                    <a:pt x="478343" y="1413114"/>
                  </a:lnTo>
                  <a:close/>
                  <a:moveTo>
                    <a:pt x="389737" y="1420783"/>
                  </a:moveTo>
                  <a:lnTo>
                    <a:pt x="407518" y="1374969"/>
                  </a:lnTo>
                  <a:lnTo>
                    <a:pt x="361995" y="1393991"/>
                  </a:lnTo>
                  <a:lnTo>
                    <a:pt x="389737" y="1420783"/>
                  </a:lnTo>
                  <a:close/>
                  <a:moveTo>
                    <a:pt x="387146" y="1426809"/>
                  </a:moveTo>
                  <a:lnTo>
                    <a:pt x="380822" y="1443092"/>
                  </a:lnTo>
                  <a:cubicBezTo>
                    <a:pt x="379566" y="1446898"/>
                    <a:pt x="377681" y="1450468"/>
                    <a:pt x="375242" y="1453651"/>
                  </a:cubicBezTo>
                  <a:cubicBezTo>
                    <a:pt x="373959" y="1454994"/>
                    <a:pt x="372099" y="1455627"/>
                    <a:pt x="370261" y="1455344"/>
                  </a:cubicBezTo>
                  <a:cubicBezTo>
                    <a:pt x="367170" y="1454611"/>
                    <a:pt x="364363" y="1452982"/>
                    <a:pt x="362193" y="1450663"/>
                  </a:cubicBezTo>
                  <a:lnTo>
                    <a:pt x="360050" y="1452854"/>
                  </a:lnTo>
                  <a:lnTo>
                    <a:pt x="391878" y="1483629"/>
                  </a:lnTo>
                  <a:lnTo>
                    <a:pt x="393971" y="1481437"/>
                  </a:lnTo>
                  <a:cubicBezTo>
                    <a:pt x="391294" y="1478728"/>
                    <a:pt x="389550" y="1475244"/>
                    <a:pt x="388990" y="1471479"/>
                  </a:cubicBezTo>
                  <a:cubicBezTo>
                    <a:pt x="389175" y="1465776"/>
                    <a:pt x="390512" y="1460169"/>
                    <a:pt x="392925" y="1454994"/>
                  </a:cubicBezTo>
                  <a:lnTo>
                    <a:pt x="429683" y="1360378"/>
                  </a:lnTo>
                  <a:lnTo>
                    <a:pt x="427590" y="1358386"/>
                  </a:lnTo>
                  <a:lnTo>
                    <a:pt x="335098" y="1397379"/>
                  </a:lnTo>
                  <a:cubicBezTo>
                    <a:pt x="329474" y="1400118"/>
                    <a:pt x="323399" y="1401804"/>
                    <a:pt x="317166" y="1402357"/>
                  </a:cubicBezTo>
                  <a:cubicBezTo>
                    <a:pt x="313945" y="1401774"/>
                    <a:pt x="310918" y="1400405"/>
                    <a:pt x="308351" y="1398375"/>
                  </a:cubicBezTo>
                  <a:lnTo>
                    <a:pt x="306259" y="1400515"/>
                  </a:lnTo>
                  <a:lnTo>
                    <a:pt x="331661" y="1425066"/>
                  </a:lnTo>
                  <a:lnTo>
                    <a:pt x="333802" y="1422875"/>
                  </a:lnTo>
                  <a:cubicBezTo>
                    <a:pt x="331093" y="1420379"/>
                    <a:pt x="329084" y="1417222"/>
                    <a:pt x="327976" y="1413712"/>
                  </a:cubicBezTo>
                  <a:cubicBezTo>
                    <a:pt x="327608" y="1411933"/>
                    <a:pt x="328108" y="1410086"/>
                    <a:pt x="329319" y="1408732"/>
                  </a:cubicBezTo>
                  <a:cubicBezTo>
                    <a:pt x="331924" y="1406541"/>
                    <a:pt x="334915" y="1404853"/>
                    <a:pt x="338136" y="1403752"/>
                  </a:cubicBezTo>
                  <a:lnTo>
                    <a:pt x="355917" y="1396282"/>
                  </a:lnTo>
                  <a:lnTo>
                    <a:pt x="387146" y="1426460"/>
                  </a:lnTo>
                  <a:close/>
                  <a:moveTo>
                    <a:pt x="312435" y="1208242"/>
                  </a:moveTo>
                  <a:lnTo>
                    <a:pt x="309795" y="1209836"/>
                  </a:lnTo>
                  <a:cubicBezTo>
                    <a:pt x="311141" y="1211889"/>
                    <a:pt x="312228" y="1214094"/>
                    <a:pt x="313033" y="1216409"/>
                  </a:cubicBezTo>
                  <a:cubicBezTo>
                    <a:pt x="313794" y="1219029"/>
                    <a:pt x="314148" y="1221748"/>
                    <a:pt x="314079" y="1224477"/>
                  </a:cubicBezTo>
                  <a:cubicBezTo>
                    <a:pt x="313621" y="1227973"/>
                    <a:pt x="312804" y="1231409"/>
                    <a:pt x="311639" y="1234737"/>
                  </a:cubicBezTo>
                  <a:lnTo>
                    <a:pt x="245445" y="1276119"/>
                  </a:lnTo>
                  <a:cubicBezTo>
                    <a:pt x="242187" y="1278663"/>
                    <a:pt x="238357" y="1280376"/>
                    <a:pt x="234288" y="1281097"/>
                  </a:cubicBezTo>
                  <a:cubicBezTo>
                    <a:pt x="230374" y="1280665"/>
                    <a:pt x="226953" y="1278260"/>
                    <a:pt x="225222" y="1274723"/>
                  </a:cubicBezTo>
                  <a:lnTo>
                    <a:pt x="223180" y="1271436"/>
                  </a:lnTo>
                  <a:lnTo>
                    <a:pt x="220591" y="1273081"/>
                  </a:lnTo>
                  <a:lnTo>
                    <a:pt x="241260" y="1306146"/>
                  </a:lnTo>
                  <a:lnTo>
                    <a:pt x="243850" y="1304553"/>
                  </a:lnTo>
                  <a:lnTo>
                    <a:pt x="241758" y="1301216"/>
                  </a:lnTo>
                  <a:cubicBezTo>
                    <a:pt x="239633" y="1298362"/>
                    <a:pt x="238835" y="1294738"/>
                    <a:pt x="239566" y="1291258"/>
                  </a:cubicBezTo>
                  <a:cubicBezTo>
                    <a:pt x="240215" y="1289065"/>
                    <a:pt x="243501" y="1286278"/>
                    <a:pt x="249528" y="1282543"/>
                  </a:cubicBezTo>
                  <a:lnTo>
                    <a:pt x="308102" y="1245841"/>
                  </a:lnTo>
                  <a:lnTo>
                    <a:pt x="270697" y="1356394"/>
                  </a:lnTo>
                  <a:lnTo>
                    <a:pt x="272290" y="1358934"/>
                  </a:lnTo>
                  <a:lnTo>
                    <a:pt x="352430" y="1308885"/>
                  </a:lnTo>
                  <a:cubicBezTo>
                    <a:pt x="355692" y="1306316"/>
                    <a:pt x="359546" y="1304608"/>
                    <a:pt x="363638" y="1303907"/>
                  </a:cubicBezTo>
                  <a:cubicBezTo>
                    <a:pt x="367510" y="1304304"/>
                    <a:pt x="370900" y="1306680"/>
                    <a:pt x="372603" y="1310180"/>
                  </a:cubicBezTo>
                  <a:lnTo>
                    <a:pt x="374744" y="1313517"/>
                  </a:lnTo>
                  <a:lnTo>
                    <a:pt x="377385" y="1311923"/>
                  </a:lnTo>
                  <a:lnTo>
                    <a:pt x="356664" y="1278808"/>
                  </a:lnTo>
                  <a:lnTo>
                    <a:pt x="354075" y="1280450"/>
                  </a:lnTo>
                  <a:lnTo>
                    <a:pt x="356116" y="1283738"/>
                  </a:lnTo>
                  <a:cubicBezTo>
                    <a:pt x="358267" y="1286575"/>
                    <a:pt x="359066" y="1290216"/>
                    <a:pt x="358307" y="1293698"/>
                  </a:cubicBezTo>
                  <a:cubicBezTo>
                    <a:pt x="357677" y="1295888"/>
                    <a:pt x="354357" y="1298826"/>
                    <a:pt x="348347" y="1302511"/>
                  </a:cubicBezTo>
                  <a:lnTo>
                    <a:pt x="293559" y="1336773"/>
                  </a:lnTo>
                  <a:lnTo>
                    <a:pt x="328424" y="1234038"/>
                  </a:lnTo>
                  <a:lnTo>
                    <a:pt x="312336" y="1208242"/>
                  </a:lnTo>
                  <a:close/>
                  <a:moveTo>
                    <a:pt x="203157" y="1234785"/>
                  </a:moveTo>
                  <a:lnTo>
                    <a:pt x="200369" y="1236030"/>
                  </a:lnTo>
                  <a:lnTo>
                    <a:pt x="180844" y="1192107"/>
                  </a:lnTo>
                  <a:lnTo>
                    <a:pt x="183633" y="1190862"/>
                  </a:lnTo>
                  <a:lnTo>
                    <a:pt x="185227" y="1194499"/>
                  </a:lnTo>
                  <a:cubicBezTo>
                    <a:pt x="186467" y="1198129"/>
                    <a:pt x="189376" y="1200947"/>
                    <a:pt x="193047" y="1202067"/>
                  </a:cubicBezTo>
                  <a:cubicBezTo>
                    <a:pt x="197415" y="1202037"/>
                    <a:pt x="201703" y="1200892"/>
                    <a:pt x="205499" y="1198732"/>
                  </a:cubicBezTo>
                  <a:lnTo>
                    <a:pt x="271693" y="1169251"/>
                  </a:lnTo>
                  <a:cubicBezTo>
                    <a:pt x="275280" y="1167912"/>
                    <a:pt x="278641" y="1166034"/>
                    <a:pt x="281655" y="1163673"/>
                  </a:cubicBezTo>
                  <a:cubicBezTo>
                    <a:pt x="282782" y="1162424"/>
                    <a:pt x="283449" y="1160825"/>
                    <a:pt x="283547" y="1159141"/>
                  </a:cubicBezTo>
                  <a:cubicBezTo>
                    <a:pt x="283806" y="1156482"/>
                    <a:pt x="283358" y="1153803"/>
                    <a:pt x="282252" y="1151373"/>
                  </a:cubicBezTo>
                  <a:lnTo>
                    <a:pt x="280659" y="1147737"/>
                  </a:lnTo>
                  <a:lnTo>
                    <a:pt x="283447" y="1146492"/>
                  </a:lnTo>
                  <a:lnTo>
                    <a:pt x="303021" y="1190414"/>
                  </a:lnTo>
                  <a:lnTo>
                    <a:pt x="300183" y="1191659"/>
                  </a:lnTo>
                  <a:lnTo>
                    <a:pt x="298540" y="1187924"/>
                  </a:lnTo>
                  <a:cubicBezTo>
                    <a:pt x="297319" y="1184320"/>
                    <a:pt x="294421" y="1181537"/>
                    <a:pt x="290769" y="1180454"/>
                  </a:cubicBezTo>
                  <a:cubicBezTo>
                    <a:pt x="286397" y="1180406"/>
                    <a:pt x="282095" y="1181541"/>
                    <a:pt x="278317" y="1183742"/>
                  </a:cubicBezTo>
                  <a:lnTo>
                    <a:pt x="212073" y="1213174"/>
                  </a:lnTo>
                  <a:cubicBezTo>
                    <a:pt x="208498" y="1214537"/>
                    <a:pt x="205142" y="1216415"/>
                    <a:pt x="202111" y="1218750"/>
                  </a:cubicBezTo>
                  <a:cubicBezTo>
                    <a:pt x="200974" y="1220025"/>
                    <a:pt x="200337" y="1221674"/>
                    <a:pt x="200319" y="1223381"/>
                  </a:cubicBezTo>
                  <a:cubicBezTo>
                    <a:pt x="200007" y="1226001"/>
                    <a:pt x="200421" y="1228650"/>
                    <a:pt x="201514" y="1231050"/>
                  </a:cubicBezTo>
                  <a:lnTo>
                    <a:pt x="203157" y="1234785"/>
                  </a:lnTo>
                  <a:close/>
                  <a:moveTo>
                    <a:pt x="256353" y="1077472"/>
                  </a:moveTo>
                  <a:lnTo>
                    <a:pt x="259291" y="1076476"/>
                  </a:lnTo>
                  <a:lnTo>
                    <a:pt x="274234" y="1122190"/>
                  </a:lnTo>
                  <a:lnTo>
                    <a:pt x="271294" y="1123138"/>
                  </a:lnTo>
                  <a:lnTo>
                    <a:pt x="270048" y="1119302"/>
                  </a:lnTo>
                  <a:cubicBezTo>
                    <a:pt x="269191" y="1115587"/>
                    <a:pt x="266596" y="1112509"/>
                    <a:pt x="263077" y="1111035"/>
                  </a:cubicBezTo>
                  <a:cubicBezTo>
                    <a:pt x="258737" y="1110573"/>
                    <a:pt x="254351" y="1111280"/>
                    <a:pt x="250376" y="1113077"/>
                  </a:cubicBezTo>
                  <a:lnTo>
                    <a:pt x="198177" y="1130010"/>
                  </a:lnTo>
                  <a:cubicBezTo>
                    <a:pt x="191653" y="1132349"/>
                    <a:pt x="184786" y="1133594"/>
                    <a:pt x="177856" y="1133694"/>
                  </a:cubicBezTo>
                  <a:cubicBezTo>
                    <a:pt x="172174" y="1133510"/>
                    <a:pt x="166649" y="1131787"/>
                    <a:pt x="161867" y="1128714"/>
                  </a:cubicBezTo>
                  <a:cubicBezTo>
                    <a:pt x="156746" y="1125612"/>
                    <a:pt x="152964" y="1120712"/>
                    <a:pt x="151258" y="1114971"/>
                  </a:cubicBezTo>
                  <a:cubicBezTo>
                    <a:pt x="149712" y="1110826"/>
                    <a:pt x="149712" y="1106266"/>
                    <a:pt x="151258" y="1102121"/>
                  </a:cubicBezTo>
                  <a:cubicBezTo>
                    <a:pt x="152399" y="1098856"/>
                    <a:pt x="154966" y="1096290"/>
                    <a:pt x="158231" y="1095151"/>
                  </a:cubicBezTo>
                  <a:cubicBezTo>
                    <a:pt x="160300" y="1094270"/>
                    <a:pt x="162638" y="1094270"/>
                    <a:pt x="164706" y="1095151"/>
                  </a:cubicBezTo>
                  <a:cubicBezTo>
                    <a:pt x="166822" y="1096256"/>
                    <a:pt x="168415" y="1098153"/>
                    <a:pt x="169139" y="1100429"/>
                  </a:cubicBezTo>
                  <a:cubicBezTo>
                    <a:pt x="169748" y="1102033"/>
                    <a:pt x="169748" y="1103806"/>
                    <a:pt x="169139" y="1105409"/>
                  </a:cubicBezTo>
                  <a:cubicBezTo>
                    <a:pt x="167301" y="1108517"/>
                    <a:pt x="164863" y="1111226"/>
                    <a:pt x="161967" y="1113377"/>
                  </a:cubicBezTo>
                  <a:cubicBezTo>
                    <a:pt x="159576" y="1115469"/>
                    <a:pt x="158630" y="1117509"/>
                    <a:pt x="159277" y="1119403"/>
                  </a:cubicBezTo>
                  <a:cubicBezTo>
                    <a:pt x="159931" y="1121051"/>
                    <a:pt x="161410" y="1122226"/>
                    <a:pt x="163162" y="1122489"/>
                  </a:cubicBezTo>
                  <a:cubicBezTo>
                    <a:pt x="166517" y="1123138"/>
                    <a:pt x="169990" y="1122754"/>
                    <a:pt x="173124" y="1121395"/>
                  </a:cubicBezTo>
                  <a:lnTo>
                    <a:pt x="245395" y="1097939"/>
                  </a:lnTo>
                  <a:cubicBezTo>
                    <a:pt x="249060" y="1096999"/>
                    <a:pt x="252557" y="1095485"/>
                    <a:pt x="255754" y="1093457"/>
                  </a:cubicBezTo>
                  <a:cubicBezTo>
                    <a:pt x="256998" y="1092292"/>
                    <a:pt x="257819" y="1090754"/>
                    <a:pt x="258096" y="1089075"/>
                  </a:cubicBezTo>
                  <a:cubicBezTo>
                    <a:pt x="258608" y="1086484"/>
                    <a:pt x="258436" y="1083806"/>
                    <a:pt x="257598" y="1081306"/>
                  </a:cubicBezTo>
                  <a:lnTo>
                    <a:pt x="256353" y="1077472"/>
                  </a:lnTo>
                  <a:close/>
                  <a:moveTo>
                    <a:pt x="1605837" y="865928"/>
                  </a:moveTo>
                  <a:cubicBezTo>
                    <a:pt x="1620744" y="865958"/>
                    <a:pt x="1632813" y="878064"/>
                    <a:pt x="1632782" y="892968"/>
                  </a:cubicBezTo>
                  <a:cubicBezTo>
                    <a:pt x="1632752" y="907872"/>
                    <a:pt x="1620645" y="919939"/>
                    <a:pt x="1605737" y="919909"/>
                  </a:cubicBezTo>
                  <a:cubicBezTo>
                    <a:pt x="1590850" y="919878"/>
                    <a:pt x="1578792" y="907804"/>
                    <a:pt x="1578792" y="892918"/>
                  </a:cubicBezTo>
                  <a:cubicBezTo>
                    <a:pt x="1578822" y="878004"/>
                    <a:pt x="1590919" y="865928"/>
                    <a:pt x="1605837" y="865928"/>
                  </a:cubicBezTo>
                  <a:close/>
                  <a:moveTo>
                    <a:pt x="192399" y="865928"/>
                  </a:moveTo>
                  <a:cubicBezTo>
                    <a:pt x="207309" y="866038"/>
                    <a:pt x="219305" y="878213"/>
                    <a:pt x="219195" y="893117"/>
                  </a:cubicBezTo>
                  <a:cubicBezTo>
                    <a:pt x="219084" y="908023"/>
                    <a:pt x="206909" y="920019"/>
                    <a:pt x="192001" y="919909"/>
                  </a:cubicBezTo>
                  <a:cubicBezTo>
                    <a:pt x="177170" y="919800"/>
                    <a:pt x="165205" y="907748"/>
                    <a:pt x="165204" y="892918"/>
                  </a:cubicBezTo>
                  <a:cubicBezTo>
                    <a:pt x="165204" y="878014"/>
                    <a:pt x="177291" y="865928"/>
                    <a:pt x="192200" y="865928"/>
                  </a:cubicBezTo>
                  <a:close/>
                  <a:moveTo>
                    <a:pt x="899069" y="663447"/>
                  </a:moveTo>
                  <a:cubicBezTo>
                    <a:pt x="893081" y="663447"/>
                    <a:pt x="887094" y="663745"/>
                    <a:pt x="881137" y="664343"/>
                  </a:cubicBezTo>
                  <a:lnTo>
                    <a:pt x="881137" y="727288"/>
                  </a:lnTo>
                  <a:lnTo>
                    <a:pt x="814296" y="727288"/>
                  </a:lnTo>
                  <a:cubicBezTo>
                    <a:pt x="827968" y="717189"/>
                    <a:pt x="843334" y="709615"/>
                    <a:pt x="859671" y="704928"/>
                  </a:cubicBezTo>
                  <a:lnTo>
                    <a:pt x="859671" y="704928"/>
                  </a:lnTo>
                  <a:cubicBezTo>
                    <a:pt x="862011" y="704282"/>
                    <a:pt x="864303" y="703683"/>
                    <a:pt x="866644" y="703137"/>
                  </a:cubicBezTo>
                  <a:lnTo>
                    <a:pt x="866644" y="666733"/>
                  </a:lnTo>
                  <a:cubicBezTo>
                    <a:pt x="864303" y="667132"/>
                    <a:pt x="862011" y="667630"/>
                    <a:pt x="859671" y="668128"/>
                  </a:cubicBezTo>
                  <a:lnTo>
                    <a:pt x="859671" y="668128"/>
                  </a:lnTo>
                  <a:cubicBezTo>
                    <a:pt x="809336" y="679566"/>
                    <a:pt x="766371" y="712145"/>
                    <a:pt x="741776" y="757516"/>
                  </a:cubicBezTo>
                  <a:lnTo>
                    <a:pt x="881238" y="757516"/>
                  </a:lnTo>
                  <a:lnTo>
                    <a:pt x="881238" y="828728"/>
                  </a:lnTo>
                  <a:lnTo>
                    <a:pt x="859769" y="828728"/>
                  </a:lnTo>
                  <a:lnTo>
                    <a:pt x="859769" y="778233"/>
                  </a:lnTo>
                  <a:lnTo>
                    <a:pt x="732113" y="778233"/>
                  </a:lnTo>
                  <a:cubicBezTo>
                    <a:pt x="728388" y="787924"/>
                    <a:pt x="725524" y="797922"/>
                    <a:pt x="723547" y="808111"/>
                  </a:cubicBezTo>
                  <a:lnTo>
                    <a:pt x="829786" y="808111"/>
                  </a:lnTo>
                  <a:lnTo>
                    <a:pt x="829786" y="828429"/>
                  </a:lnTo>
                  <a:lnTo>
                    <a:pt x="720808" y="828429"/>
                  </a:lnTo>
                  <a:cubicBezTo>
                    <a:pt x="720458" y="833011"/>
                    <a:pt x="720310" y="837592"/>
                    <a:pt x="720310" y="842272"/>
                  </a:cubicBezTo>
                  <a:cubicBezTo>
                    <a:pt x="720374" y="914057"/>
                    <a:pt x="763363" y="978842"/>
                    <a:pt x="829486" y="1006808"/>
                  </a:cubicBezTo>
                  <a:lnTo>
                    <a:pt x="829486" y="1006808"/>
                  </a:lnTo>
                  <a:cubicBezTo>
                    <a:pt x="834817" y="1008999"/>
                    <a:pt x="840296" y="1011041"/>
                    <a:pt x="845873" y="1012784"/>
                  </a:cubicBezTo>
                  <a:lnTo>
                    <a:pt x="845873" y="1012784"/>
                  </a:lnTo>
                  <a:lnTo>
                    <a:pt x="849759" y="1013929"/>
                  </a:lnTo>
                  <a:lnTo>
                    <a:pt x="850157" y="1013929"/>
                  </a:lnTo>
                  <a:cubicBezTo>
                    <a:pt x="851418" y="1014326"/>
                    <a:pt x="852662" y="1014676"/>
                    <a:pt x="853893" y="1014975"/>
                  </a:cubicBezTo>
                  <a:lnTo>
                    <a:pt x="854391" y="1014975"/>
                  </a:lnTo>
                  <a:lnTo>
                    <a:pt x="859372" y="1016220"/>
                  </a:lnTo>
                  <a:lnTo>
                    <a:pt x="859372" y="1016220"/>
                  </a:lnTo>
                  <a:cubicBezTo>
                    <a:pt x="861712" y="1016768"/>
                    <a:pt x="864003" y="1017216"/>
                    <a:pt x="866345" y="1017664"/>
                  </a:cubicBezTo>
                  <a:lnTo>
                    <a:pt x="866345" y="981908"/>
                  </a:lnTo>
                  <a:cubicBezTo>
                    <a:pt x="864003" y="981360"/>
                    <a:pt x="861712" y="980763"/>
                    <a:pt x="859372" y="980115"/>
                  </a:cubicBezTo>
                  <a:lnTo>
                    <a:pt x="859372" y="979866"/>
                  </a:lnTo>
                  <a:cubicBezTo>
                    <a:pt x="803861" y="963847"/>
                    <a:pt x="763413" y="916045"/>
                    <a:pt x="756817" y="858656"/>
                  </a:cubicBezTo>
                  <a:lnTo>
                    <a:pt x="829486" y="858656"/>
                  </a:lnTo>
                  <a:lnTo>
                    <a:pt x="829486" y="878078"/>
                  </a:lnTo>
                  <a:lnTo>
                    <a:pt x="783316" y="878078"/>
                  </a:lnTo>
                  <a:cubicBezTo>
                    <a:pt x="786891" y="889034"/>
                    <a:pt x="792061" y="899402"/>
                    <a:pt x="798657" y="908854"/>
                  </a:cubicBezTo>
                  <a:lnTo>
                    <a:pt x="880838" y="908854"/>
                  </a:lnTo>
                  <a:lnTo>
                    <a:pt x="880838" y="925487"/>
                  </a:lnTo>
                  <a:lnTo>
                    <a:pt x="812702" y="925487"/>
                  </a:lnTo>
                  <a:cubicBezTo>
                    <a:pt x="831141" y="943987"/>
                    <a:pt x="855118" y="955964"/>
                    <a:pt x="880989" y="959598"/>
                  </a:cubicBezTo>
                  <a:lnTo>
                    <a:pt x="880989" y="1020453"/>
                  </a:lnTo>
                  <a:lnTo>
                    <a:pt x="880989" y="1020453"/>
                  </a:lnTo>
                  <a:cubicBezTo>
                    <a:pt x="892961" y="1021648"/>
                    <a:pt x="905026" y="1021648"/>
                    <a:pt x="917000" y="1020453"/>
                  </a:cubicBezTo>
                  <a:lnTo>
                    <a:pt x="917000" y="1020453"/>
                  </a:lnTo>
                  <a:lnTo>
                    <a:pt x="917000" y="959002"/>
                  </a:lnTo>
                  <a:cubicBezTo>
                    <a:pt x="942071" y="955012"/>
                    <a:pt x="965228" y="943170"/>
                    <a:pt x="983144" y="925188"/>
                  </a:cubicBezTo>
                  <a:lnTo>
                    <a:pt x="917297" y="925188"/>
                  </a:lnTo>
                  <a:lnTo>
                    <a:pt x="917297" y="908555"/>
                  </a:lnTo>
                  <a:lnTo>
                    <a:pt x="999530" y="908555"/>
                  </a:lnTo>
                  <a:cubicBezTo>
                    <a:pt x="1006130" y="899113"/>
                    <a:pt x="1011284" y="888741"/>
                    <a:pt x="1014821" y="877779"/>
                  </a:cubicBezTo>
                  <a:lnTo>
                    <a:pt x="968699" y="877779"/>
                  </a:lnTo>
                  <a:lnTo>
                    <a:pt x="968699" y="858407"/>
                  </a:lnTo>
                  <a:lnTo>
                    <a:pt x="1041318" y="858407"/>
                  </a:lnTo>
                  <a:cubicBezTo>
                    <a:pt x="1034748" y="915780"/>
                    <a:pt x="994315" y="963578"/>
                    <a:pt x="938815" y="979568"/>
                  </a:cubicBezTo>
                  <a:lnTo>
                    <a:pt x="938815" y="979568"/>
                  </a:lnTo>
                  <a:cubicBezTo>
                    <a:pt x="936474" y="980265"/>
                    <a:pt x="934182" y="980862"/>
                    <a:pt x="931792" y="981410"/>
                  </a:cubicBezTo>
                  <a:lnTo>
                    <a:pt x="931792" y="1017812"/>
                  </a:lnTo>
                  <a:cubicBezTo>
                    <a:pt x="934132" y="1017364"/>
                    <a:pt x="936474" y="1016917"/>
                    <a:pt x="938815" y="1016368"/>
                  </a:cubicBezTo>
                  <a:lnTo>
                    <a:pt x="938815" y="1016368"/>
                  </a:lnTo>
                  <a:lnTo>
                    <a:pt x="939263" y="1016368"/>
                  </a:lnTo>
                  <a:lnTo>
                    <a:pt x="940856" y="1015971"/>
                  </a:lnTo>
                  <a:lnTo>
                    <a:pt x="943148" y="1015473"/>
                  </a:lnTo>
                  <a:lnTo>
                    <a:pt x="945140" y="1014925"/>
                  </a:lnTo>
                  <a:lnTo>
                    <a:pt x="947082" y="1014376"/>
                  </a:lnTo>
                  <a:lnTo>
                    <a:pt x="949225" y="1013780"/>
                  </a:lnTo>
                  <a:lnTo>
                    <a:pt x="950868" y="1013282"/>
                  </a:lnTo>
                  <a:lnTo>
                    <a:pt x="953160" y="1012585"/>
                  </a:lnTo>
                  <a:lnTo>
                    <a:pt x="954654" y="1012135"/>
                  </a:lnTo>
                  <a:cubicBezTo>
                    <a:pt x="957741" y="1011091"/>
                    <a:pt x="960830" y="1009995"/>
                    <a:pt x="963869" y="1008850"/>
                  </a:cubicBezTo>
                  <a:lnTo>
                    <a:pt x="964216" y="1008850"/>
                  </a:lnTo>
                  <a:lnTo>
                    <a:pt x="966807" y="1007804"/>
                  </a:lnTo>
                  <a:lnTo>
                    <a:pt x="967952" y="1007356"/>
                  </a:lnTo>
                  <a:lnTo>
                    <a:pt x="970591" y="1006210"/>
                  </a:lnTo>
                  <a:lnTo>
                    <a:pt x="971489" y="1005812"/>
                  </a:lnTo>
                  <a:lnTo>
                    <a:pt x="974078" y="1004665"/>
                  </a:lnTo>
                  <a:lnTo>
                    <a:pt x="975124" y="1004167"/>
                  </a:lnTo>
                  <a:lnTo>
                    <a:pt x="977765" y="1002874"/>
                  </a:lnTo>
                  <a:lnTo>
                    <a:pt x="978362" y="1002575"/>
                  </a:lnTo>
                  <a:lnTo>
                    <a:pt x="981202" y="1001181"/>
                  </a:lnTo>
                  <a:lnTo>
                    <a:pt x="981700" y="1000932"/>
                  </a:lnTo>
                  <a:cubicBezTo>
                    <a:pt x="984588" y="999388"/>
                    <a:pt x="987476" y="997794"/>
                    <a:pt x="990316" y="995952"/>
                  </a:cubicBezTo>
                  <a:lnTo>
                    <a:pt x="991212" y="995404"/>
                  </a:lnTo>
                  <a:lnTo>
                    <a:pt x="993304" y="994159"/>
                  </a:lnTo>
                  <a:lnTo>
                    <a:pt x="994748" y="993262"/>
                  </a:lnTo>
                  <a:lnTo>
                    <a:pt x="996691" y="991968"/>
                  </a:lnTo>
                  <a:lnTo>
                    <a:pt x="997886" y="991221"/>
                  </a:lnTo>
                  <a:lnTo>
                    <a:pt x="1000079" y="989727"/>
                  </a:lnTo>
                  <a:lnTo>
                    <a:pt x="1001123" y="989031"/>
                  </a:lnTo>
                  <a:lnTo>
                    <a:pt x="1003266" y="987486"/>
                  </a:lnTo>
                  <a:lnTo>
                    <a:pt x="1004112" y="986888"/>
                  </a:lnTo>
                  <a:cubicBezTo>
                    <a:pt x="1006703" y="984996"/>
                    <a:pt x="1009243" y="983055"/>
                    <a:pt x="1011734" y="981063"/>
                  </a:cubicBezTo>
                  <a:lnTo>
                    <a:pt x="1012330" y="980564"/>
                  </a:lnTo>
                  <a:lnTo>
                    <a:pt x="1014471" y="978771"/>
                  </a:lnTo>
                  <a:lnTo>
                    <a:pt x="1015419" y="977974"/>
                  </a:lnTo>
                  <a:cubicBezTo>
                    <a:pt x="1016066" y="977476"/>
                    <a:pt x="1016614" y="976928"/>
                    <a:pt x="1017261" y="976382"/>
                  </a:cubicBezTo>
                  <a:lnTo>
                    <a:pt x="1018456" y="975335"/>
                  </a:lnTo>
                  <a:lnTo>
                    <a:pt x="1020300" y="973643"/>
                  </a:lnTo>
                  <a:lnTo>
                    <a:pt x="1021246" y="972795"/>
                  </a:lnTo>
                  <a:lnTo>
                    <a:pt x="1023188" y="970952"/>
                  </a:lnTo>
                  <a:lnTo>
                    <a:pt x="1023786" y="970355"/>
                  </a:lnTo>
                  <a:cubicBezTo>
                    <a:pt x="1026078" y="968114"/>
                    <a:pt x="1028319" y="965873"/>
                    <a:pt x="1030460" y="963484"/>
                  </a:cubicBezTo>
                  <a:lnTo>
                    <a:pt x="1031157" y="962785"/>
                  </a:lnTo>
                  <a:lnTo>
                    <a:pt x="1032702" y="961042"/>
                  </a:lnTo>
                  <a:cubicBezTo>
                    <a:pt x="1033099" y="960594"/>
                    <a:pt x="1033549" y="960146"/>
                    <a:pt x="1033947" y="959648"/>
                  </a:cubicBezTo>
                  <a:lnTo>
                    <a:pt x="1035192" y="958205"/>
                  </a:lnTo>
                  <a:lnTo>
                    <a:pt x="1036538" y="956610"/>
                  </a:lnTo>
                  <a:lnTo>
                    <a:pt x="1037683" y="955166"/>
                  </a:lnTo>
                  <a:cubicBezTo>
                    <a:pt x="1038231" y="954568"/>
                    <a:pt x="1038777" y="953871"/>
                    <a:pt x="1039275" y="953225"/>
                  </a:cubicBezTo>
                  <a:lnTo>
                    <a:pt x="1040223" y="952030"/>
                  </a:lnTo>
                  <a:cubicBezTo>
                    <a:pt x="1040770" y="951381"/>
                    <a:pt x="1041268" y="950684"/>
                    <a:pt x="1041816" y="949988"/>
                  </a:cubicBezTo>
                  <a:cubicBezTo>
                    <a:pt x="1042364" y="949291"/>
                    <a:pt x="1042415" y="949241"/>
                    <a:pt x="1042664" y="948843"/>
                  </a:cubicBezTo>
                  <a:lnTo>
                    <a:pt x="1044754" y="946004"/>
                  </a:lnTo>
                  <a:lnTo>
                    <a:pt x="1045502" y="944957"/>
                  </a:lnTo>
                  <a:lnTo>
                    <a:pt x="1047295" y="942319"/>
                  </a:lnTo>
                  <a:lnTo>
                    <a:pt x="1048143" y="941074"/>
                  </a:lnTo>
                  <a:lnTo>
                    <a:pt x="1049587" y="938883"/>
                  </a:lnTo>
                  <a:lnTo>
                    <a:pt x="1050334" y="937688"/>
                  </a:lnTo>
                  <a:lnTo>
                    <a:pt x="1051778" y="935397"/>
                  </a:lnTo>
                  <a:lnTo>
                    <a:pt x="1052575" y="934152"/>
                  </a:lnTo>
                  <a:cubicBezTo>
                    <a:pt x="1053023" y="933304"/>
                    <a:pt x="1053521" y="932507"/>
                    <a:pt x="1054019" y="931662"/>
                  </a:cubicBezTo>
                  <a:lnTo>
                    <a:pt x="1054517" y="930764"/>
                  </a:lnTo>
                  <a:cubicBezTo>
                    <a:pt x="1055066" y="929869"/>
                    <a:pt x="1055564" y="928923"/>
                    <a:pt x="1056112" y="927977"/>
                  </a:cubicBezTo>
                  <a:lnTo>
                    <a:pt x="1056560" y="927079"/>
                  </a:lnTo>
                  <a:cubicBezTo>
                    <a:pt x="1057904" y="924690"/>
                    <a:pt x="1059149" y="922099"/>
                    <a:pt x="1060346" y="919760"/>
                  </a:cubicBezTo>
                  <a:lnTo>
                    <a:pt x="1060643" y="919063"/>
                  </a:lnTo>
                  <a:cubicBezTo>
                    <a:pt x="1061191" y="918017"/>
                    <a:pt x="1061690" y="916921"/>
                    <a:pt x="1062137" y="915876"/>
                  </a:cubicBezTo>
                  <a:lnTo>
                    <a:pt x="1062487" y="915178"/>
                  </a:lnTo>
                  <a:cubicBezTo>
                    <a:pt x="1062935" y="914182"/>
                    <a:pt x="1063333" y="913186"/>
                    <a:pt x="1063732" y="912240"/>
                  </a:cubicBezTo>
                  <a:lnTo>
                    <a:pt x="1064230" y="911095"/>
                  </a:lnTo>
                  <a:lnTo>
                    <a:pt x="1065475" y="908107"/>
                  </a:lnTo>
                  <a:lnTo>
                    <a:pt x="1065775" y="907360"/>
                  </a:lnTo>
                  <a:lnTo>
                    <a:pt x="1067118" y="903824"/>
                  </a:lnTo>
                  <a:lnTo>
                    <a:pt x="1067118" y="903476"/>
                  </a:lnTo>
                  <a:cubicBezTo>
                    <a:pt x="1069061" y="898097"/>
                    <a:pt x="1070804" y="892619"/>
                    <a:pt x="1072099" y="886992"/>
                  </a:cubicBezTo>
                  <a:lnTo>
                    <a:pt x="1072099" y="886494"/>
                  </a:lnTo>
                  <a:lnTo>
                    <a:pt x="1072995" y="882759"/>
                  </a:lnTo>
                  <a:lnTo>
                    <a:pt x="1072995" y="882261"/>
                  </a:lnTo>
                  <a:cubicBezTo>
                    <a:pt x="1073345" y="880918"/>
                    <a:pt x="1073594" y="879623"/>
                    <a:pt x="1073843" y="878277"/>
                  </a:cubicBezTo>
                  <a:lnTo>
                    <a:pt x="1073843" y="878277"/>
                  </a:lnTo>
                  <a:cubicBezTo>
                    <a:pt x="1075038" y="872502"/>
                    <a:pt x="1075935" y="866574"/>
                    <a:pt x="1076582" y="860600"/>
                  </a:cubicBezTo>
                  <a:lnTo>
                    <a:pt x="1076582" y="860600"/>
                  </a:lnTo>
                  <a:cubicBezTo>
                    <a:pt x="1077181" y="854574"/>
                    <a:pt x="1077478" y="848449"/>
                    <a:pt x="1077478" y="842323"/>
                  </a:cubicBezTo>
                  <a:cubicBezTo>
                    <a:pt x="1077478" y="837642"/>
                    <a:pt x="1077478" y="833061"/>
                    <a:pt x="1076980" y="828479"/>
                  </a:cubicBezTo>
                  <a:lnTo>
                    <a:pt x="968550" y="828479"/>
                  </a:lnTo>
                  <a:lnTo>
                    <a:pt x="968550" y="808111"/>
                  </a:lnTo>
                  <a:lnTo>
                    <a:pt x="1074640" y="808111"/>
                  </a:lnTo>
                  <a:cubicBezTo>
                    <a:pt x="1072652" y="797928"/>
                    <a:pt x="1069804" y="787934"/>
                    <a:pt x="1066122" y="778233"/>
                  </a:cubicBezTo>
                  <a:lnTo>
                    <a:pt x="938665" y="778233"/>
                  </a:lnTo>
                  <a:lnTo>
                    <a:pt x="938665" y="828429"/>
                  </a:lnTo>
                  <a:lnTo>
                    <a:pt x="917297" y="828429"/>
                  </a:lnTo>
                  <a:lnTo>
                    <a:pt x="917297" y="757216"/>
                  </a:lnTo>
                  <a:lnTo>
                    <a:pt x="1056759" y="757216"/>
                  </a:lnTo>
                  <a:cubicBezTo>
                    <a:pt x="1032194" y="711876"/>
                    <a:pt x="989296" y="679307"/>
                    <a:pt x="939014" y="667829"/>
                  </a:cubicBezTo>
                  <a:lnTo>
                    <a:pt x="939014" y="667829"/>
                  </a:lnTo>
                  <a:cubicBezTo>
                    <a:pt x="936672" y="667281"/>
                    <a:pt x="934333" y="666833"/>
                    <a:pt x="931991" y="666385"/>
                  </a:cubicBezTo>
                  <a:lnTo>
                    <a:pt x="931991" y="703037"/>
                  </a:lnTo>
                  <a:cubicBezTo>
                    <a:pt x="934317" y="703599"/>
                    <a:pt x="936658" y="704197"/>
                    <a:pt x="939014" y="704830"/>
                  </a:cubicBezTo>
                  <a:lnTo>
                    <a:pt x="939014" y="704830"/>
                  </a:lnTo>
                  <a:cubicBezTo>
                    <a:pt x="955335" y="709515"/>
                    <a:pt x="970687" y="717089"/>
                    <a:pt x="984339" y="727190"/>
                  </a:cubicBezTo>
                  <a:lnTo>
                    <a:pt x="917297" y="727190"/>
                  </a:lnTo>
                  <a:lnTo>
                    <a:pt x="917297" y="664343"/>
                  </a:lnTo>
                  <a:cubicBezTo>
                    <a:pt x="911292" y="663740"/>
                    <a:pt x="905255" y="663441"/>
                    <a:pt x="899217" y="663447"/>
                  </a:cubicBezTo>
                  <a:close/>
                  <a:moveTo>
                    <a:pt x="893391" y="858407"/>
                  </a:moveTo>
                  <a:lnTo>
                    <a:pt x="859671" y="858407"/>
                  </a:lnTo>
                  <a:lnTo>
                    <a:pt x="859671" y="877829"/>
                  </a:lnTo>
                  <a:lnTo>
                    <a:pt x="938665" y="877829"/>
                  </a:lnTo>
                  <a:lnTo>
                    <a:pt x="938665" y="858458"/>
                  </a:lnTo>
                  <a:lnTo>
                    <a:pt x="893391" y="858458"/>
                  </a:lnTo>
                  <a:close/>
                  <a:moveTo>
                    <a:pt x="1042166" y="466393"/>
                  </a:moveTo>
                  <a:lnTo>
                    <a:pt x="637827" y="650947"/>
                  </a:lnTo>
                  <a:cubicBezTo>
                    <a:pt x="663359" y="697424"/>
                    <a:pt x="676688" y="749608"/>
                    <a:pt x="676578" y="802633"/>
                  </a:cubicBezTo>
                  <a:cubicBezTo>
                    <a:pt x="676578" y="854174"/>
                    <a:pt x="674784" y="910198"/>
                    <a:pt x="642212" y="945855"/>
                  </a:cubicBezTo>
                  <a:lnTo>
                    <a:pt x="635686" y="953026"/>
                  </a:lnTo>
                  <a:cubicBezTo>
                    <a:pt x="592240" y="1005728"/>
                    <a:pt x="516323" y="1017792"/>
                    <a:pt x="458671" y="981161"/>
                  </a:cubicBezTo>
                  <a:lnTo>
                    <a:pt x="458671" y="981161"/>
                  </a:lnTo>
                  <a:lnTo>
                    <a:pt x="422959" y="981161"/>
                  </a:lnTo>
                  <a:cubicBezTo>
                    <a:pt x="423507" y="1025184"/>
                    <a:pt x="494881" y="1089274"/>
                    <a:pt x="528102" y="1089274"/>
                  </a:cubicBezTo>
                  <a:lnTo>
                    <a:pt x="1067219" y="1089274"/>
                  </a:lnTo>
                  <a:cubicBezTo>
                    <a:pt x="1157406" y="889277"/>
                    <a:pt x="1148181" y="658507"/>
                    <a:pt x="1042314" y="466345"/>
                  </a:cubicBezTo>
                  <a:close/>
                  <a:moveTo>
                    <a:pt x="1196918" y="1089324"/>
                  </a:moveTo>
                  <a:lnTo>
                    <a:pt x="1242640" y="960295"/>
                  </a:lnTo>
                  <a:cubicBezTo>
                    <a:pt x="1226239" y="964046"/>
                    <a:pt x="1209633" y="967367"/>
                    <a:pt x="1192832" y="970255"/>
                  </a:cubicBezTo>
                  <a:lnTo>
                    <a:pt x="1177892" y="1011838"/>
                  </a:lnTo>
                  <a:lnTo>
                    <a:pt x="1170270" y="973643"/>
                  </a:lnTo>
                  <a:cubicBezTo>
                    <a:pt x="1156026" y="975534"/>
                    <a:pt x="1141631" y="977129"/>
                    <a:pt x="1127137" y="978323"/>
                  </a:cubicBezTo>
                  <a:cubicBezTo>
                    <a:pt x="1117245" y="1016459"/>
                    <a:pt x="1104116" y="1053673"/>
                    <a:pt x="1087888" y="1089573"/>
                  </a:cubicBezTo>
                  <a:lnTo>
                    <a:pt x="1135554" y="1089573"/>
                  </a:lnTo>
                  <a:lnTo>
                    <a:pt x="1147906" y="1055510"/>
                  </a:lnTo>
                  <a:lnTo>
                    <a:pt x="1154481" y="1089573"/>
                  </a:lnTo>
                  <a:close/>
                  <a:moveTo>
                    <a:pt x="1388627" y="911792"/>
                  </a:moveTo>
                  <a:cubicBezTo>
                    <a:pt x="1369750" y="920107"/>
                    <a:pt x="1350424" y="927778"/>
                    <a:pt x="1330800" y="934748"/>
                  </a:cubicBezTo>
                  <a:lnTo>
                    <a:pt x="1306195" y="1004467"/>
                  </a:lnTo>
                  <a:cubicBezTo>
                    <a:pt x="1305184" y="1006505"/>
                    <a:pt x="1303092" y="1007784"/>
                    <a:pt x="1300816" y="1007754"/>
                  </a:cubicBezTo>
                  <a:lnTo>
                    <a:pt x="1296632" y="1007754"/>
                  </a:lnTo>
                  <a:cubicBezTo>
                    <a:pt x="1291999" y="1007754"/>
                    <a:pt x="1289211" y="1004965"/>
                    <a:pt x="1290505" y="1001428"/>
                  </a:cubicBezTo>
                  <a:lnTo>
                    <a:pt x="1311774" y="941124"/>
                  </a:lnTo>
                  <a:cubicBezTo>
                    <a:pt x="1294674" y="946666"/>
                    <a:pt x="1277372" y="951646"/>
                    <a:pt x="1259874" y="956062"/>
                  </a:cubicBezTo>
                  <a:lnTo>
                    <a:pt x="1212706" y="1089274"/>
                  </a:lnTo>
                  <a:lnTo>
                    <a:pt x="1293395" y="1089274"/>
                  </a:lnTo>
                  <a:cubicBezTo>
                    <a:pt x="1306393" y="1088517"/>
                    <a:pt x="1318536" y="1082537"/>
                    <a:pt x="1327064" y="1072691"/>
                  </a:cubicBezTo>
                  <a:cubicBezTo>
                    <a:pt x="1362577" y="1027873"/>
                    <a:pt x="1382650" y="971550"/>
                    <a:pt x="1388627" y="911742"/>
                  </a:cubicBezTo>
                  <a:close/>
                  <a:moveTo>
                    <a:pt x="1012730" y="1238919"/>
                  </a:moveTo>
                  <a:cubicBezTo>
                    <a:pt x="1012730" y="1256647"/>
                    <a:pt x="1020898" y="1265561"/>
                    <a:pt x="1037283" y="1265561"/>
                  </a:cubicBezTo>
                  <a:cubicBezTo>
                    <a:pt x="1053670" y="1265561"/>
                    <a:pt x="1061043" y="1256647"/>
                    <a:pt x="1061043" y="1238919"/>
                  </a:cubicBezTo>
                  <a:cubicBezTo>
                    <a:pt x="1061515" y="1231658"/>
                    <a:pt x="1059378" y="1224471"/>
                    <a:pt x="1055016" y="1218650"/>
                  </a:cubicBezTo>
                  <a:cubicBezTo>
                    <a:pt x="1050462" y="1213756"/>
                    <a:pt x="1043953" y="1211162"/>
                    <a:pt x="1037283" y="1211579"/>
                  </a:cubicBezTo>
                  <a:cubicBezTo>
                    <a:pt x="1020912" y="1211579"/>
                    <a:pt x="1012730" y="1220692"/>
                    <a:pt x="1012730" y="1238919"/>
                  </a:cubicBezTo>
                  <a:close/>
                  <a:moveTo>
                    <a:pt x="1040870" y="1202017"/>
                  </a:moveTo>
                  <a:cubicBezTo>
                    <a:pt x="1032991" y="1201336"/>
                    <a:pt x="1025096" y="1203204"/>
                    <a:pt x="1018358" y="1207346"/>
                  </a:cubicBezTo>
                  <a:cubicBezTo>
                    <a:pt x="1014951" y="1209648"/>
                    <a:pt x="1012135" y="1212714"/>
                    <a:pt x="1010139" y="1216311"/>
                  </a:cubicBezTo>
                  <a:cubicBezTo>
                    <a:pt x="1009994" y="1207033"/>
                    <a:pt x="1011882" y="1197840"/>
                    <a:pt x="1015668" y="1189370"/>
                  </a:cubicBezTo>
                  <a:cubicBezTo>
                    <a:pt x="1019404" y="1181342"/>
                    <a:pt x="1027701" y="1176452"/>
                    <a:pt x="1036538" y="1177069"/>
                  </a:cubicBezTo>
                  <a:cubicBezTo>
                    <a:pt x="1041029" y="1176890"/>
                    <a:pt x="1045508" y="1177651"/>
                    <a:pt x="1049685" y="1179310"/>
                  </a:cubicBezTo>
                  <a:cubicBezTo>
                    <a:pt x="1052485" y="1180474"/>
                    <a:pt x="1054925" y="1182368"/>
                    <a:pt x="1056759" y="1184788"/>
                  </a:cubicBezTo>
                  <a:cubicBezTo>
                    <a:pt x="1058105" y="1186611"/>
                    <a:pt x="1059040" y="1188697"/>
                    <a:pt x="1059498" y="1190912"/>
                  </a:cubicBezTo>
                  <a:cubicBezTo>
                    <a:pt x="1059757" y="1191999"/>
                    <a:pt x="1059956" y="1193093"/>
                    <a:pt x="1060097" y="1194200"/>
                  </a:cubicBezTo>
                  <a:lnTo>
                    <a:pt x="1072897" y="1194200"/>
                  </a:lnTo>
                  <a:cubicBezTo>
                    <a:pt x="1072756" y="1190784"/>
                    <a:pt x="1072035" y="1187412"/>
                    <a:pt x="1070756" y="1184240"/>
                  </a:cubicBezTo>
                  <a:cubicBezTo>
                    <a:pt x="1068563" y="1179468"/>
                    <a:pt x="1064923" y="1175510"/>
                    <a:pt x="1060346" y="1172936"/>
                  </a:cubicBezTo>
                  <a:cubicBezTo>
                    <a:pt x="1053019" y="1168842"/>
                    <a:pt x="1044666" y="1166954"/>
                    <a:pt x="1036287" y="1167508"/>
                  </a:cubicBezTo>
                  <a:cubicBezTo>
                    <a:pt x="1027755" y="1167338"/>
                    <a:pt x="1019418" y="1170057"/>
                    <a:pt x="1012630" y="1175227"/>
                  </a:cubicBezTo>
                  <a:cubicBezTo>
                    <a:pt x="1006707" y="1180171"/>
                    <a:pt x="1002344" y="1186725"/>
                    <a:pt x="1000079" y="1194099"/>
                  </a:cubicBezTo>
                  <a:cubicBezTo>
                    <a:pt x="997498" y="1202376"/>
                    <a:pt x="996138" y="1210981"/>
                    <a:pt x="996044" y="1219646"/>
                  </a:cubicBezTo>
                  <a:cubicBezTo>
                    <a:pt x="995913" y="1229074"/>
                    <a:pt x="996899" y="1238486"/>
                    <a:pt x="998982" y="1247683"/>
                  </a:cubicBezTo>
                  <a:cubicBezTo>
                    <a:pt x="1000645" y="1255428"/>
                    <a:pt x="1004791" y="1262424"/>
                    <a:pt x="1010786" y="1267603"/>
                  </a:cubicBezTo>
                  <a:cubicBezTo>
                    <a:pt x="1018133" y="1273259"/>
                    <a:pt x="1027287" y="1276039"/>
                    <a:pt x="1036538" y="1275420"/>
                  </a:cubicBezTo>
                  <a:cubicBezTo>
                    <a:pt x="1042997" y="1275476"/>
                    <a:pt x="1049412" y="1274276"/>
                    <a:pt x="1055413" y="1271886"/>
                  </a:cubicBezTo>
                  <a:cubicBezTo>
                    <a:pt x="1060997" y="1269551"/>
                    <a:pt x="1065739" y="1265571"/>
                    <a:pt x="1069012" y="1260482"/>
                  </a:cubicBezTo>
                  <a:cubicBezTo>
                    <a:pt x="1072688" y="1254281"/>
                    <a:pt x="1074550" y="1247171"/>
                    <a:pt x="1074391" y="1239964"/>
                  </a:cubicBezTo>
                  <a:cubicBezTo>
                    <a:pt x="1075068" y="1229891"/>
                    <a:pt x="1072001" y="1219925"/>
                    <a:pt x="1065775" y="1211977"/>
                  </a:cubicBezTo>
                  <a:cubicBezTo>
                    <a:pt x="1059320" y="1205190"/>
                    <a:pt x="1050223" y="1201555"/>
                    <a:pt x="1040870" y="1202017"/>
                  </a:cubicBezTo>
                  <a:close/>
                  <a:moveTo>
                    <a:pt x="932887" y="1178213"/>
                  </a:moveTo>
                  <a:cubicBezTo>
                    <a:pt x="922477" y="1178213"/>
                    <a:pt x="915405" y="1182197"/>
                    <a:pt x="911770" y="1190266"/>
                  </a:cubicBezTo>
                  <a:cubicBezTo>
                    <a:pt x="907825" y="1199997"/>
                    <a:pt x="905972" y="1210449"/>
                    <a:pt x="906341" y="1220941"/>
                  </a:cubicBezTo>
                  <a:cubicBezTo>
                    <a:pt x="905986" y="1231604"/>
                    <a:pt x="907869" y="1242225"/>
                    <a:pt x="911868" y="1252115"/>
                  </a:cubicBezTo>
                  <a:cubicBezTo>
                    <a:pt x="915475" y="1260342"/>
                    <a:pt x="923943" y="1265338"/>
                    <a:pt x="932887" y="1264514"/>
                  </a:cubicBezTo>
                  <a:cubicBezTo>
                    <a:pt x="950653" y="1264514"/>
                    <a:pt x="959535" y="1249988"/>
                    <a:pt x="959535" y="1220941"/>
                  </a:cubicBezTo>
                  <a:cubicBezTo>
                    <a:pt x="959888" y="1210499"/>
                    <a:pt x="957986" y="1200105"/>
                    <a:pt x="953957" y="1190465"/>
                  </a:cubicBezTo>
                  <a:cubicBezTo>
                    <a:pt x="950246" y="1182338"/>
                    <a:pt x="941778" y="1177472"/>
                    <a:pt x="932887" y="1178364"/>
                  </a:cubicBezTo>
                  <a:close/>
                  <a:moveTo>
                    <a:pt x="974327" y="1220793"/>
                  </a:moveTo>
                  <a:cubicBezTo>
                    <a:pt x="974421" y="1211822"/>
                    <a:pt x="973232" y="1202884"/>
                    <a:pt x="970792" y="1194250"/>
                  </a:cubicBezTo>
                  <a:cubicBezTo>
                    <a:pt x="962547" y="1172755"/>
                    <a:pt x="938436" y="1162010"/>
                    <a:pt x="916940" y="1170251"/>
                  </a:cubicBezTo>
                  <a:cubicBezTo>
                    <a:pt x="913736" y="1171482"/>
                    <a:pt x="910693" y="1173101"/>
                    <a:pt x="907884" y="1175077"/>
                  </a:cubicBezTo>
                  <a:cubicBezTo>
                    <a:pt x="901744" y="1180161"/>
                    <a:pt x="897251" y="1186954"/>
                    <a:pt x="894983" y="1194597"/>
                  </a:cubicBezTo>
                  <a:cubicBezTo>
                    <a:pt x="892439" y="1203248"/>
                    <a:pt x="891193" y="1212226"/>
                    <a:pt x="891298" y="1221240"/>
                  </a:cubicBezTo>
                  <a:cubicBezTo>
                    <a:pt x="891298" y="1257131"/>
                    <a:pt x="905180" y="1275073"/>
                    <a:pt x="932937" y="1275073"/>
                  </a:cubicBezTo>
                  <a:cubicBezTo>
                    <a:pt x="941888" y="1275545"/>
                    <a:pt x="950713" y="1272832"/>
                    <a:pt x="957841" y="1267404"/>
                  </a:cubicBezTo>
                  <a:cubicBezTo>
                    <a:pt x="964098" y="1262255"/>
                    <a:pt x="968605" y="1255297"/>
                    <a:pt x="970742" y="1247484"/>
                  </a:cubicBezTo>
                  <a:cubicBezTo>
                    <a:pt x="973272" y="1238729"/>
                    <a:pt x="974497" y="1229652"/>
                    <a:pt x="974377" y="1220543"/>
                  </a:cubicBezTo>
                  <a:close/>
                  <a:moveTo>
                    <a:pt x="853095" y="1203611"/>
                  </a:moveTo>
                  <a:cubicBezTo>
                    <a:pt x="853095" y="1185932"/>
                    <a:pt x="844927" y="1177018"/>
                    <a:pt x="828641" y="1177018"/>
                  </a:cubicBezTo>
                  <a:cubicBezTo>
                    <a:pt x="812354" y="1177018"/>
                    <a:pt x="804584" y="1185932"/>
                    <a:pt x="804584" y="1203611"/>
                  </a:cubicBezTo>
                  <a:cubicBezTo>
                    <a:pt x="804096" y="1210897"/>
                    <a:pt x="806291" y="1218104"/>
                    <a:pt x="810760" y="1223879"/>
                  </a:cubicBezTo>
                  <a:cubicBezTo>
                    <a:pt x="815361" y="1228785"/>
                    <a:pt x="821927" y="1231365"/>
                    <a:pt x="828641" y="1230901"/>
                  </a:cubicBezTo>
                  <a:cubicBezTo>
                    <a:pt x="835443" y="1231335"/>
                    <a:pt x="842099" y="1228751"/>
                    <a:pt x="846821" y="1223831"/>
                  </a:cubicBezTo>
                  <a:cubicBezTo>
                    <a:pt x="851332" y="1218058"/>
                    <a:pt x="853569" y="1210826"/>
                    <a:pt x="853095" y="1203511"/>
                  </a:cubicBezTo>
                  <a:close/>
                  <a:moveTo>
                    <a:pt x="824805" y="1240562"/>
                  </a:moveTo>
                  <a:cubicBezTo>
                    <a:pt x="832696" y="1241245"/>
                    <a:pt x="840589" y="1239357"/>
                    <a:pt x="847319" y="1235184"/>
                  </a:cubicBezTo>
                  <a:cubicBezTo>
                    <a:pt x="850719" y="1232913"/>
                    <a:pt x="853525" y="1229855"/>
                    <a:pt x="855487" y="1226270"/>
                  </a:cubicBezTo>
                  <a:cubicBezTo>
                    <a:pt x="855919" y="1227724"/>
                    <a:pt x="856090" y="1229238"/>
                    <a:pt x="855986" y="1230753"/>
                  </a:cubicBezTo>
                  <a:cubicBezTo>
                    <a:pt x="855925" y="1238853"/>
                    <a:pt x="853893" y="1246821"/>
                    <a:pt x="850059" y="1253958"/>
                  </a:cubicBezTo>
                  <a:cubicBezTo>
                    <a:pt x="845939" y="1261587"/>
                    <a:pt x="837741" y="1266105"/>
                    <a:pt x="829089" y="1265510"/>
                  </a:cubicBezTo>
                  <a:cubicBezTo>
                    <a:pt x="824706" y="1265695"/>
                    <a:pt x="820338" y="1264914"/>
                    <a:pt x="816289" y="1263221"/>
                  </a:cubicBezTo>
                  <a:cubicBezTo>
                    <a:pt x="813509" y="1262115"/>
                    <a:pt x="811069" y="1260291"/>
                    <a:pt x="809215" y="1257942"/>
                  </a:cubicBezTo>
                  <a:cubicBezTo>
                    <a:pt x="807865" y="1256139"/>
                    <a:pt x="806913" y="1254068"/>
                    <a:pt x="806425" y="1251865"/>
                  </a:cubicBezTo>
                  <a:cubicBezTo>
                    <a:pt x="805978" y="1249873"/>
                    <a:pt x="805779" y="1248679"/>
                    <a:pt x="805728" y="1248379"/>
                  </a:cubicBezTo>
                  <a:lnTo>
                    <a:pt x="792778" y="1248379"/>
                  </a:lnTo>
                  <a:cubicBezTo>
                    <a:pt x="793138" y="1254805"/>
                    <a:pt x="795608" y="1260930"/>
                    <a:pt x="799802" y="1265809"/>
                  </a:cubicBezTo>
                  <a:cubicBezTo>
                    <a:pt x="804483" y="1271984"/>
                    <a:pt x="814246" y="1275073"/>
                    <a:pt x="829237" y="1275073"/>
                  </a:cubicBezTo>
                  <a:cubicBezTo>
                    <a:pt x="844230" y="1275073"/>
                    <a:pt x="853843" y="1269693"/>
                    <a:pt x="859920" y="1259834"/>
                  </a:cubicBezTo>
                  <a:cubicBezTo>
                    <a:pt x="866349" y="1248614"/>
                    <a:pt x="869637" y="1235865"/>
                    <a:pt x="869432" y="1222933"/>
                  </a:cubicBezTo>
                  <a:cubicBezTo>
                    <a:pt x="869603" y="1213228"/>
                    <a:pt x="868530" y="1203537"/>
                    <a:pt x="866245" y="1194099"/>
                  </a:cubicBezTo>
                  <a:cubicBezTo>
                    <a:pt x="864407" y="1186481"/>
                    <a:pt x="860163" y="1179653"/>
                    <a:pt x="854142" y="1174629"/>
                  </a:cubicBezTo>
                  <a:cubicBezTo>
                    <a:pt x="846869" y="1169320"/>
                    <a:pt x="837974" y="1166715"/>
                    <a:pt x="828988" y="1167259"/>
                  </a:cubicBezTo>
                  <a:cubicBezTo>
                    <a:pt x="822539" y="1167165"/>
                    <a:pt x="816138" y="1168370"/>
                    <a:pt x="810161" y="1170793"/>
                  </a:cubicBezTo>
                  <a:cubicBezTo>
                    <a:pt x="804564" y="1173105"/>
                    <a:pt x="799812" y="1177089"/>
                    <a:pt x="796564" y="1182197"/>
                  </a:cubicBezTo>
                  <a:cubicBezTo>
                    <a:pt x="792848" y="1188388"/>
                    <a:pt x="790950" y="1195499"/>
                    <a:pt x="791085" y="1202716"/>
                  </a:cubicBezTo>
                  <a:cubicBezTo>
                    <a:pt x="790902" y="1209658"/>
                    <a:pt x="792176" y="1216559"/>
                    <a:pt x="794821" y="1222983"/>
                  </a:cubicBezTo>
                  <a:cubicBezTo>
                    <a:pt x="797167" y="1228391"/>
                    <a:pt x="801137" y="1232933"/>
                    <a:pt x="806176" y="1235980"/>
                  </a:cubicBezTo>
                  <a:cubicBezTo>
                    <a:pt x="811830" y="1239138"/>
                    <a:pt x="818231" y="1240721"/>
                    <a:pt x="824706" y="1240562"/>
                  </a:cubicBezTo>
                  <a:close/>
                  <a:moveTo>
                    <a:pt x="737393" y="1274575"/>
                  </a:moveTo>
                  <a:lnTo>
                    <a:pt x="737393" y="1168006"/>
                  </a:lnTo>
                  <a:lnTo>
                    <a:pt x="724991" y="1168006"/>
                  </a:lnTo>
                  <a:lnTo>
                    <a:pt x="701483" y="1186083"/>
                  </a:lnTo>
                  <a:lnTo>
                    <a:pt x="701483" y="1200374"/>
                  </a:lnTo>
                  <a:lnTo>
                    <a:pt x="724793" y="1181302"/>
                  </a:lnTo>
                  <a:lnTo>
                    <a:pt x="724793" y="1274376"/>
                  </a:lnTo>
                  <a:close/>
                  <a:moveTo>
                    <a:pt x="896877" y="877"/>
                  </a:moveTo>
                  <a:cubicBezTo>
                    <a:pt x="402089" y="877"/>
                    <a:pt x="840" y="400610"/>
                    <a:pt x="840" y="893466"/>
                  </a:cubicBezTo>
                  <a:cubicBezTo>
                    <a:pt x="840" y="1386322"/>
                    <a:pt x="402089" y="1786056"/>
                    <a:pt x="896877" y="1786056"/>
                  </a:cubicBezTo>
                  <a:cubicBezTo>
                    <a:pt x="1391664" y="1786056"/>
                    <a:pt x="1792815" y="1386372"/>
                    <a:pt x="1792815" y="893466"/>
                  </a:cubicBezTo>
                  <a:cubicBezTo>
                    <a:pt x="1792815" y="400560"/>
                    <a:pt x="1391615" y="877"/>
                    <a:pt x="896877" y="877"/>
                  </a:cubicBezTo>
                  <a:close/>
                </a:path>
              </a:pathLst>
            </a:custGeom>
            <a:solidFill>
              <a:srgbClr val="006479"/>
            </a:solidFill>
            <a:ln w="20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3642200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" name="图片 51">
            <a:extLst>
              <a:ext uri="{FF2B5EF4-FFF2-40B4-BE49-F238E27FC236}">
                <a16:creationId xmlns:a16="http://schemas.microsoft.com/office/drawing/2014/main" id="{036820B7-4ABF-FC13-88C5-2C33DF78C26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alphaModFix amt="3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FilmGrain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2" t="4980" r="2" b="10624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64" name="任意多边形: 形状 63">
            <a:extLst>
              <a:ext uri="{FF2B5EF4-FFF2-40B4-BE49-F238E27FC236}">
                <a16:creationId xmlns:a16="http://schemas.microsoft.com/office/drawing/2014/main" id="{C03A6EC8-32D5-BB8D-44CF-D253E42C4C43}"/>
              </a:ext>
            </a:extLst>
          </p:cNvPr>
          <p:cNvSpPr/>
          <p:nvPr userDrawn="1"/>
        </p:nvSpPr>
        <p:spPr>
          <a:xfrm>
            <a:off x="0" y="0"/>
            <a:ext cx="12185282" cy="6858000"/>
          </a:xfrm>
          <a:custGeom>
            <a:avLst/>
            <a:gdLst>
              <a:gd name="connsiteX0" fmla="*/ 0 w 12185282"/>
              <a:gd name="connsiteY0" fmla="*/ 0 h 6858000"/>
              <a:gd name="connsiteX1" fmla="*/ 12185282 w 12185282"/>
              <a:gd name="connsiteY1" fmla="*/ 0 h 6858000"/>
              <a:gd name="connsiteX2" fmla="*/ 12185282 w 12185282"/>
              <a:gd name="connsiteY2" fmla="*/ 6858000 h 6858000"/>
              <a:gd name="connsiteX3" fmla="*/ 0 w 12185282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85282" h="6858000">
                <a:moveTo>
                  <a:pt x="0" y="0"/>
                </a:moveTo>
                <a:lnTo>
                  <a:pt x="12185282" y="0"/>
                </a:lnTo>
                <a:lnTo>
                  <a:pt x="12185282" y="6858000"/>
                </a:lnTo>
                <a:lnTo>
                  <a:pt x="0" y="6858000"/>
                </a:lnTo>
                <a:close/>
              </a:path>
            </a:pathLst>
          </a:custGeom>
          <a:gradFill>
            <a:gsLst>
              <a:gs pos="47000">
                <a:schemeClr val="bg1">
                  <a:alpha val="80000"/>
                </a:schemeClr>
              </a:gs>
              <a:gs pos="56000">
                <a:schemeClr val="bg1">
                  <a:alpha val="50000"/>
                </a:schemeClr>
              </a:gs>
              <a:gs pos="31000">
                <a:schemeClr val="bg1"/>
              </a:gs>
              <a:gs pos="70000">
                <a:srgbClr val="FFFFFF">
                  <a:alpha val="50000"/>
                </a:srgbClr>
              </a:gs>
              <a:gs pos="89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056CDFBE-E169-9E7C-41FB-3081075F0D9A}"/>
              </a:ext>
            </a:extLst>
          </p:cNvPr>
          <p:cNvGrpSpPr/>
          <p:nvPr userDrawn="1"/>
        </p:nvGrpSpPr>
        <p:grpSpPr>
          <a:xfrm>
            <a:off x="-161015" y="566785"/>
            <a:ext cx="691313" cy="314229"/>
            <a:chOff x="90880" y="1784921"/>
            <a:chExt cx="296542" cy="157941"/>
          </a:xfrm>
        </p:grpSpPr>
        <p:sp>
          <p:nvSpPr>
            <p:cNvPr id="37" name="平行四边形 36">
              <a:extLst>
                <a:ext uri="{FF2B5EF4-FFF2-40B4-BE49-F238E27FC236}">
                  <a16:creationId xmlns:a16="http://schemas.microsoft.com/office/drawing/2014/main" id="{690A7525-846E-D8A8-65B1-6EC7BEBD6316}"/>
                </a:ext>
              </a:extLst>
            </p:cNvPr>
            <p:cNvSpPr/>
            <p:nvPr/>
          </p:nvSpPr>
          <p:spPr>
            <a:xfrm>
              <a:off x="187235" y="1833928"/>
              <a:ext cx="200187" cy="77609"/>
            </a:xfrm>
            <a:prstGeom prst="parallelogram">
              <a:avLst>
                <a:gd name="adj" fmla="val 37547"/>
              </a:avLst>
            </a:prstGeom>
            <a:gradFill flip="none" rotWithShape="1">
              <a:gsLst>
                <a:gs pos="35000">
                  <a:srgbClr val="E2AE50">
                    <a:alpha val="0"/>
                  </a:srgbClr>
                </a:gs>
                <a:gs pos="89000">
                  <a:srgbClr val="FFEFBD">
                    <a:alpha val="40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>
              <a:outerShdw blurRad="1270000" dist="127000" dir="5400000" algn="t" rotWithShape="0">
                <a:schemeClr val="accent1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solidFill>
                  <a:prstClr val="white"/>
                </a:solidFill>
                <a:latin typeface="Roboto Bold" panose="02000000000000000000" pitchFamily="2" charset="0"/>
                <a:ea typeface="思源黑体 CN Regular"/>
              </a:endParaRPr>
            </a:p>
          </p:txBody>
        </p:sp>
        <p:sp>
          <p:nvSpPr>
            <p:cNvPr id="38" name="平行四边形 37">
              <a:extLst>
                <a:ext uri="{FF2B5EF4-FFF2-40B4-BE49-F238E27FC236}">
                  <a16:creationId xmlns:a16="http://schemas.microsoft.com/office/drawing/2014/main" id="{89A75555-7F66-CE6A-3B34-8748D18E9466}"/>
                </a:ext>
              </a:extLst>
            </p:cNvPr>
            <p:cNvSpPr/>
            <p:nvPr/>
          </p:nvSpPr>
          <p:spPr>
            <a:xfrm>
              <a:off x="123162" y="1878552"/>
              <a:ext cx="200187" cy="64310"/>
            </a:xfrm>
            <a:prstGeom prst="parallelogram">
              <a:avLst>
                <a:gd name="adj" fmla="val 37547"/>
              </a:avLst>
            </a:prstGeom>
            <a:gradFill flip="none" rotWithShape="1">
              <a:gsLst>
                <a:gs pos="22000">
                  <a:srgbClr val="E2AE50">
                    <a:alpha val="0"/>
                  </a:srgbClr>
                </a:gs>
                <a:gs pos="100000">
                  <a:srgbClr val="E2AE50">
                    <a:alpha val="70000"/>
                  </a:srgbClr>
                </a:gs>
              </a:gsLst>
              <a:lin ang="0" scaled="0"/>
              <a:tileRect/>
            </a:gradFill>
            <a:ln>
              <a:noFill/>
            </a:ln>
            <a:effectLst>
              <a:outerShdw blurRad="1270000" dist="127000" dir="5400000" algn="t" rotWithShape="0">
                <a:schemeClr val="accent1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solidFill>
                  <a:prstClr val="white"/>
                </a:solidFill>
                <a:latin typeface="Roboto Bold" panose="02000000000000000000" pitchFamily="2" charset="0"/>
                <a:ea typeface="思源黑体 CN Regular"/>
              </a:endParaRPr>
            </a:p>
          </p:txBody>
        </p:sp>
        <p:sp>
          <p:nvSpPr>
            <p:cNvPr id="39" name="平行四边形 38">
              <a:extLst>
                <a:ext uri="{FF2B5EF4-FFF2-40B4-BE49-F238E27FC236}">
                  <a16:creationId xmlns:a16="http://schemas.microsoft.com/office/drawing/2014/main" id="{EF3CDBCB-96B6-3FB5-1F40-783E89435C8B}"/>
                </a:ext>
              </a:extLst>
            </p:cNvPr>
            <p:cNvSpPr/>
            <p:nvPr/>
          </p:nvSpPr>
          <p:spPr>
            <a:xfrm>
              <a:off x="90880" y="1784921"/>
              <a:ext cx="200187" cy="73362"/>
            </a:xfrm>
            <a:prstGeom prst="parallelogram">
              <a:avLst>
                <a:gd name="adj" fmla="val 37547"/>
              </a:avLst>
            </a:prstGeom>
            <a:noFill/>
            <a:ln w="6350">
              <a:gradFill>
                <a:gsLst>
                  <a:gs pos="39000">
                    <a:schemeClr val="accent1">
                      <a:alpha val="0"/>
                    </a:schemeClr>
                  </a:gs>
                  <a:gs pos="87000">
                    <a:schemeClr val="accent1">
                      <a:alpha val="70000"/>
                    </a:schemeClr>
                  </a:gs>
                </a:gsLst>
                <a:lin ang="0" scaled="0"/>
              </a:gradFill>
            </a:ln>
            <a:effectLst>
              <a:outerShdw blurRad="1270000" dist="127000" dir="5400000" algn="t" rotWithShape="0">
                <a:schemeClr val="accent1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solidFill>
                  <a:prstClr val="white"/>
                </a:solidFill>
                <a:latin typeface="Roboto Bold" panose="02000000000000000000" pitchFamily="2" charset="0"/>
                <a:ea typeface="思源黑体 CN Regular"/>
              </a:endParaRPr>
            </a:p>
          </p:txBody>
        </p:sp>
      </p:grpSp>
      <p:cxnSp>
        <p:nvCxnSpPr>
          <p:cNvPr id="41" name="直接连接符 40">
            <a:extLst>
              <a:ext uri="{FF2B5EF4-FFF2-40B4-BE49-F238E27FC236}">
                <a16:creationId xmlns:a16="http://schemas.microsoft.com/office/drawing/2014/main" id="{8C252C7A-DEF0-653C-2D42-BBB7EBA9A2AD}"/>
              </a:ext>
            </a:extLst>
          </p:cNvPr>
          <p:cNvCxnSpPr/>
          <p:nvPr userDrawn="1"/>
        </p:nvCxnSpPr>
        <p:spPr>
          <a:xfrm>
            <a:off x="0" y="1028700"/>
            <a:ext cx="12192000" cy="0"/>
          </a:xfrm>
          <a:prstGeom prst="line">
            <a:avLst/>
          </a:prstGeom>
          <a:ln w="9525">
            <a:solidFill>
              <a:schemeClr val="accent1">
                <a:alpha val="7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43" name="图形 4">
            <a:extLst>
              <a:ext uri="{FF2B5EF4-FFF2-40B4-BE49-F238E27FC236}">
                <a16:creationId xmlns:a16="http://schemas.microsoft.com/office/drawing/2014/main" id="{3B16E9C3-E0C1-33CA-1AF3-FA5FF28FF60A}"/>
              </a:ext>
            </a:extLst>
          </p:cNvPr>
          <p:cNvGrpSpPr/>
          <p:nvPr/>
        </p:nvGrpSpPr>
        <p:grpSpPr>
          <a:xfrm>
            <a:off x="10397566" y="333104"/>
            <a:ext cx="1121331" cy="385666"/>
            <a:chOff x="3162257" y="2620396"/>
            <a:chExt cx="5190441" cy="1785178"/>
          </a:xfrm>
        </p:grpSpPr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FB7D5B69-DB38-D83C-8026-7A43BF30DB76}"/>
                </a:ext>
              </a:extLst>
            </p:cNvPr>
            <p:cNvSpPr/>
            <p:nvPr/>
          </p:nvSpPr>
          <p:spPr>
            <a:xfrm>
              <a:off x="5405780" y="2920931"/>
              <a:ext cx="2925307" cy="889799"/>
            </a:xfrm>
            <a:custGeom>
              <a:avLst/>
              <a:gdLst>
                <a:gd name="connsiteX0" fmla="*/ 2677202 w 2925307"/>
                <a:gd name="connsiteY0" fmla="*/ 369138 h 889799"/>
                <a:gd name="connsiteX1" fmla="*/ 2634120 w 2925307"/>
                <a:gd name="connsiteY1" fmla="*/ 369138 h 889799"/>
                <a:gd name="connsiteX2" fmla="*/ 2644083 w 2925307"/>
                <a:gd name="connsiteY2" fmla="*/ 355891 h 889799"/>
                <a:gd name="connsiteX3" fmla="*/ 2644083 w 2925307"/>
                <a:gd name="connsiteY3" fmla="*/ 339308 h 889799"/>
                <a:gd name="connsiteX4" fmla="*/ 2657780 w 2925307"/>
                <a:gd name="connsiteY4" fmla="*/ 316350 h 889799"/>
                <a:gd name="connsiteX5" fmla="*/ 2657378 w 2925307"/>
                <a:gd name="connsiteY5" fmla="*/ 309478 h 889799"/>
                <a:gd name="connsiteX6" fmla="*/ 2657378 w 2925307"/>
                <a:gd name="connsiteY6" fmla="*/ 286273 h 889799"/>
                <a:gd name="connsiteX7" fmla="*/ 2650509 w 2925307"/>
                <a:gd name="connsiteY7" fmla="*/ 273025 h 889799"/>
                <a:gd name="connsiteX8" fmla="*/ 2650509 w 2925307"/>
                <a:gd name="connsiteY8" fmla="*/ 263065 h 889799"/>
                <a:gd name="connsiteX9" fmla="*/ 2650509 w 2925307"/>
                <a:gd name="connsiteY9" fmla="*/ 186825 h 889799"/>
                <a:gd name="connsiteX10" fmla="*/ 2650509 w 2925307"/>
                <a:gd name="connsiteY10" fmla="*/ 173429 h 889799"/>
                <a:gd name="connsiteX11" fmla="*/ 2672622 w 2925307"/>
                <a:gd name="connsiteY11" fmla="*/ 169047 h 889799"/>
                <a:gd name="connsiteX12" fmla="*/ 2690296 w 2925307"/>
                <a:gd name="connsiteY12" fmla="*/ 160182 h 889799"/>
                <a:gd name="connsiteX13" fmla="*/ 2720182 w 2925307"/>
                <a:gd name="connsiteY13" fmla="*/ 160182 h 889799"/>
                <a:gd name="connsiteX14" fmla="*/ 2733438 w 2925307"/>
                <a:gd name="connsiteY14" fmla="*/ 176764 h 889799"/>
                <a:gd name="connsiteX15" fmla="*/ 2683629 w 2925307"/>
                <a:gd name="connsiteY15" fmla="*/ 223227 h 889799"/>
                <a:gd name="connsiteX16" fmla="*/ 2683629 w 2925307"/>
                <a:gd name="connsiteY16" fmla="*/ 239760 h 889799"/>
                <a:gd name="connsiteX17" fmla="*/ 2713514 w 2925307"/>
                <a:gd name="connsiteY17" fmla="*/ 296132 h 889799"/>
                <a:gd name="connsiteX18" fmla="*/ 2670373 w 2925307"/>
                <a:gd name="connsiteY18" fmla="*/ 345931 h 889799"/>
                <a:gd name="connsiteX19" fmla="*/ 2670373 w 2925307"/>
                <a:gd name="connsiteY19" fmla="*/ 349268 h 889799"/>
                <a:gd name="connsiteX20" fmla="*/ 2690296 w 2925307"/>
                <a:gd name="connsiteY20" fmla="*/ 359228 h 889799"/>
                <a:gd name="connsiteX21" fmla="*/ 2733438 w 2925307"/>
                <a:gd name="connsiteY21" fmla="*/ 322775 h 889799"/>
                <a:gd name="connsiteX22" fmla="*/ 2779853 w 2925307"/>
                <a:gd name="connsiteY22" fmla="*/ 292895 h 889799"/>
                <a:gd name="connsiteX23" fmla="*/ 2807208 w 2925307"/>
                <a:gd name="connsiteY23" fmla="*/ 263863 h 889799"/>
                <a:gd name="connsiteX24" fmla="*/ 2826268 w 2925307"/>
                <a:gd name="connsiteY24" fmla="*/ 229900 h 889799"/>
                <a:gd name="connsiteX25" fmla="*/ 2826268 w 2925307"/>
                <a:gd name="connsiteY25" fmla="*/ 206644 h 889799"/>
                <a:gd name="connsiteX26" fmla="*/ 2803070 w 2925307"/>
                <a:gd name="connsiteY26" fmla="*/ 190062 h 889799"/>
                <a:gd name="connsiteX27" fmla="*/ 2799836 w 2925307"/>
                <a:gd name="connsiteY27" fmla="*/ 163469 h 889799"/>
                <a:gd name="connsiteX28" fmla="*/ 2859587 w 2925307"/>
                <a:gd name="connsiteY28" fmla="*/ 110383 h 889799"/>
                <a:gd name="connsiteX29" fmla="*/ 2859587 w 2925307"/>
                <a:gd name="connsiteY29" fmla="*/ 97236 h 889799"/>
                <a:gd name="connsiteX30" fmla="*/ 2823094 w 2925307"/>
                <a:gd name="connsiteY30" fmla="*/ 83941 h 889799"/>
                <a:gd name="connsiteX31" fmla="*/ 2809838 w 2925307"/>
                <a:gd name="connsiteY31" fmla="*/ 64021 h 889799"/>
                <a:gd name="connsiteX32" fmla="*/ 2809838 w 2925307"/>
                <a:gd name="connsiteY32" fmla="*/ 53912 h 889799"/>
                <a:gd name="connsiteX33" fmla="*/ 2773325 w 2925307"/>
                <a:gd name="connsiteY33" fmla="*/ 877 h 889799"/>
                <a:gd name="connsiteX34" fmla="*/ 2730244 w 2925307"/>
                <a:gd name="connsiteY34" fmla="*/ 30755 h 889799"/>
                <a:gd name="connsiteX35" fmla="*/ 2736872 w 2925307"/>
                <a:gd name="connsiteY35" fmla="*/ 73881 h 889799"/>
                <a:gd name="connsiteX36" fmla="*/ 2736872 w 2925307"/>
                <a:gd name="connsiteY36" fmla="*/ 83841 h 889799"/>
                <a:gd name="connsiteX37" fmla="*/ 2653984 w 2925307"/>
                <a:gd name="connsiteY37" fmla="*/ 130303 h 889799"/>
                <a:gd name="connsiteX38" fmla="*/ 2637354 w 2925307"/>
                <a:gd name="connsiteY38" fmla="*/ 113721 h 889799"/>
                <a:gd name="connsiteX39" fmla="*/ 2637354 w 2925307"/>
                <a:gd name="connsiteY39" fmla="*/ 80654 h 889799"/>
                <a:gd name="connsiteX40" fmla="*/ 2587545 w 2925307"/>
                <a:gd name="connsiteY40" fmla="*/ 40816 h 889799"/>
                <a:gd name="connsiteX41" fmla="*/ 2581519 w 2925307"/>
                <a:gd name="connsiteY41" fmla="*/ 33494 h 889799"/>
                <a:gd name="connsiteX42" fmla="*/ 2557660 w 2925307"/>
                <a:gd name="connsiteY42" fmla="*/ 60734 h 889799"/>
                <a:gd name="connsiteX43" fmla="*/ 2563102 w 2925307"/>
                <a:gd name="connsiteY43" fmla="*/ 101719 h 889799"/>
                <a:gd name="connsiteX44" fmla="*/ 2560953 w 2925307"/>
                <a:gd name="connsiteY44" fmla="*/ 140312 h 889799"/>
                <a:gd name="connsiteX45" fmla="*/ 2560953 w 2925307"/>
                <a:gd name="connsiteY45" fmla="*/ 150272 h 889799"/>
                <a:gd name="connsiteX46" fmla="*/ 2558021 w 2925307"/>
                <a:gd name="connsiteY46" fmla="*/ 179704 h 889799"/>
                <a:gd name="connsiteX47" fmla="*/ 2564287 w 2925307"/>
                <a:gd name="connsiteY47" fmla="*/ 206644 h 889799"/>
                <a:gd name="connsiteX48" fmla="*/ 2564287 w 2925307"/>
                <a:gd name="connsiteY48" fmla="*/ 229900 h 889799"/>
                <a:gd name="connsiteX49" fmla="*/ 2567119 w 2925307"/>
                <a:gd name="connsiteY49" fmla="*/ 279698 h 889799"/>
                <a:gd name="connsiteX50" fmla="*/ 2557660 w 2925307"/>
                <a:gd name="connsiteY50" fmla="*/ 345981 h 889799"/>
                <a:gd name="connsiteX51" fmla="*/ 2564287 w 2925307"/>
                <a:gd name="connsiteY51" fmla="*/ 365901 h 889799"/>
                <a:gd name="connsiteX52" fmla="*/ 2560953 w 2925307"/>
                <a:gd name="connsiteY52" fmla="*/ 375859 h 889799"/>
                <a:gd name="connsiteX53" fmla="*/ 2527834 w 2925307"/>
                <a:gd name="connsiteY53" fmla="*/ 385819 h 889799"/>
                <a:gd name="connsiteX54" fmla="*/ 2527834 w 2925307"/>
                <a:gd name="connsiteY54" fmla="*/ 379096 h 889799"/>
                <a:gd name="connsiteX55" fmla="*/ 2547758 w 2925307"/>
                <a:gd name="connsiteY55" fmla="*/ 362513 h 889799"/>
                <a:gd name="connsiteX56" fmla="*/ 2551795 w 2925307"/>
                <a:gd name="connsiteY56" fmla="*/ 332635 h 889799"/>
                <a:gd name="connsiteX57" fmla="*/ 2552939 w 2925307"/>
                <a:gd name="connsiteY57" fmla="*/ 219791 h 889799"/>
                <a:gd name="connsiteX58" fmla="*/ 2544424 w 2925307"/>
                <a:gd name="connsiteY58" fmla="*/ 186626 h 889799"/>
                <a:gd name="connsiteX59" fmla="*/ 2544424 w 2925307"/>
                <a:gd name="connsiteY59" fmla="*/ 143549 h 889799"/>
                <a:gd name="connsiteX60" fmla="*/ 2504576 w 2925307"/>
                <a:gd name="connsiteY60" fmla="*/ 87178 h 889799"/>
                <a:gd name="connsiteX61" fmla="*/ 2497888 w 2925307"/>
                <a:gd name="connsiteY61" fmla="*/ 87178 h 889799"/>
                <a:gd name="connsiteX62" fmla="*/ 2458041 w 2925307"/>
                <a:gd name="connsiteY62" fmla="*/ 127016 h 889799"/>
                <a:gd name="connsiteX63" fmla="*/ 2458041 w 2925307"/>
                <a:gd name="connsiteY63" fmla="*/ 173429 h 889799"/>
                <a:gd name="connsiteX64" fmla="*/ 2459045 w 2925307"/>
                <a:gd name="connsiteY64" fmla="*/ 239760 h 889799"/>
                <a:gd name="connsiteX65" fmla="*/ 2458041 w 2925307"/>
                <a:gd name="connsiteY65" fmla="*/ 243097 h 889799"/>
                <a:gd name="connsiteX66" fmla="*/ 2458041 w 2925307"/>
                <a:gd name="connsiteY66" fmla="*/ 249720 h 889799"/>
                <a:gd name="connsiteX67" fmla="*/ 2468003 w 2925307"/>
                <a:gd name="connsiteY67" fmla="*/ 282885 h 889799"/>
                <a:gd name="connsiteX68" fmla="*/ 2468003 w 2925307"/>
                <a:gd name="connsiteY68" fmla="*/ 319338 h 889799"/>
                <a:gd name="connsiteX69" fmla="*/ 2477964 w 2925307"/>
                <a:gd name="connsiteY69" fmla="*/ 362214 h 889799"/>
                <a:gd name="connsiteX70" fmla="*/ 2504275 w 2925307"/>
                <a:gd name="connsiteY70" fmla="*/ 385670 h 889799"/>
                <a:gd name="connsiteX71" fmla="*/ 2424581 w 2925307"/>
                <a:gd name="connsiteY71" fmla="*/ 415548 h 889799"/>
                <a:gd name="connsiteX72" fmla="*/ 2418013 w 2925307"/>
                <a:gd name="connsiteY72" fmla="*/ 415548 h 889799"/>
                <a:gd name="connsiteX73" fmla="*/ 2404797 w 2925307"/>
                <a:gd name="connsiteY73" fmla="*/ 408727 h 889799"/>
                <a:gd name="connsiteX74" fmla="*/ 2398089 w 2925307"/>
                <a:gd name="connsiteY74" fmla="*/ 408727 h 889799"/>
                <a:gd name="connsiteX75" fmla="*/ 2335084 w 2925307"/>
                <a:gd name="connsiteY75" fmla="*/ 498364 h 889799"/>
                <a:gd name="connsiteX76" fmla="*/ 2335084 w 2925307"/>
                <a:gd name="connsiteY76" fmla="*/ 524858 h 889799"/>
                <a:gd name="connsiteX77" fmla="*/ 2359969 w 2925307"/>
                <a:gd name="connsiteY77" fmla="*/ 556728 h 889799"/>
                <a:gd name="connsiteX78" fmla="*/ 2381640 w 2925307"/>
                <a:gd name="connsiteY78" fmla="*/ 561309 h 889799"/>
                <a:gd name="connsiteX79" fmla="*/ 2404858 w 2925307"/>
                <a:gd name="connsiteY79" fmla="*/ 561309 h 889799"/>
                <a:gd name="connsiteX80" fmla="*/ 2438017 w 2925307"/>
                <a:gd name="connsiteY80" fmla="*/ 531430 h 889799"/>
                <a:gd name="connsiteX81" fmla="*/ 2438017 w 2925307"/>
                <a:gd name="connsiteY81" fmla="*/ 508225 h 889799"/>
                <a:gd name="connsiteX82" fmla="*/ 2428055 w 2925307"/>
                <a:gd name="connsiteY82" fmla="*/ 488305 h 889799"/>
                <a:gd name="connsiteX83" fmla="*/ 2428055 w 2925307"/>
                <a:gd name="connsiteY83" fmla="*/ 465100 h 889799"/>
                <a:gd name="connsiteX84" fmla="*/ 2457940 w 2925307"/>
                <a:gd name="connsiteY84" fmla="*/ 438557 h 889799"/>
                <a:gd name="connsiteX85" fmla="*/ 2477864 w 2925307"/>
                <a:gd name="connsiteY85" fmla="*/ 438557 h 889799"/>
                <a:gd name="connsiteX86" fmla="*/ 2630686 w 2925307"/>
                <a:gd name="connsiteY86" fmla="*/ 427402 h 889799"/>
                <a:gd name="connsiteX87" fmla="*/ 2730305 w 2925307"/>
                <a:gd name="connsiteY87" fmla="*/ 428695 h 889799"/>
                <a:gd name="connsiteX88" fmla="*/ 2800037 w 2925307"/>
                <a:gd name="connsiteY88" fmla="*/ 432430 h 889799"/>
                <a:gd name="connsiteX89" fmla="*/ 2809979 w 2925307"/>
                <a:gd name="connsiteY89" fmla="*/ 438655 h 889799"/>
                <a:gd name="connsiteX90" fmla="*/ 2806063 w 2925307"/>
                <a:gd name="connsiteY90" fmla="*/ 471722 h 889799"/>
                <a:gd name="connsiteX91" fmla="*/ 2843158 w 2925307"/>
                <a:gd name="connsiteY91" fmla="*/ 458525 h 889799"/>
                <a:gd name="connsiteX92" fmla="*/ 2883006 w 2925307"/>
                <a:gd name="connsiteY92" fmla="*/ 465198 h 889799"/>
                <a:gd name="connsiteX93" fmla="*/ 2926147 w 2925307"/>
                <a:gd name="connsiteY93" fmla="*/ 432033 h 889799"/>
                <a:gd name="connsiteX94" fmla="*/ 2873847 w 2925307"/>
                <a:gd name="connsiteY94" fmla="*/ 394833 h 889799"/>
                <a:gd name="connsiteX95" fmla="*/ 2810080 w 2925307"/>
                <a:gd name="connsiteY95" fmla="*/ 368987 h 889799"/>
                <a:gd name="connsiteX96" fmla="*/ 2677202 w 2925307"/>
                <a:gd name="connsiteY96" fmla="*/ 368987 h 889799"/>
                <a:gd name="connsiteX97" fmla="*/ 1729220 w 2925307"/>
                <a:gd name="connsiteY97" fmla="*/ 680179 h 889799"/>
                <a:gd name="connsiteX98" fmla="*/ 1702728 w 2925307"/>
                <a:gd name="connsiteY98" fmla="*/ 713344 h 889799"/>
                <a:gd name="connsiteX99" fmla="*/ 1676177 w 2925307"/>
                <a:gd name="connsiteY99" fmla="*/ 746511 h 889799"/>
                <a:gd name="connsiteX100" fmla="*/ 1662921 w 2925307"/>
                <a:gd name="connsiteY100" fmla="*/ 746511 h 889799"/>
                <a:gd name="connsiteX101" fmla="*/ 1648581 w 2925307"/>
                <a:gd name="connsiteY101" fmla="*/ 778530 h 889799"/>
                <a:gd name="connsiteX102" fmla="*/ 1632292 w 2925307"/>
                <a:gd name="connsiteY102" fmla="*/ 785502 h 889799"/>
                <a:gd name="connsiteX103" fmla="*/ 1622331 w 2925307"/>
                <a:gd name="connsiteY103" fmla="*/ 798749 h 889799"/>
                <a:gd name="connsiteX104" fmla="*/ 1570071 w 2925307"/>
                <a:gd name="connsiteY104" fmla="*/ 839335 h 889799"/>
                <a:gd name="connsiteX105" fmla="*/ 1570071 w 2925307"/>
                <a:gd name="connsiteY105" fmla="*/ 852632 h 889799"/>
                <a:gd name="connsiteX106" fmla="*/ 1580033 w 2925307"/>
                <a:gd name="connsiteY106" fmla="*/ 855718 h 889799"/>
                <a:gd name="connsiteX107" fmla="*/ 1586560 w 2925307"/>
                <a:gd name="connsiteY107" fmla="*/ 855718 h 889799"/>
                <a:gd name="connsiteX108" fmla="*/ 1681198 w 2925307"/>
                <a:gd name="connsiteY108" fmla="*/ 817920 h 889799"/>
                <a:gd name="connsiteX109" fmla="*/ 1723134 w 2925307"/>
                <a:gd name="connsiteY109" fmla="*/ 793571 h 889799"/>
                <a:gd name="connsiteX110" fmla="*/ 1761294 w 2925307"/>
                <a:gd name="connsiteY110" fmla="*/ 765335 h 889799"/>
                <a:gd name="connsiteX111" fmla="*/ 1820603 w 2925307"/>
                <a:gd name="connsiteY111" fmla="*/ 692030 h 889799"/>
                <a:gd name="connsiteX112" fmla="*/ 1868284 w 2925307"/>
                <a:gd name="connsiteY112" fmla="*/ 607024 h 889799"/>
                <a:gd name="connsiteX113" fmla="*/ 1888207 w 2925307"/>
                <a:gd name="connsiteY113" fmla="*/ 567186 h 889799"/>
                <a:gd name="connsiteX114" fmla="*/ 1904797 w 2925307"/>
                <a:gd name="connsiteY114" fmla="*/ 600301 h 889799"/>
                <a:gd name="connsiteX115" fmla="*/ 1904797 w 2925307"/>
                <a:gd name="connsiteY115" fmla="*/ 606974 h 889799"/>
                <a:gd name="connsiteX116" fmla="*/ 1945689 w 2925307"/>
                <a:gd name="connsiteY116" fmla="*/ 682120 h 889799"/>
                <a:gd name="connsiteX117" fmla="*/ 1968545 w 2925307"/>
                <a:gd name="connsiteY117" fmla="*/ 718973 h 889799"/>
                <a:gd name="connsiteX118" fmla="*/ 1990658 w 2925307"/>
                <a:gd name="connsiteY118" fmla="*/ 753232 h 889799"/>
                <a:gd name="connsiteX119" fmla="*/ 2047336 w 2925307"/>
                <a:gd name="connsiteY119" fmla="*/ 812643 h 889799"/>
                <a:gd name="connsiteX120" fmla="*/ 2130325 w 2925307"/>
                <a:gd name="connsiteY120" fmla="*/ 845708 h 889799"/>
                <a:gd name="connsiteX121" fmla="*/ 2193329 w 2925307"/>
                <a:gd name="connsiteY121" fmla="*/ 825790 h 889799"/>
                <a:gd name="connsiteX122" fmla="*/ 2158061 w 2925307"/>
                <a:gd name="connsiteY122" fmla="*/ 781420 h 889799"/>
                <a:gd name="connsiteX123" fmla="*/ 2119158 w 2925307"/>
                <a:gd name="connsiteY123" fmla="*/ 744070 h 889799"/>
                <a:gd name="connsiteX124" fmla="*/ 2041511 w 2925307"/>
                <a:gd name="connsiteY124" fmla="*/ 669373 h 889799"/>
                <a:gd name="connsiteX125" fmla="*/ 1973566 w 2925307"/>
                <a:gd name="connsiteY125" fmla="*/ 584715 h 889799"/>
                <a:gd name="connsiteX126" fmla="*/ 1946834 w 2925307"/>
                <a:gd name="connsiteY126" fmla="*/ 534917 h 889799"/>
                <a:gd name="connsiteX127" fmla="*/ 1933478 w 2925307"/>
                <a:gd name="connsiteY127" fmla="*/ 508474 h 889799"/>
                <a:gd name="connsiteX128" fmla="*/ 1918033 w 2925307"/>
                <a:gd name="connsiteY128" fmla="*/ 487458 h 889799"/>
                <a:gd name="connsiteX129" fmla="*/ 1971076 w 2925307"/>
                <a:gd name="connsiteY129" fmla="*/ 483972 h 889799"/>
                <a:gd name="connsiteX130" fmla="*/ 1987726 w 2925307"/>
                <a:gd name="connsiteY130" fmla="*/ 483972 h 889799"/>
                <a:gd name="connsiteX131" fmla="*/ 2077362 w 2925307"/>
                <a:gd name="connsiteY131" fmla="*/ 447519 h 889799"/>
                <a:gd name="connsiteX132" fmla="*/ 2077362 w 2925307"/>
                <a:gd name="connsiteY132" fmla="*/ 440846 h 889799"/>
                <a:gd name="connsiteX133" fmla="*/ 2034281 w 2925307"/>
                <a:gd name="connsiteY133" fmla="*/ 384476 h 889799"/>
                <a:gd name="connsiteX134" fmla="*/ 2007729 w 2925307"/>
                <a:gd name="connsiteY134" fmla="*/ 384476 h 889799"/>
                <a:gd name="connsiteX135" fmla="*/ 1971276 w 2925307"/>
                <a:gd name="connsiteY135" fmla="*/ 391098 h 889799"/>
                <a:gd name="connsiteX136" fmla="*/ 1931429 w 2925307"/>
                <a:gd name="connsiteY136" fmla="*/ 391098 h 889799"/>
                <a:gd name="connsiteX137" fmla="*/ 1935225 w 2925307"/>
                <a:gd name="connsiteY137" fmla="*/ 331340 h 889799"/>
                <a:gd name="connsiteX138" fmla="*/ 1934221 w 2925307"/>
                <a:gd name="connsiteY138" fmla="*/ 268246 h 889799"/>
                <a:gd name="connsiteX139" fmla="*/ 1939201 w 2925307"/>
                <a:gd name="connsiteY139" fmla="*/ 221932 h 889799"/>
                <a:gd name="connsiteX140" fmla="*/ 1911766 w 2925307"/>
                <a:gd name="connsiteY140" fmla="*/ 195341 h 889799"/>
                <a:gd name="connsiteX141" fmla="*/ 1888689 w 2925307"/>
                <a:gd name="connsiteY141" fmla="*/ 199474 h 889799"/>
                <a:gd name="connsiteX142" fmla="*/ 1881921 w 2925307"/>
                <a:gd name="connsiteY142" fmla="*/ 235129 h 889799"/>
                <a:gd name="connsiteX143" fmla="*/ 1881921 w 2925307"/>
                <a:gd name="connsiteY143" fmla="*/ 238416 h 889799"/>
                <a:gd name="connsiteX144" fmla="*/ 1871959 w 2925307"/>
                <a:gd name="connsiteY144" fmla="*/ 291502 h 889799"/>
                <a:gd name="connsiteX145" fmla="*/ 1871959 w 2925307"/>
                <a:gd name="connsiteY145" fmla="*/ 311420 h 889799"/>
                <a:gd name="connsiteX146" fmla="*/ 1867982 w 2925307"/>
                <a:gd name="connsiteY146" fmla="*/ 387662 h 889799"/>
                <a:gd name="connsiteX147" fmla="*/ 1845367 w 2925307"/>
                <a:gd name="connsiteY147" fmla="*/ 390998 h 889799"/>
                <a:gd name="connsiteX148" fmla="*/ 1842074 w 2925307"/>
                <a:gd name="connsiteY148" fmla="*/ 390998 h 889799"/>
                <a:gd name="connsiteX149" fmla="*/ 1802226 w 2925307"/>
                <a:gd name="connsiteY149" fmla="*/ 404295 h 889799"/>
                <a:gd name="connsiteX150" fmla="*/ 1798892 w 2925307"/>
                <a:gd name="connsiteY150" fmla="*/ 404295 h 889799"/>
                <a:gd name="connsiteX151" fmla="*/ 1765773 w 2925307"/>
                <a:gd name="connsiteY151" fmla="*/ 397671 h 889799"/>
                <a:gd name="connsiteX152" fmla="*/ 1722632 w 2925307"/>
                <a:gd name="connsiteY152" fmla="*/ 437511 h 889799"/>
                <a:gd name="connsiteX153" fmla="*/ 1722632 w 2925307"/>
                <a:gd name="connsiteY153" fmla="*/ 444133 h 889799"/>
                <a:gd name="connsiteX154" fmla="*/ 1765773 w 2925307"/>
                <a:gd name="connsiteY154" fmla="*/ 493932 h 889799"/>
                <a:gd name="connsiteX155" fmla="*/ 1778969 w 2925307"/>
                <a:gd name="connsiteY155" fmla="*/ 493932 h 889799"/>
                <a:gd name="connsiteX156" fmla="*/ 1835365 w 2925307"/>
                <a:gd name="connsiteY156" fmla="*/ 483972 h 889799"/>
                <a:gd name="connsiteX157" fmla="*/ 1832071 w 2925307"/>
                <a:gd name="connsiteY157" fmla="*/ 493932 h 889799"/>
                <a:gd name="connsiteX158" fmla="*/ 1812148 w 2925307"/>
                <a:gd name="connsiteY158" fmla="*/ 546967 h 889799"/>
                <a:gd name="connsiteX159" fmla="*/ 1791923 w 2925307"/>
                <a:gd name="connsiteY159" fmla="*/ 599705 h 889799"/>
                <a:gd name="connsiteX160" fmla="*/ 1757056 w 2925307"/>
                <a:gd name="connsiteY160" fmla="*/ 637750 h 889799"/>
                <a:gd name="connsiteX161" fmla="*/ 1729260 w 2925307"/>
                <a:gd name="connsiteY161" fmla="*/ 679630 h 889799"/>
                <a:gd name="connsiteX162" fmla="*/ 902869 w 2925307"/>
                <a:gd name="connsiteY162" fmla="*/ 505486 h 889799"/>
                <a:gd name="connsiteX163" fmla="*/ 922792 w 2925307"/>
                <a:gd name="connsiteY163" fmla="*/ 498861 h 889799"/>
                <a:gd name="connsiteX164" fmla="*/ 932734 w 2925307"/>
                <a:gd name="connsiteY164" fmla="*/ 515396 h 889799"/>
                <a:gd name="connsiteX165" fmla="*/ 952658 w 2925307"/>
                <a:gd name="connsiteY165" fmla="*/ 555234 h 889799"/>
                <a:gd name="connsiteX166" fmla="*/ 929460 w 2925307"/>
                <a:gd name="connsiteY166" fmla="*/ 581777 h 889799"/>
                <a:gd name="connsiteX167" fmla="*/ 929460 w 2925307"/>
                <a:gd name="connsiteY167" fmla="*/ 591737 h 889799"/>
                <a:gd name="connsiteX168" fmla="*/ 946050 w 2925307"/>
                <a:gd name="connsiteY168" fmla="*/ 621615 h 889799"/>
                <a:gd name="connsiteX169" fmla="*/ 956012 w 2925307"/>
                <a:gd name="connsiteY169" fmla="*/ 624953 h 889799"/>
                <a:gd name="connsiteX170" fmla="*/ 965974 w 2925307"/>
                <a:gd name="connsiteY170" fmla="*/ 624953 h 889799"/>
                <a:gd name="connsiteX171" fmla="*/ 1002467 w 2925307"/>
                <a:gd name="connsiteY171" fmla="*/ 618280 h 889799"/>
                <a:gd name="connsiteX172" fmla="*/ 1012429 w 2925307"/>
                <a:gd name="connsiteY172" fmla="*/ 618280 h 889799"/>
                <a:gd name="connsiteX173" fmla="*/ 1016566 w 2925307"/>
                <a:gd name="connsiteY173" fmla="*/ 638198 h 889799"/>
                <a:gd name="connsiteX174" fmla="*/ 959386 w 2925307"/>
                <a:gd name="connsiteY174" fmla="*/ 651594 h 889799"/>
                <a:gd name="connsiteX175" fmla="*/ 956112 w 2925307"/>
                <a:gd name="connsiteY175" fmla="*/ 651594 h 889799"/>
                <a:gd name="connsiteX176" fmla="*/ 929561 w 2925307"/>
                <a:gd name="connsiteY176" fmla="*/ 658218 h 889799"/>
                <a:gd name="connsiteX177" fmla="*/ 926227 w 2925307"/>
                <a:gd name="connsiteY177" fmla="*/ 668176 h 889799"/>
                <a:gd name="connsiteX178" fmla="*/ 926227 w 2925307"/>
                <a:gd name="connsiteY178" fmla="*/ 674801 h 889799"/>
                <a:gd name="connsiteX179" fmla="*/ 962680 w 2925307"/>
                <a:gd name="connsiteY179" fmla="*/ 698006 h 889799"/>
                <a:gd name="connsiteX180" fmla="*/ 1009155 w 2925307"/>
                <a:gd name="connsiteY180" fmla="*/ 698006 h 889799"/>
                <a:gd name="connsiteX181" fmla="*/ 1012429 w 2925307"/>
                <a:gd name="connsiteY181" fmla="*/ 714589 h 889799"/>
                <a:gd name="connsiteX182" fmla="*/ 1012429 w 2925307"/>
                <a:gd name="connsiteY182" fmla="*/ 771012 h 889799"/>
                <a:gd name="connsiteX183" fmla="*/ 1025725 w 2925307"/>
                <a:gd name="connsiteY183" fmla="*/ 774347 h 889799"/>
                <a:gd name="connsiteX184" fmla="*/ 1065572 w 2925307"/>
                <a:gd name="connsiteY184" fmla="*/ 727886 h 889799"/>
                <a:gd name="connsiteX185" fmla="*/ 1065572 w 2925307"/>
                <a:gd name="connsiteY185" fmla="*/ 714639 h 889799"/>
                <a:gd name="connsiteX186" fmla="*/ 1075534 w 2925307"/>
                <a:gd name="connsiteY186" fmla="*/ 694719 h 889799"/>
                <a:gd name="connsiteX187" fmla="*/ 1095458 w 2925307"/>
                <a:gd name="connsiteY187" fmla="*/ 694719 h 889799"/>
                <a:gd name="connsiteX188" fmla="*/ 1115381 w 2925307"/>
                <a:gd name="connsiteY188" fmla="*/ 678136 h 889799"/>
                <a:gd name="connsiteX189" fmla="*/ 1115381 w 2925307"/>
                <a:gd name="connsiteY189" fmla="*/ 664891 h 889799"/>
                <a:gd name="connsiteX190" fmla="*/ 1072260 w 2925307"/>
                <a:gd name="connsiteY190" fmla="*/ 644971 h 889799"/>
                <a:gd name="connsiteX191" fmla="*/ 1065391 w 2925307"/>
                <a:gd name="connsiteY191" fmla="*/ 618529 h 889799"/>
                <a:gd name="connsiteX192" fmla="*/ 1085295 w 2925307"/>
                <a:gd name="connsiteY192" fmla="*/ 605183 h 889799"/>
                <a:gd name="connsiteX193" fmla="*/ 1105219 w 2925307"/>
                <a:gd name="connsiteY193" fmla="*/ 605183 h 889799"/>
                <a:gd name="connsiteX194" fmla="*/ 1108854 w 2925307"/>
                <a:gd name="connsiteY194" fmla="*/ 598757 h 889799"/>
                <a:gd name="connsiteX195" fmla="*/ 1072059 w 2925307"/>
                <a:gd name="connsiteY195" fmla="*/ 552146 h 889799"/>
                <a:gd name="connsiteX196" fmla="*/ 1101242 w 2925307"/>
                <a:gd name="connsiteY196" fmla="*/ 524906 h 889799"/>
                <a:gd name="connsiteX197" fmla="*/ 1118474 w 2925307"/>
                <a:gd name="connsiteY197" fmla="*/ 489152 h 889799"/>
                <a:gd name="connsiteX198" fmla="*/ 1228054 w 2925307"/>
                <a:gd name="connsiteY198" fmla="*/ 519031 h 889799"/>
                <a:gd name="connsiteX199" fmla="*/ 1223917 w 2925307"/>
                <a:gd name="connsiteY199" fmla="*/ 561857 h 889799"/>
                <a:gd name="connsiteX200" fmla="*/ 1224821 w 2925307"/>
                <a:gd name="connsiteY200" fmla="*/ 621615 h 889799"/>
                <a:gd name="connsiteX201" fmla="*/ 1224821 w 2925307"/>
                <a:gd name="connsiteY201" fmla="*/ 628240 h 889799"/>
                <a:gd name="connsiteX202" fmla="*/ 1214859 w 2925307"/>
                <a:gd name="connsiteY202" fmla="*/ 651445 h 889799"/>
                <a:gd name="connsiteX203" fmla="*/ 1217591 w 2925307"/>
                <a:gd name="connsiteY203" fmla="*/ 707270 h 889799"/>
                <a:gd name="connsiteX204" fmla="*/ 1204897 w 2925307"/>
                <a:gd name="connsiteY204" fmla="*/ 757566 h 889799"/>
                <a:gd name="connsiteX205" fmla="*/ 1194935 w 2925307"/>
                <a:gd name="connsiteY205" fmla="*/ 760702 h 889799"/>
                <a:gd name="connsiteX206" fmla="*/ 1188348 w 2925307"/>
                <a:gd name="connsiteY206" fmla="*/ 760702 h 889799"/>
                <a:gd name="connsiteX207" fmla="*/ 1165150 w 2925307"/>
                <a:gd name="connsiteY207" fmla="*/ 760702 h 889799"/>
                <a:gd name="connsiteX208" fmla="*/ 1155189 w 2925307"/>
                <a:gd name="connsiteY208" fmla="*/ 767327 h 889799"/>
                <a:gd name="connsiteX209" fmla="*/ 1175112 w 2925307"/>
                <a:gd name="connsiteY209" fmla="*/ 813738 h 889799"/>
                <a:gd name="connsiteX210" fmla="*/ 1175112 w 2925307"/>
                <a:gd name="connsiteY210" fmla="*/ 823698 h 889799"/>
                <a:gd name="connsiteX211" fmla="*/ 1208231 w 2925307"/>
                <a:gd name="connsiteY211" fmla="*/ 853578 h 889799"/>
                <a:gd name="connsiteX212" fmla="*/ 1231489 w 2925307"/>
                <a:gd name="connsiteY212" fmla="*/ 853578 h 889799"/>
                <a:gd name="connsiteX213" fmla="*/ 1284934 w 2925307"/>
                <a:gd name="connsiteY213" fmla="*/ 781020 h 889799"/>
                <a:gd name="connsiteX214" fmla="*/ 1314417 w 2925307"/>
                <a:gd name="connsiteY214" fmla="*/ 684462 h 889799"/>
                <a:gd name="connsiteX215" fmla="*/ 1314417 w 2925307"/>
                <a:gd name="connsiteY215" fmla="*/ 671413 h 889799"/>
                <a:gd name="connsiteX216" fmla="*/ 1321045 w 2925307"/>
                <a:gd name="connsiteY216" fmla="*/ 595173 h 889799"/>
                <a:gd name="connsiteX217" fmla="*/ 1321045 w 2925307"/>
                <a:gd name="connsiteY217" fmla="*/ 518882 h 889799"/>
                <a:gd name="connsiteX218" fmla="*/ 1321045 w 2925307"/>
                <a:gd name="connsiteY218" fmla="*/ 472220 h 889799"/>
                <a:gd name="connsiteX219" fmla="*/ 1231389 w 2925307"/>
                <a:gd name="connsiteY219" fmla="*/ 419135 h 889799"/>
                <a:gd name="connsiteX220" fmla="*/ 1148500 w 2925307"/>
                <a:gd name="connsiteY220" fmla="*/ 423418 h 889799"/>
                <a:gd name="connsiteX221" fmla="*/ 1025725 w 2925307"/>
                <a:gd name="connsiteY221" fmla="*/ 435718 h 889799"/>
                <a:gd name="connsiteX222" fmla="*/ 965974 w 2925307"/>
                <a:gd name="connsiteY222" fmla="*/ 438605 h 889799"/>
                <a:gd name="connsiteX223" fmla="*/ 1005821 w 2925307"/>
                <a:gd name="connsiteY223" fmla="*/ 395930 h 889799"/>
                <a:gd name="connsiteX224" fmla="*/ 1005821 w 2925307"/>
                <a:gd name="connsiteY224" fmla="*/ 389305 h 889799"/>
                <a:gd name="connsiteX225" fmla="*/ 1022993 w 2925307"/>
                <a:gd name="connsiteY225" fmla="*/ 366497 h 889799"/>
                <a:gd name="connsiteX226" fmla="*/ 1029018 w 2925307"/>
                <a:gd name="connsiteY226" fmla="*/ 366100 h 889799"/>
                <a:gd name="connsiteX227" fmla="*/ 1072100 w 2925307"/>
                <a:gd name="connsiteY227" fmla="*/ 366100 h 889799"/>
                <a:gd name="connsiteX228" fmla="*/ 1108613 w 2925307"/>
                <a:gd name="connsiteY228" fmla="*/ 349565 h 889799"/>
                <a:gd name="connsiteX229" fmla="*/ 1131830 w 2925307"/>
                <a:gd name="connsiteY229" fmla="*/ 349565 h 889799"/>
                <a:gd name="connsiteX230" fmla="*/ 1158382 w 2925307"/>
                <a:gd name="connsiteY230" fmla="*/ 323024 h 889799"/>
                <a:gd name="connsiteX231" fmla="*/ 1131830 w 2925307"/>
                <a:gd name="connsiteY231" fmla="*/ 279897 h 889799"/>
                <a:gd name="connsiteX232" fmla="*/ 1105279 w 2925307"/>
                <a:gd name="connsiteY232" fmla="*/ 279897 h 889799"/>
                <a:gd name="connsiteX233" fmla="*/ 1088689 w 2925307"/>
                <a:gd name="connsiteY233" fmla="*/ 259979 h 889799"/>
                <a:gd name="connsiteX234" fmla="*/ 1075433 w 2925307"/>
                <a:gd name="connsiteY234" fmla="*/ 263266 h 889799"/>
                <a:gd name="connsiteX235" fmla="*/ 1064528 w 2925307"/>
                <a:gd name="connsiteY235" fmla="*/ 286172 h 889799"/>
                <a:gd name="connsiteX236" fmla="*/ 1055369 w 2925307"/>
                <a:gd name="connsiteY236" fmla="*/ 276662 h 889799"/>
                <a:gd name="connsiteX237" fmla="*/ 1055369 w 2925307"/>
                <a:gd name="connsiteY237" fmla="*/ 273325 h 889799"/>
                <a:gd name="connsiteX238" fmla="*/ 1062037 w 2925307"/>
                <a:gd name="connsiteY238" fmla="*/ 236872 h 889799"/>
                <a:gd name="connsiteX239" fmla="*/ 1062037 w 2925307"/>
                <a:gd name="connsiteY239" fmla="*/ 157194 h 889799"/>
                <a:gd name="connsiteX240" fmla="*/ 1018916 w 2925307"/>
                <a:gd name="connsiteY240" fmla="*/ 117355 h 889799"/>
                <a:gd name="connsiteX241" fmla="*/ 989030 w 2925307"/>
                <a:gd name="connsiteY241" fmla="*/ 130651 h 889799"/>
                <a:gd name="connsiteX242" fmla="*/ 982443 w 2925307"/>
                <a:gd name="connsiteY242" fmla="*/ 170491 h 889799"/>
                <a:gd name="connsiteX243" fmla="*/ 982443 w 2925307"/>
                <a:gd name="connsiteY243" fmla="*/ 206944 h 889799"/>
                <a:gd name="connsiteX244" fmla="*/ 969147 w 2925307"/>
                <a:gd name="connsiteY244" fmla="*/ 250069 h 889799"/>
                <a:gd name="connsiteX245" fmla="*/ 969147 w 2925307"/>
                <a:gd name="connsiteY245" fmla="*/ 279947 h 889799"/>
                <a:gd name="connsiteX246" fmla="*/ 952578 w 2925307"/>
                <a:gd name="connsiteY246" fmla="*/ 296530 h 889799"/>
                <a:gd name="connsiteX247" fmla="*/ 909436 w 2925307"/>
                <a:gd name="connsiteY247" fmla="*/ 296530 h 889799"/>
                <a:gd name="connsiteX248" fmla="*/ 892907 w 2925307"/>
                <a:gd name="connsiteY248" fmla="*/ 313115 h 889799"/>
                <a:gd name="connsiteX249" fmla="*/ 892907 w 2925307"/>
                <a:gd name="connsiteY249" fmla="*/ 323073 h 889799"/>
                <a:gd name="connsiteX250" fmla="*/ 935988 w 2925307"/>
                <a:gd name="connsiteY250" fmla="*/ 369485 h 889799"/>
                <a:gd name="connsiteX251" fmla="*/ 859727 w 2925307"/>
                <a:gd name="connsiteY251" fmla="*/ 492189 h 889799"/>
                <a:gd name="connsiteX252" fmla="*/ 853100 w 2925307"/>
                <a:gd name="connsiteY252" fmla="*/ 482229 h 889799"/>
                <a:gd name="connsiteX253" fmla="*/ 853100 w 2925307"/>
                <a:gd name="connsiteY253" fmla="*/ 478943 h 889799"/>
                <a:gd name="connsiteX254" fmla="*/ 843138 w 2925307"/>
                <a:gd name="connsiteY254" fmla="*/ 468983 h 889799"/>
                <a:gd name="connsiteX255" fmla="*/ 836510 w 2925307"/>
                <a:gd name="connsiteY255" fmla="*/ 468983 h 889799"/>
                <a:gd name="connsiteX256" fmla="*/ 796663 w 2925307"/>
                <a:gd name="connsiteY256" fmla="*/ 548662 h 889799"/>
                <a:gd name="connsiteX257" fmla="*/ 780033 w 2925307"/>
                <a:gd name="connsiteY257" fmla="*/ 631575 h 889799"/>
                <a:gd name="connsiteX258" fmla="*/ 776156 w 2925307"/>
                <a:gd name="connsiteY258" fmla="*/ 704480 h 889799"/>
                <a:gd name="connsiteX259" fmla="*/ 776739 w 2925307"/>
                <a:gd name="connsiteY259" fmla="*/ 727736 h 889799"/>
                <a:gd name="connsiteX260" fmla="*/ 772561 w 2925307"/>
                <a:gd name="connsiteY260" fmla="*/ 807414 h 889799"/>
                <a:gd name="connsiteX261" fmla="*/ 796663 w 2925307"/>
                <a:gd name="connsiteY261" fmla="*/ 867172 h 889799"/>
                <a:gd name="connsiteX262" fmla="*/ 809918 w 2925307"/>
                <a:gd name="connsiteY262" fmla="*/ 867172 h 889799"/>
                <a:gd name="connsiteX263" fmla="*/ 856333 w 2925307"/>
                <a:gd name="connsiteY263" fmla="*/ 787494 h 889799"/>
                <a:gd name="connsiteX264" fmla="*/ 856333 w 2925307"/>
                <a:gd name="connsiteY264" fmla="*/ 664642 h 889799"/>
                <a:gd name="connsiteX265" fmla="*/ 855349 w 2925307"/>
                <a:gd name="connsiteY265" fmla="*/ 588349 h 889799"/>
                <a:gd name="connsiteX266" fmla="*/ 856393 w 2925307"/>
                <a:gd name="connsiteY266" fmla="*/ 512109 h 889799"/>
                <a:gd name="connsiteX267" fmla="*/ 866355 w 2925307"/>
                <a:gd name="connsiteY267" fmla="*/ 512109 h 889799"/>
                <a:gd name="connsiteX268" fmla="*/ 902808 w 2925307"/>
                <a:gd name="connsiteY268" fmla="*/ 505486 h 889799"/>
                <a:gd name="connsiteX269" fmla="*/ 1008994 w 2925307"/>
                <a:gd name="connsiteY269" fmla="*/ 535364 h 889799"/>
                <a:gd name="connsiteX270" fmla="*/ 1008994 w 2925307"/>
                <a:gd name="connsiteY270" fmla="*/ 525404 h 889799"/>
                <a:gd name="connsiteX271" fmla="*/ 975835 w 2925307"/>
                <a:gd name="connsiteY271" fmla="*/ 485566 h 889799"/>
                <a:gd name="connsiteX272" fmla="*/ 1012288 w 2925307"/>
                <a:gd name="connsiteY272" fmla="*/ 485566 h 889799"/>
                <a:gd name="connsiteX273" fmla="*/ 1012288 w 2925307"/>
                <a:gd name="connsiteY273" fmla="*/ 492138 h 889799"/>
                <a:gd name="connsiteX274" fmla="*/ 1022250 w 2925307"/>
                <a:gd name="connsiteY274" fmla="*/ 492138 h 889799"/>
                <a:gd name="connsiteX275" fmla="*/ 1032212 w 2925307"/>
                <a:gd name="connsiteY275" fmla="*/ 488853 h 889799"/>
                <a:gd name="connsiteX276" fmla="*/ 1042174 w 2925307"/>
                <a:gd name="connsiteY276" fmla="*/ 505436 h 889799"/>
                <a:gd name="connsiteX277" fmla="*/ 1042174 w 2925307"/>
                <a:gd name="connsiteY277" fmla="*/ 512059 h 889799"/>
                <a:gd name="connsiteX278" fmla="*/ 1015622 w 2925307"/>
                <a:gd name="connsiteY278" fmla="*/ 541939 h 889799"/>
                <a:gd name="connsiteX279" fmla="*/ 1005660 w 2925307"/>
                <a:gd name="connsiteY279" fmla="*/ 561857 h 889799"/>
                <a:gd name="connsiteX280" fmla="*/ 999033 w 2925307"/>
                <a:gd name="connsiteY280" fmla="*/ 551897 h 889799"/>
                <a:gd name="connsiteX281" fmla="*/ 1008994 w 2925307"/>
                <a:gd name="connsiteY281" fmla="*/ 535314 h 889799"/>
                <a:gd name="connsiteX282" fmla="*/ 136972 w 2925307"/>
                <a:gd name="connsiteY282" fmla="*/ 379994 h 889799"/>
                <a:gd name="connsiteX283" fmla="*/ 136972 w 2925307"/>
                <a:gd name="connsiteY283" fmla="*/ 386616 h 889799"/>
                <a:gd name="connsiteX284" fmla="*/ 170091 w 2925307"/>
                <a:gd name="connsiteY284" fmla="*/ 443037 h 889799"/>
                <a:gd name="connsiteX285" fmla="*/ 180053 w 2925307"/>
                <a:gd name="connsiteY285" fmla="*/ 446324 h 889799"/>
                <a:gd name="connsiteX286" fmla="*/ 186680 w 2925307"/>
                <a:gd name="connsiteY286" fmla="*/ 446324 h 889799"/>
                <a:gd name="connsiteX287" fmla="*/ 226528 w 2925307"/>
                <a:gd name="connsiteY287" fmla="*/ 406486 h 889799"/>
                <a:gd name="connsiteX288" fmla="*/ 193348 w 2925307"/>
                <a:gd name="connsiteY288" fmla="*/ 366648 h 889799"/>
                <a:gd name="connsiteX289" fmla="*/ 160229 w 2925307"/>
                <a:gd name="connsiteY289" fmla="*/ 360023 h 889799"/>
                <a:gd name="connsiteX290" fmla="*/ 150267 w 2925307"/>
                <a:gd name="connsiteY290" fmla="*/ 360023 h 889799"/>
                <a:gd name="connsiteX291" fmla="*/ 137072 w 2925307"/>
                <a:gd name="connsiteY291" fmla="*/ 366796 h 889799"/>
                <a:gd name="connsiteX292" fmla="*/ 137072 w 2925307"/>
                <a:gd name="connsiteY292" fmla="*/ 379893 h 889799"/>
                <a:gd name="connsiteX293" fmla="*/ 372220 w 2925307"/>
                <a:gd name="connsiteY293" fmla="*/ 147882 h 889799"/>
                <a:gd name="connsiteX294" fmla="*/ 382182 w 2925307"/>
                <a:gd name="connsiteY294" fmla="*/ 147882 h 889799"/>
                <a:gd name="connsiteX295" fmla="*/ 382182 w 2925307"/>
                <a:gd name="connsiteY295" fmla="*/ 187720 h 889799"/>
                <a:gd name="connsiteX296" fmla="*/ 372802 w 2925307"/>
                <a:gd name="connsiteY296" fmla="*/ 241354 h 889799"/>
                <a:gd name="connsiteX297" fmla="*/ 342374 w 2925307"/>
                <a:gd name="connsiteY297" fmla="*/ 270636 h 889799"/>
                <a:gd name="connsiteX298" fmla="*/ 342374 w 2925307"/>
                <a:gd name="connsiteY298" fmla="*/ 254053 h 889799"/>
                <a:gd name="connsiteX299" fmla="*/ 349002 w 2925307"/>
                <a:gd name="connsiteY299" fmla="*/ 220886 h 889799"/>
                <a:gd name="connsiteX300" fmla="*/ 342374 w 2925307"/>
                <a:gd name="connsiteY300" fmla="*/ 197680 h 889799"/>
                <a:gd name="connsiteX301" fmla="*/ 326146 w 2925307"/>
                <a:gd name="connsiteY301" fmla="*/ 187172 h 889799"/>
                <a:gd name="connsiteX302" fmla="*/ 319157 w 2925307"/>
                <a:gd name="connsiteY302" fmla="*/ 187720 h 889799"/>
                <a:gd name="connsiteX303" fmla="*/ 295959 w 2925307"/>
                <a:gd name="connsiteY303" fmla="*/ 197680 h 889799"/>
                <a:gd name="connsiteX304" fmla="*/ 295959 w 2925307"/>
                <a:gd name="connsiteY304" fmla="*/ 244093 h 889799"/>
                <a:gd name="connsiteX305" fmla="*/ 276036 w 2925307"/>
                <a:gd name="connsiteY305" fmla="*/ 273971 h 889799"/>
                <a:gd name="connsiteX306" fmla="*/ 276036 w 2925307"/>
                <a:gd name="connsiteY306" fmla="*/ 293891 h 889799"/>
                <a:gd name="connsiteX307" fmla="*/ 272742 w 2925307"/>
                <a:gd name="connsiteY307" fmla="*/ 313811 h 889799"/>
                <a:gd name="connsiteX308" fmla="*/ 289271 w 2925307"/>
                <a:gd name="connsiteY308" fmla="*/ 330394 h 889799"/>
                <a:gd name="connsiteX309" fmla="*/ 299233 w 2925307"/>
                <a:gd name="connsiteY309" fmla="*/ 330394 h 889799"/>
                <a:gd name="connsiteX310" fmla="*/ 342334 w 2925307"/>
                <a:gd name="connsiteY310" fmla="*/ 322824 h 889799"/>
                <a:gd name="connsiteX311" fmla="*/ 302487 w 2925307"/>
                <a:gd name="connsiteY311" fmla="*/ 389853 h 889799"/>
                <a:gd name="connsiteX312" fmla="*/ 298550 w 2925307"/>
                <a:gd name="connsiteY312" fmla="*/ 422920 h 889799"/>
                <a:gd name="connsiteX313" fmla="*/ 302487 w 2925307"/>
                <a:gd name="connsiteY313" fmla="*/ 432880 h 889799"/>
                <a:gd name="connsiteX314" fmla="*/ 315722 w 2925307"/>
                <a:gd name="connsiteY314" fmla="*/ 432880 h 889799"/>
                <a:gd name="connsiteX315" fmla="*/ 375493 w 2925307"/>
                <a:gd name="connsiteY315" fmla="*/ 406337 h 889799"/>
                <a:gd name="connsiteX316" fmla="*/ 415341 w 2925307"/>
                <a:gd name="connsiteY316" fmla="*/ 462708 h 889799"/>
                <a:gd name="connsiteX317" fmla="*/ 488167 w 2925307"/>
                <a:gd name="connsiteY317" fmla="*/ 470477 h 889799"/>
                <a:gd name="connsiteX318" fmla="*/ 504897 w 2925307"/>
                <a:gd name="connsiteY318" fmla="*/ 469331 h 889799"/>
                <a:gd name="connsiteX319" fmla="*/ 574630 w 2925307"/>
                <a:gd name="connsiteY319" fmla="*/ 422920 h 889799"/>
                <a:gd name="connsiteX320" fmla="*/ 544744 w 2925307"/>
                <a:gd name="connsiteY320" fmla="*/ 386417 h 889799"/>
                <a:gd name="connsiteX321" fmla="*/ 544744 w 2925307"/>
                <a:gd name="connsiteY321" fmla="*/ 379795 h 889799"/>
                <a:gd name="connsiteX322" fmla="*/ 531489 w 2925307"/>
                <a:gd name="connsiteY322" fmla="*/ 356587 h 889799"/>
                <a:gd name="connsiteX323" fmla="*/ 491641 w 2925307"/>
                <a:gd name="connsiteY323" fmla="*/ 403000 h 889799"/>
                <a:gd name="connsiteX324" fmla="*/ 484973 w 2925307"/>
                <a:gd name="connsiteY324" fmla="*/ 403000 h 889799"/>
                <a:gd name="connsiteX325" fmla="*/ 461716 w 2925307"/>
                <a:gd name="connsiteY325" fmla="*/ 405938 h 889799"/>
                <a:gd name="connsiteX326" fmla="*/ 441792 w 2925307"/>
                <a:gd name="connsiteY326" fmla="*/ 402203 h 889799"/>
                <a:gd name="connsiteX327" fmla="*/ 421868 w 2925307"/>
                <a:gd name="connsiteY327" fmla="*/ 333382 h 889799"/>
                <a:gd name="connsiteX328" fmla="*/ 421868 w 2925307"/>
                <a:gd name="connsiteY328" fmla="*/ 330045 h 889799"/>
                <a:gd name="connsiteX329" fmla="*/ 491601 w 2925307"/>
                <a:gd name="connsiteY329" fmla="*/ 293592 h 889799"/>
                <a:gd name="connsiteX330" fmla="*/ 494895 w 2925307"/>
                <a:gd name="connsiteY330" fmla="*/ 273674 h 889799"/>
                <a:gd name="connsiteX331" fmla="*/ 458382 w 2925307"/>
                <a:gd name="connsiteY331" fmla="*/ 210679 h 889799"/>
                <a:gd name="connsiteX332" fmla="*/ 448420 w 2925307"/>
                <a:gd name="connsiteY332" fmla="*/ 210679 h 889799"/>
                <a:gd name="connsiteX333" fmla="*/ 440145 w 2925307"/>
                <a:gd name="connsiteY333" fmla="*/ 246832 h 889799"/>
                <a:gd name="connsiteX334" fmla="*/ 435164 w 2925307"/>
                <a:gd name="connsiteY334" fmla="*/ 247179 h 889799"/>
                <a:gd name="connsiteX335" fmla="*/ 435164 w 2925307"/>
                <a:gd name="connsiteY335" fmla="*/ 233884 h 889799"/>
                <a:gd name="connsiteX336" fmla="*/ 442796 w 2925307"/>
                <a:gd name="connsiteY336" fmla="*/ 177662 h 889799"/>
                <a:gd name="connsiteX337" fmla="*/ 441792 w 2925307"/>
                <a:gd name="connsiteY337" fmla="*/ 170889 h 889799"/>
                <a:gd name="connsiteX338" fmla="*/ 435164 w 2925307"/>
                <a:gd name="connsiteY338" fmla="*/ 150971 h 889799"/>
                <a:gd name="connsiteX339" fmla="*/ 465050 w 2925307"/>
                <a:gd name="connsiteY339" fmla="*/ 141011 h 889799"/>
                <a:gd name="connsiteX340" fmla="*/ 491601 w 2925307"/>
                <a:gd name="connsiteY340" fmla="*/ 117753 h 889799"/>
                <a:gd name="connsiteX341" fmla="*/ 484933 w 2925307"/>
                <a:gd name="connsiteY341" fmla="*/ 87875 h 889799"/>
                <a:gd name="connsiteX342" fmla="*/ 441933 w 2925307"/>
                <a:gd name="connsiteY342" fmla="*/ 84090 h 889799"/>
                <a:gd name="connsiteX343" fmla="*/ 395518 w 2925307"/>
                <a:gd name="connsiteY343" fmla="*/ 80704 h 889799"/>
                <a:gd name="connsiteX344" fmla="*/ 382182 w 2925307"/>
                <a:gd name="connsiteY344" fmla="*/ 94797 h 889799"/>
                <a:gd name="connsiteX345" fmla="*/ 375554 w 2925307"/>
                <a:gd name="connsiteY345" fmla="*/ 94797 h 889799"/>
                <a:gd name="connsiteX346" fmla="*/ 345668 w 2925307"/>
                <a:gd name="connsiteY346" fmla="*/ 99030 h 889799"/>
                <a:gd name="connsiteX347" fmla="*/ 342234 w 2925307"/>
                <a:gd name="connsiteY347" fmla="*/ 98134 h 889799"/>
                <a:gd name="connsiteX348" fmla="*/ 305720 w 2925307"/>
                <a:gd name="connsiteY348" fmla="*/ 95295 h 889799"/>
                <a:gd name="connsiteX349" fmla="*/ 282503 w 2925307"/>
                <a:gd name="connsiteY349" fmla="*/ 98134 h 889799"/>
                <a:gd name="connsiteX350" fmla="*/ 372160 w 2925307"/>
                <a:gd name="connsiteY350" fmla="*/ 147932 h 889799"/>
                <a:gd name="connsiteX351" fmla="*/ 133638 w 2925307"/>
                <a:gd name="connsiteY351" fmla="*/ 456284 h 889799"/>
                <a:gd name="connsiteX352" fmla="*/ 95879 w 2925307"/>
                <a:gd name="connsiteY352" fmla="*/ 501402 h 889799"/>
                <a:gd name="connsiteX353" fmla="*/ 50709 w 2925307"/>
                <a:gd name="connsiteY353" fmla="*/ 542485 h 889799"/>
                <a:gd name="connsiteX354" fmla="*/ 7628 w 2925307"/>
                <a:gd name="connsiteY354" fmla="*/ 499410 h 889799"/>
                <a:gd name="connsiteX355" fmla="*/ 7628 w 2925307"/>
                <a:gd name="connsiteY355" fmla="*/ 476154 h 889799"/>
                <a:gd name="connsiteX356" fmla="*/ 8010 w 2925307"/>
                <a:gd name="connsiteY356" fmla="*/ 469730 h 889799"/>
                <a:gd name="connsiteX357" fmla="*/ 27090 w 2925307"/>
                <a:gd name="connsiteY357" fmla="*/ 423169 h 889799"/>
                <a:gd name="connsiteX358" fmla="*/ 24158 w 2925307"/>
                <a:gd name="connsiteY358" fmla="*/ 399912 h 889799"/>
                <a:gd name="connsiteX359" fmla="*/ 23013 w 2925307"/>
                <a:gd name="connsiteY359" fmla="*/ 363310 h 889799"/>
                <a:gd name="connsiteX360" fmla="*/ 30283 w 2925307"/>
                <a:gd name="connsiteY360" fmla="*/ 254003 h 889799"/>
                <a:gd name="connsiteX361" fmla="*/ 30826 w 2925307"/>
                <a:gd name="connsiteY361" fmla="*/ 181048 h 889799"/>
                <a:gd name="connsiteX362" fmla="*/ 30283 w 2925307"/>
                <a:gd name="connsiteY362" fmla="*/ 174624 h 889799"/>
                <a:gd name="connsiteX363" fmla="*/ 24158 w 2925307"/>
                <a:gd name="connsiteY363" fmla="*/ 154704 h 889799"/>
                <a:gd name="connsiteX364" fmla="*/ 34120 w 2925307"/>
                <a:gd name="connsiteY364" fmla="*/ 154704 h 889799"/>
                <a:gd name="connsiteX365" fmla="*/ 64005 w 2925307"/>
                <a:gd name="connsiteY365" fmla="*/ 171288 h 889799"/>
                <a:gd name="connsiteX366" fmla="*/ 64005 w 2925307"/>
                <a:gd name="connsiteY366" fmla="*/ 181246 h 889799"/>
                <a:gd name="connsiteX367" fmla="*/ 77402 w 2925307"/>
                <a:gd name="connsiteY367" fmla="*/ 195140 h 889799"/>
                <a:gd name="connsiteX368" fmla="*/ 130344 w 2925307"/>
                <a:gd name="connsiteY368" fmla="*/ 187871 h 889799"/>
                <a:gd name="connsiteX369" fmla="*/ 136911 w 2925307"/>
                <a:gd name="connsiteY369" fmla="*/ 187871 h 889799"/>
                <a:gd name="connsiteX370" fmla="*/ 146873 w 2925307"/>
                <a:gd name="connsiteY370" fmla="*/ 184732 h 889799"/>
                <a:gd name="connsiteX371" fmla="*/ 146873 w 2925307"/>
                <a:gd name="connsiteY371" fmla="*/ 156995 h 889799"/>
                <a:gd name="connsiteX372" fmla="*/ 100519 w 2925307"/>
                <a:gd name="connsiteY372" fmla="*/ 161129 h 889799"/>
                <a:gd name="connsiteX373" fmla="*/ 54084 w 2925307"/>
                <a:gd name="connsiteY373" fmla="*/ 141209 h 889799"/>
                <a:gd name="connsiteX374" fmla="*/ 47456 w 2925307"/>
                <a:gd name="connsiteY374" fmla="*/ 141209 h 889799"/>
                <a:gd name="connsiteX375" fmla="*/ 40687 w 2925307"/>
                <a:gd name="connsiteY375" fmla="*/ 141906 h 889799"/>
                <a:gd name="connsiteX376" fmla="*/ 10802 w 2925307"/>
                <a:gd name="connsiteY376" fmla="*/ 137872 h 889799"/>
                <a:gd name="connsiteX377" fmla="*/ 840 w 2925307"/>
                <a:gd name="connsiteY377" fmla="*/ 107994 h 889799"/>
                <a:gd name="connsiteX378" fmla="*/ 1101 w 2925307"/>
                <a:gd name="connsiteY378" fmla="*/ 88722 h 889799"/>
                <a:gd name="connsiteX379" fmla="*/ 10802 w 2925307"/>
                <a:gd name="connsiteY379" fmla="*/ 84786 h 889799"/>
                <a:gd name="connsiteX380" fmla="*/ 17430 w 2925307"/>
                <a:gd name="connsiteY380" fmla="*/ 84489 h 889799"/>
                <a:gd name="connsiteX381" fmla="*/ 50609 w 2925307"/>
                <a:gd name="connsiteY381" fmla="*/ 81451 h 889799"/>
                <a:gd name="connsiteX382" fmla="*/ 103752 w 2925307"/>
                <a:gd name="connsiteY382" fmla="*/ 81451 h 889799"/>
                <a:gd name="connsiteX383" fmla="*/ 153561 w 2925307"/>
                <a:gd name="connsiteY383" fmla="*/ 64868 h 889799"/>
                <a:gd name="connsiteX384" fmla="*/ 200016 w 2925307"/>
                <a:gd name="connsiteY384" fmla="*/ 64868 h 889799"/>
                <a:gd name="connsiteX385" fmla="*/ 229902 w 2925307"/>
                <a:gd name="connsiteY385" fmla="*/ 98034 h 889799"/>
                <a:gd name="connsiteX386" fmla="*/ 229902 w 2925307"/>
                <a:gd name="connsiteY386" fmla="*/ 104656 h 889799"/>
                <a:gd name="connsiteX387" fmla="*/ 227411 w 2925307"/>
                <a:gd name="connsiteY387" fmla="*/ 144497 h 889799"/>
                <a:gd name="connsiteX388" fmla="*/ 230002 w 2925307"/>
                <a:gd name="connsiteY388" fmla="*/ 200917 h 889799"/>
                <a:gd name="connsiteX389" fmla="*/ 230002 w 2925307"/>
                <a:gd name="connsiteY389" fmla="*/ 230798 h 889799"/>
                <a:gd name="connsiteX390" fmla="*/ 216265 w 2925307"/>
                <a:gd name="connsiteY390" fmla="*/ 273425 h 889799"/>
                <a:gd name="connsiteX391" fmla="*/ 193509 w 2925307"/>
                <a:gd name="connsiteY391" fmla="*/ 307038 h 889799"/>
                <a:gd name="connsiteX392" fmla="*/ 193509 w 2925307"/>
                <a:gd name="connsiteY392" fmla="*/ 316998 h 889799"/>
                <a:gd name="connsiteX393" fmla="*/ 161675 w 2925307"/>
                <a:gd name="connsiteY393" fmla="*/ 341499 h 889799"/>
                <a:gd name="connsiteX394" fmla="*/ 117249 w 2925307"/>
                <a:gd name="connsiteY394" fmla="*/ 356786 h 889799"/>
                <a:gd name="connsiteX395" fmla="*/ 74168 w 2925307"/>
                <a:gd name="connsiteY395" fmla="*/ 350164 h 889799"/>
                <a:gd name="connsiteX396" fmla="*/ 74168 w 2925307"/>
                <a:gd name="connsiteY396" fmla="*/ 433079 h 889799"/>
                <a:gd name="connsiteX397" fmla="*/ 128958 w 2925307"/>
                <a:gd name="connsiteY397" fmla="*/ 410918 h 889799"/>
                <a:gd name="connsiteX398" fmla="*/ 140366 w 2925307"/>
                <a:gd name="connsiteY398" fmla="*/ 426406 h 889799"/>
                <a:gd name="connsiteX399" fmla="*/ 133738 w 2925307"/>
                <a:gd name="connsiteY399" fmla="*/ 456284 h 889799"/>
                <a:gd name="connsiteX400" fmla="*/ 117048 w 2925307"/>
                <a:gd name="connsiteY400" fmla="*/ 254003 h 889799"/>
                <a:gd name="connsiteX401" fmla="*/ 93830 w 2925307"/>
                <a:gd name="connsiteY401" fmla="*/ 254003 h 889799"/>
                <a:gd name="connsiteX402" fmla="*/ 83186 w 2925307"/>
                <a:gd name="connsiteY402" fmla="*/ 250416 h 889799"/>
                <a:gd name="connsiteX403" fmla="*/ 74067 w 2925307"/>
                <a:gd name="connsiteY403" fmla="*/ 277160 h 889799"/>
                <a:gd name="connsiteX404" fmla="*/ 77241 w 2925307"/>
                <a:gd name="connsiteY404" fmla="*/ 297078 h 889799"/>
                <a:gd name="connsiteX405" fmla="*/ 87203 w 2925307"/>
                <a:gd name="connsiteY405" fmla="*/ 293791 h 889799"/>
                <a:gd name="connsiteX406" fmla="*/ 143640 w 2925307"/>
                <a:gd name="connsiteY406" fmla="*/ 270586 h 889799"/>
                <a:gd name="connsiteX407" fmla="*/ 143640 w 2925307"/>
                <a:gd name="connsiteY407" fmla="*/ 247380 h 889799"/>
                <a:gd name="connsiteX408" fmla="*/ 117088 w 2925307"/>
                <a:gd name="connsiteY408" fmla="*/ 254003 h 889799"/>
                <a:gd name="connsiteX409" fmla="*/ 302788 w 2925307"/>
                <a:gd name="connsiteY409" fmla="*/ 721561 h 889799"/>
                <a:gd name="connsiteX410" fmla="*/ 306363 w 2925307"/>
                <a:gd name="connsiteY410" fmla="*/ 715087 h 889799"/>
                <a:gd name="connsiteX411" fmla="*/ 296401 w 2925307"/>
                <a:gd name="connsiteY411" fmla="*/ 694870 h 889799"/>
                <a:gd name="connsiteX412" fmla="*/ 289533 w 2925307"/>
                <a:gd name="connsiteY412" fmla="*/ 694870 h 889799"/>
                <a:gd name="connsiteX413" fmla="*/ 259647 w 2925307"/>
                <a:gd name="connsiteY413" fmla="*/ 690687 h 889799"/>
                <a:gd name="connsiteX414" fmla="*/ 246251 w 2925307"/>
                <a:gd name="connsiteY414" fmla="*/ 691582 h 889799"/>
                <a:gd name="connsiteX415" fmla="*/ 239623 w 2925307"/>
                <a:gd name="connsiteY415" fmla="*/ 691582 h 889799"/>
                <a:gd name="connsiteX416" fmla="*/ 213071 w 2925307"/>
                <a:gd name="connsiteY416" fmla="*/ 701543 h 889799"/>
                <a:gd name="connsiteX417" fmla="*/ 206444 w 2925307"/>
                <a:gd name="connsiteY417" fmla="*/ 678335 h 889799"/>
                <a:gd name="connsiteX418" fmla="*/ 206444 w 2925307"/>
                <a:gd name="connsiteY418" fmla="*/ 645170 h 889799"/>
                <a:gd name="connsiteX419" fmla="*/ 219699 w 2925307"/>
                <a:gd name="connsiteY419" fmla="*/ 655130 h 889799"/>
                <a:gd name="connsiteX420" fmla="*/ 219699 w 2925307"/>
                <a:gd name="connsiteY420" fmla="*/ 668377 h 889799"/>
                <a:gd name="connsiteX421" fmla="*/ 223636 w 2925307"/>
                <a:gd name="connsiteY421" fmla="*/ 678335 h 889799"/>
                <a:gd name="connsiteX422" fmla="*/ 249585 w 2925307"/>
                <a:gd name="connsiteY422" fmla="*/ 678335 h 889799"/>
                <a:gd name="connsiteX423" fmla="*/ 252678 w 2925307"/>
                <a:gd name="connsiteY423" fmla="*/ 668377 h 889799"/>
                <a:gd name="connsiteX424" fmla="*/ 272601 w 2925307"/>
                <a:gd name="connsiteY424" fmla="*/ 668377 h 889799"/>
                <a:gd name="connsiteX425" fmla="*/ 307468 w 2925307"/>
                <a:gd name="connsiteY425" fmla="*/ 640290 h 889799"/>
                <a:gd name="connsiteX426" fmla="*/ 308854 w 2925307"/>
                <a:gd name="connsiteY426" fmla="*/ 621965 h 889799"/>
                <a:gd name="connsiteX427" fmla="*/ 302226 w 2925307"/>
                <a:gd name="connsiteY427" fmla="*/ 598757 h 889799"/>
                <a:gd name="connsiteX428" fmla="*/ 282302 w 2925307"/>
                <a:gd name="connsiteY428" fmla="*/ 598757 h 889799"/>
                <a:gd name="connsiteX429" fmla="*/ 239221 w 2925307"/>
                <a:gd name="connsiteY429" fmla="*/ 612004 h 889799"/>
                <a:gd name="connsiteX430" fmla="*/ 225925 w 2925307"/>
                <a:gd name="connsiteY430" fmla="*/ 612004 h 889799"/>
                <a:gd name="connsiteX431" fmla="*/ 212770 w 2925307"/>
                <a:gd name="connsiteY431" fmla="*/ 618876 h 889799"/>
                <a:gd name="connsiteX432" fmla="*/ 206062 w 2925307"/>
                <a:gd name="connsiteY432" fmla="*/ 618876 h 889799"/>
                <a:gd name="connsiteX433" fmla="*/ 196100 w 2925307"/>
                <a:gd name="connsiteY433" fmla="*/ 608916 h 889799"/>
                <a:gd name="connsiteX434" fmla="*/ 191862 w 2925307"/>
                <a:gd name="connsiteY434" fmla="*/ 552596 h 889799"/>
                <a:gd name="connsiteX435" fmla="*/ 192746 w 2925307"/>
                <a:gd name="connsiteY435" fmla="*/ 539298 h 889799"/>
                <a:gd name="connsiteX436" fmla="*/ 215963 w 2925307"/>
                <a:gd name="connsiteY436" fmla="*/ 539298 h 889799"/>
                <a:gd name="connsiteX437" fmla="*/ 242515 w 2925307"/>
                <a:gd name="connsiteY437" fmla="*/ 549258 h 889799"/>
                <a:gd name="connsiteX438" fmla="*/ 302286 w 2925307"/>
                <a:gd name="connsiteY438" fmla="*/ 549258 h 889799"/>
                <a:gd name="connsiteX439" fmla="*/ 318876 w 2925307"/>
                <a:gd name="connsiteY439" fmla="*/ 565841 h 889799"/>
                <a:gd name="connsiteX440" fmla="*/ 332312 w 2925307"/>
                <a:gd name="connsiteY440" fmla="*/ 652043 h 889799"/>
                <a:gd name="connsiteX441" fmla="*/ 325483 w 2925307"/>
                <a:gd name="connsiteY441" fmla="*/ 691882 h 889799"/>
                <a:gd name="connsiteX442" fmla="*/ 325483 w 2925307"/>
                <a:gd name="connsiteY442" fmla="*/ 711802 h 889799"/>
                <a:gd name="connsiteX443" fmla="*/ 328838 w 2925307"/>
                <a:gd name="connsiteY443" fmla="*/ 721760 h 889799"/>
                <a:gd name="connsiteX444" fmla="*/ 336309 w 2925307"/>
                <a:gd name="connsiteY444" fmla="*/ 734658 h 889799"/>
                <a:gd name="connsiteX445" fmla="*/ 348701 w 2925307"/>
                <a:gd name="connsiteY445" fmla="*/ 735007 h 889799"/>
                <a:gd name="connsiteX446" fmla="*/ 408472 w 2925307"/>
                <a:gd name="connsiteY446" fmla="*/ 662052 h 889799"/>
                <a:gd name="connsiteX447" fmla="*/ 408472 w 2925307"/>
                <a:gd name="connsiteY447" fmla="*/ 628937 h 889799"/>
                <a:gd name="connsiteX448" fmla="*/ 415100 w 2925307"/>
                <a:gd name="connsiteY448" fmla="*/ 592434 h 889799"/>
                <a:gd name="connsiteX449" fmla="*/ 415100 w 2925307"/>
                <a:gd name="connsiteY449" fmla="*/ 555981 h 889799"/>
                <a:gd name="connsiteX450" fmla="*/ 408271 w 2925307"/>
                <a:gd name="connsiteY450" fmla="*/ 542784 h 889799"/>
                <a:gd name="connsiteX451" fmla="*/ 408271 w 2925307"/>
                <a:gd name="connsiteY451" fmla="*/ 536061 h 889799"/>
                <a:gd name="connsiteX452" fmla="*/ 404134 w 2925307"/>
                <a:gd name="connsiteY452" fmla="*/ 509669 h 889799"/>
                <a:gd name="connsiteX453" fmla="*/ 388347 w 2925307"/>
                <a:gd name="connsiteY453" fmla="*/ 502996 h 889799"/>
                <a:gd name="connsiteX454" fmla="*/ 381720 w 2925307"/>
                <a:gd name="connsiteY454" fmla="*/ 502996 h 889799"/>
                <a:gd name="connsiteX455" fmla="*/ 328677 w 2925307"/>
                <a:gd name="connsiteY455" fmla="*/ 496371 h 889799"/>
                <a:gd name="connsiteX456" fmla="*/ 262378 w 2925307"/>
                <a:gd name="connsiteY456" fmla="*/ 500655 h 889799"/>
                <a:gd name="connsiteX457" fmla="*/ 225825 w 2925307"/>
                <a:gd name="connsiteY457" fmla="*/ 499709 h 889799"/>
                <a:gd name="connsiteX458" fmla="*/ 219197 w 2925307"/>
                <a:gd name="connsiteY458" fmla="*/ 499709 h 889799"/>
                <a:gd name="connsiteX459" fmla="*/ 199273 w 2925307"/>
                <a:gd name="connsiteY459" fmla="*/ 509669 h 889799"/>
                <a:gd name="connsiteX460" fmla="*/ 192505 w 2925307"/>
                <a:gd name="connsiteY460" fmla="*/ 509669 h 889799"/>
                <a:gd name="connsiteX461" fmla="*/ 172581 w 2925307"/>
                <a:gd name="connsiteY461" fmla="*/ 506382 h 889799"/>
                <a:gd name="connsiteX462" fmla="*/ 155951 w 2925307"/>
                <a:gd name="connsiteY462" fmla="*/ 512856 h 889799"/>
                <a:gd name="connsiteX463" fmla="*/ 155951 w 2925307"/>
                <a:gd name="connsiteY463" fmla="*/ 536212 h 889799"/>
                <a:gd name="connsiteX464" fmla="*/ 143097 w 2925307"/>
                <a:gd name="connsiteY464" fmla="*/ 558821 h 889799"/>
                <a:gd name="connsiteX465" fmla="*/ 143539 w 2925307"/>
                <a:gd name="connsiteY465" fmla="*/ 565692 h 889799"/>
                <a:gd name="connsiteX466" fmla="*/ 131830 w 2925307"/>
                <a:gd name="connsiteY466" fmla="*/ 655030 h 889799"/>
                <a:gd name="connsiteX467" fmla="*/ 133577 w 2925307"/>
                <a:gd name="connsiteY467" fmla="*/ 691731 h 889799"/>
                <a:gd name="connsiteX468" fmla="*/ 143539 w 2925307"/>
                <a:gd name="connsiteY468" fmla="*/ 734808 h 889799"/>
                <a:gd name="connsiteX469" fmla="*/ 166757 w 2925307"/>
                <a:gd name="connsiteY469" fmla="*/ 751391 h 889799"/>
                <a:gd name="connsiteX470" fmla="*/ 193248 w 2925307"/>
                <a:gd name="connsiteY470" fmla="*/ 754777 h 889799"/>
                <a:gd name="connsiteX471" fmla="*/ 213172 w 2925307"/>
                <a:gd name="connsiteY471" fmla="*/ 741431 h 889799"/>
                <a:gd name="connsiteX472" fmla="*/ 233095 w 2925307"/>
                <a:gd name="connsiteY472" fmla="*/ 741431 h 889799"/>
                <a:gd name="connsiteX473" fmla="*/ 282905 w 2925307"/>
                <a:gd name="connsiteY473" fmla="*/ 724848 h 889799"/>
                <a:gd name="connsiteX474" fmla="*/ 286239 w 2925307"/>
                <a:gd name="connsiteY474" fmla="*/ 724848 h 889799"/>
                <a:gd name="connsiteX475" fmla="*/ 302828 w 2925307"/>
                <a:gd name="connsiteY475" fmla="*/ 721561 h 889799"/>
                <a:gd name="connsiteX476" fmla="*/ 395618 w 2925307"/>
                <a:gd name="connsiteY476" fmla="*/ 877430 h 889799"/>
                <a:gd name="connsiteX477" fmla="*/ 455389 w 2925307"/>
                <a:gd name="connsiteY477" fmla="*/ 834304 h 889799"/>
                <a:gd name="connsiteX478" fmla="*/ 385656 w 2925307"/>
                <a:gd name="connsiteY478" fmla="*/ 807762 h 889799"/>
                <a:gd name="connsiteX479" fmla="*/ 355771 w 2925307"/>
                <a:gd name="connsiteY479" fmla="*/ 811995 h 889799"/>
                <a:gd name="connsiteX480" fmla="*/ 307950 w 2925307"/>
                <a:gd name="connsiteY480" fmla="*/ 809854 h 889799"/>
                <a:gd name="connsiteX481" fmla="*/ 259446 w 2925307"/>
                <a:gd name="connsiteY481" fmla="*/ 814386 h 889799"/>
                <a:gd name="connsiteX482" fmla="*/ 156695 w 2925307"/>
                <a:gd name="connsiteY482" fmla="*/ 810053 h 889799"/>
                <a:gd name="connsiteX483" fmla="*/ 120181 w 2925307"/>
                <a:gd name="connsiteY483" fmla="*/ 811099 h 889799"/>
                <a:gd name="connsiteX484" fmla="*/ 113714 w 2925307"/>
                <a:gd name="connsiteY484" fmla="*/ 811099 h 889799"/>
                <a:gd name="connsiteX485" fmla="*/ 87504 w 2925307"/>
                <a:gd name="connsiteY485" fmla="*/ 821905 h 889799"/>
                <a:gd name="connsiteX486" fmla="*/ 84069 w 2925307"/>
                <a:gd name="connsiteY486" fmla="*/ 831067 h 889799"/>
                <a:gd name="connsiteX487" fmla="*/ 84069 w 2925307"/>
                <a:gd name="connsiteY487" fmla="*/ 837642 h 889799"/>
                <a:gd name="connsiteX488" fmla="*/ 140446 w 2925307"/>
                <a:gd name="connsiteY488" fmla="*/ 890677 h 889799"/>
                <a:gd name="connsiteX489" fmla="*/ 143800 w 2925307"/>
                <a:gd name="connsiteY489" fmla="*/ 890677 h 889799"/>
                <a:gd name="connsiteX490" fmla="*/ 163724 w 2925307"/>
                <a:gd name="connsiteY490" fmla="*/ 880717 h 889799"/>
                <a:gd name="connsiteX491" fmla="*/ 170332 w 2925307"/>
                <a:gd name="connsiteY491" fmla="*/ 880717 h 889799"/>
                <a:gd name="connsiteX492" fmla="*/ 243318 w 2925307"/>
                <a:gd name="connsiteY492" fmla="*/ 877430 h 889799"/>
                <a:gd name="connsiteX493" fmla="*/ 296462 w 2925307"/>
                <a:gd name="connsiteY493" fmla="*/ 883805 h 889799"/>
                <a:gd name="connsiteX494" fmla="*/ 303029 w 2925307"/>
                <a:gd name="connsiteY494" fmla="*/ 883805 h 889799"/>
                <a:gd name="connsiteX495" fmla="*/ 316224 w 2925307"/>
                <a:gd name="connsiteY495" fmla="*/ 876982 h 889799"/>
                <a:gd name="connsiteX496" fmla="*/ 322893 w 2925307"/>
                <a:gd name="connsiteY496" fmla="*/ 876982 h 889799"/>
                <a:gd name="connsiteX497" fmla="*/ 395618 w 2925307"/>
                <a:gd name="connsiteY497" fmla="*/ 876982 h 889799"/>
                <a:gd name="connsiteX498" fmla="*/ 2571056 w 2925307"/>
                <a:gd name="connsiteY498" fmla="*/ 856614 h 889799"/>
                <a:gd name="connsiteX499" fmla="*/ 2554486 w 2925307"/>
                <a:gd name="connsiteY499" fmla="*/ 796856 h 889799"/>
                <a:gd name="connsiteX500" fmla="*/ 2554486 w 2925307"/>
                <a:gd name="connsiteY500" fmla="*/ 793520 h 889799"/>
                <a:gd name="connsiteX501" fmla="*/ 2561094 w 2925307"/>
                <a:gd name="connsiteY501" fmla="*/ 783560 h 889799"/>
                <a:gd name="connsiteX502" fmla="*/ 2584512 w 2925307"/>
                <a:gd name="connsiteY502" fmla="*/ 799396 h 889799"/>
                <a:gd name="connsiteX503" fmla="*/ 2600941 w 2925307"/>
                <a:gd name="connsiteY503" fmla="*/ 803480 h 889799"/>
                <a:gd name="connsiteX504" fmla="*/ 2634120 w 2925307"/>
                <a:gd name="connsiteY504" fmla="*/ 723802 h 889799"/>
                <a:gd name="connsiteX505" fmla="*/ 2634864 w 2925307"/>
                <a:gd name="connsiteY505" fmla="*/ 713842 h 889799"/>
                <a:gd name="connsiteX506" fmla="*/ 2630786 w 2925307"/>
                <a:gd name="connsiteY506" fmla="*/ 677490 h 889799"/>
                <a:gd name="connsiteX507" fmla="*/ 2607569 w 2925307"/>
                <a:gd name="connsiteY507" fmla="*/ 674203 h 889799"/>
                <a:gd name="connsiteX508" fmla="*/ 2539885 w 2925307"/>
                <a:gd name="connsiteY508" fmla="*/ 665588 h 889799"/>
                <a:gd name="connsiteX509" fmla="*/ 2494815 w 2925307"/>
                <a:gd name="connsiteY509" fmla="*/ 634364 h 889799"/>
                <a:gd name="connsiteX510" fmla="*/ 2501785 w 2925307"/>
                <a:gd name="connsiteY510" fmla="*/ 619424 h 889799"/>
                <a:gd name="connsiteX511" fmla="*/ 2597607 w 2925307"/>
                <a:gd name="connsiteY511" fmla="*/ 604484 h 889799"/>
                <a:gd name="connsiteX512" fmla="*/ 2620825 w 2925307"/>
                <a:gd name="connsiteY512" fmla="*/ 604484 h 889799"/>
                <a:gd name="connsiteX513" fmla="*/ 2630786 w 2925307"/>
                <a:gd name="connsiteY513" fmla="*/ 597862 h 889799"/>
                <a:gd name="connsiteX514" fmla="*/ 2624159 w 2925307"/>
                <a:gd name="connsiteY514" fmla="*/ 577942 h 889799"/>
                <a:gd name="connsiteX515" fmla="*/ 2624159 w 2925307"/>
                <a:gd name="connsiteY515" fmla="*/ 551399 h 889799"/>
                <a:gd name="connsiteX516" fmla="*/ 2657338 w 2925307"/>
                <a:gd name="connsiteY516" fmla="*/ 511561 h 889799"/>
                <a:gd name="connsiteX517" fmla="*/ 2604235 w 2925307"/>
                <a:gd name="connsiteY517" fmla="*/ 524808 h 889799"/>
                <a:gd name="connsiteX518" fmla="*/ 2571056 w 2925307"/>
                <a:gd name="connsiteY518" fmla="*/ 484968 h 889799"/>
                <a:gd name="connsiteX519" fmla="*/ 2634120 w 2925307"/>
                <a:gd name="connsiteY519" fmla="*/ 451802 h 889799"/>
                <a:gd name="connsiteX520" fmla="*/ 2673968 w 2925307"/>
                <a:gd name="connsiteY520" fmla="*/ 451802 h 889799"/>
                <a:gd name="connsiteX521" fmla="*/ 2743701 w 2925307"/>
                <a:gd name="connsiteY521" fmla="*/ 491640 h 889799"/>
                <a:gd name="connsiteX522" fmla="*/ 2663062 w 2925307"/>
                <a:gd name="connsiteY522" fmla="*/ 555134 h 889799"/>
                <a:gd name="connsiteX523" fmla="*/ 2683970 w 2925307"/>
                <a:gd name="connsiteY523" fmla="*/ 601099 h 889799"/>
                <a:gd name="connsiteX524" fmla="*/ 2700560 w 2925307"/>
                <a:gd name="connsiteY524" fmla="*/ 601099 h 889799"/>
                <a:gd name="connsiteX525" fmla="*/ 2786822 w 2925307"/>
                <a:gd name="connsiteY525" fmla="*/ 634214 h 889799"/>
                <a:gd name="connsiteX526" fmla="*/ 2786822 w 2925307"/>
                <a:gd name="connsiteY526" fmla="*/ 644174 h 889799"/>
                <a:gd name="connsiteX527" fmla="*/ 2723817 w 2925307"/>
                <a:gd name="connsiteY527" fmla="*/ 680677 h 889799"/>
                <a:gd name="connsiteX528" fmla="*/ 2696422 w 2925307"/>
                <a:gd name="connsiteY528" fmla="*/ 680677 h 889799"/>
                <a:gd name="connsiteX529" fmla="*/ 2700560 w 2925307"/>
                <a:gd name="connsiteY529" fmla="*/ 733662 h 889799"/>
                <a:gd name="connsiteX530" fmla="*/ 2610903 w 2925307"/>
                <a:gd name="connsiteY530" fmla="*/ 889532 h 889799"/>
                <a:gd name="connsiteX531" fmla="*/ 2571056 w 2925307"/>
                <a:gd name="connsiteY531" fmla="*/ 856614 h 889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</a:cxnLst>
              <a:rect l="l" t="t" r="r" b="b"/>
              <a:pathLst>
                <a:path w="2925307" h="889799">
                  <a:moveTo>
                    <a:pt x="2677202" y="369138"/>
                  </a:moveTo>
                  <a:lnTo>
                    <a:pt x="2634120" y="369138"/>
                  </a:lnTo>
                  <a:cubicBezTo>
                    <a:pt x="2635868" y="353350"/>
                    <a:pt x="2629581" y="363559"/>
                    <a:pt x="2644083" y="355891"/>
                  </a:cubicBezTo>
                  <a:lnTo>
                    <a:pt x="2644083" y="339308"/>
                  </a:lnTo>
                  <a:lnTo>
                    <a:pt x="2657780" y="316350"/>
                  </a:lnTo>
                  <a:lnTo>
                    <a:pt x="2657378" y="309478"/>
                  </a:lnTo>
                  <a:lnTo>
                    <a:pt x="2657378" y="286273"/>
                  </a:lnTo>
                  <a:lnTo>
                    <a:pt x="2650509" y="273025"/>
                  </a:lnTo>
                  <a:lnTo>
                    <a:pt x="2650509" y="263065"/>
                  </a:lnTo>
                  <a:cubicBezTo>
                    <a:pt x="2645067" y="258583"/>
                    <a:pt x="2644886" y="186825"/>
                    <a:pt x="2650509" y="186825"/>
                  </a:cubicBezTo>
                  <a:lnTo>
                    <a:pt x="2650509" y="173429"/>
                  </a:lnTo>
                  <a:cubicBezTo>
                    <a:pt x="2655992" y="172184"/>
                    <a:pt x="2667239" y="170740"/>
                    <a:pt x="2672622" y="169047"/>
                  </a:cubicBezTo>
                  <a:cubicBezTo>
                    <a:pt x="2681982" y="166059"/>
                    <a:pt x="2681038" y="160182"/>
                    <a:pt x="2690296" y="160182"/>
                  </a:cubicBezTo>
                  <a:lnTo>
                    <a:pt x="2720182" y="160182"/>
                  </a:lnTo>
                  <a:cubicBezTo>
                    <a:pt x="2731088" y="160182"/>
                    <a:pt x="2732634" y="166905"/>
                    <a:pt x="2733438" y="176764"/>
                  </a:cubicBezTo>
                  <a:cubicBezTo>
                    <a:pt x="2703552" y="183688"/>
                    <a:pt x="2696221" y="199524"/>
                    <a:pt x="2683629" y="223227"/>
                  </a:cubicBezTo>
                  <a:lnTo>
                    <a:pt x="2683629" y="239760"/>
                  </a:lnTo>
                  <a:cubicBezTo>
                    <a:pt x="2691943" y="255396"/>
                    <a:pt x="2713514" y="280546"/>
                    <a:pt x="2713514" y="296132"/>
                  </a:cubicBezTo>
                  <a:cubicBezTo>
                    <a:pt x="2713514" y="299420"/>
                    <a:pt x="2670373" y="330693"/>
                    <a:pt x="2670373" y="345931"/>
                  </a:cubicBezTo>
                  <a:lnTo>
                    <a:pt x="2670373" y="349268"/>
                  </a:lnTo>
                  <a:cubicBezTo>
                    <a:pt x="2670373" y="361220"/>
                    <a:pt x="2678748" y="359228"/>
                    <a:pt x="2690296" y="359228"/>
                  </a:cubicBezTo>
                  <a:cubicBezTo>
                    <a:pt x="2704597" y="337814"/>
                    <a:pt x="2712872" y="336768"/>
                    <a:pt x="2733438" y="322775"/>
                  </a:cubicBezTo>
                  <a:cubicBezTo>
                    <a:pt x="2750871" y="310874"/>
                    <a:pt x="2753803" y="293494"/>
                    <a:pt x="2779853" y="292895"/>
                  </a:cubicBezTo>
                  <a:cubicBezTo>
                    <a:pt x="2785275" y="285425"/>
                    <a:pt x="2797346" y="276262"/>
                    <a:pt x="2807208" y="263863"/>
                  </a:cubicBezTo>
                  <a:cubicBezTo>
                    <a:pt x="2816406" y="252360"/>
                    <a:pt x="2819600" y="242499"/>
                    <a:pt x="2826268" y="229900"/>
                  </a:cubicBezTo>
                  <a:lnTo>
                    <a:pt x="2826268" y="206644"/>
                  </a:lnTo>
                  <a:cubicBezTo>
                    <a:pt x="2819941" y="194793"/>
                    <a:pt x="2820202" y="191704"/>
                    <a:pt x="2803070" y="190062"/>
                  </a:cubicBezTo>
                  <a:lnTo>
                    <a:pt x="2799836" y="163469"/>
                  </a:lnTo>
                  <a:cubicBezTo>
                    <a:pt x="2818354" y="135930"/>
                    <a:pt x="2840829" y="145940"/>
                    <a:pt x="2859587" y="110383"/>
                  </a:cubicBezTo>
                  <a:lnTo>
                    <a:pt x="2859587" y="97236"/>
                  </a:lnTo>
                  <a:cubicBezTo>
                    <a:pt x="2848481" y="91361"/>
                    <a:pt x="2839081" y="84339"/>
                    <a:pt x="2823094" y="83941"/>
                  </a:cubicBezTo>
                  <a:cubicBezTo>
                    <a:pt x="2818113" y="76521"/>
                    <a:pt x="2809838" y="72338"/>
                    <a:pt x="2809838" y="64021"/>
                  </a:cubicBezTo>
                  <a:lnTo>
                    <a:pt x="2809838" y="53912"/>
                  </a:lnTo>
                  <a:cubicBezTo>
                    <a:pt x="2809838" y="16911"/>
                    <a:pt x="2797245" y="13526"/>
                    <a:pt x="2773325" y="877"/>
                  </a:cubicBezTo>
                  <a:cubicBezTo>
                    <a:pt x="2760331" y="3865"/>
                    <a:pt x="2730244" y="16813"/>
                    <a:pt x="2730244" y="30755"/>
                  </a:cubicBezTo>
                  <a:cubicBezTo>
                    <a:pt x="2730244" y="48535"/>
                    <a:pt x="2736872" y="53613"/>
                    <a:pt x="2736872" y="73881"/>
                  </a:cubicBezTo>
                  <a:lnTo>
                    <a:pt x="2736872" y="83841"/>
                  </a:lnTo>
                  <a:cubicBezTo>
                    <a:pt x="2736872" y="105504"/>
                    <a:pt x="2670975" y="107096"/>
                    <a:pt x="2653984" y="130303"/>
                  </a:cubicBezTo>
                  <a:cubicBezTo>
                    <a:pt x="2646814" y="126518"/>
                    <a:pt x="2637354" y="124526"/>
                    <a:pt x="2637354" y="113721"/>
                  </a:cubicBezTo>
                  <a:lnTo>
                    <a:pt x="2637354" y="80654"/>
                  </a:lnTo>
                  <a:cubicBezTo>
                    <a:pt x="2627051" y="61133"/>
                    <a:pt x="2617089" y="41512"/>
                    <a:pt x="2587545" y="40816"/>
                  </a:cubicBezTo>
                  <a:lnTo>
                    <a:pt x="2581519" y="33494"/>
                  </a:lnTo>
                  <a:cubicBezTo>
                    <a:pt x="2571558" y="39171"/>
                    <a:pt x="2557660" y="46591"/>
                    <a:pt x="2557660" y="60734"/>
                  </a:cubicBezTo>
                  <a:cubicBezTo>
                    <a:pt x="2557940" y="74555"/>
                    <a:pt x="2559748" y="88305"/>
                    <a:pt x="2563102" y="101719"/>
                  </a:cubicBezTo>
                  <a:cubicBezTo>
                    <a:pt x="2566436" y="117803"/>
                    <a:pt x="2560953" y="124825"/>
                    <a:pt x="2560953" y="140312"/>
                  </a:cubicBezTo>
                  <a:lnTo>
                    <a:pt x="2560953" y="150272"/>
                  </a:lnTo>
                  <a:cubicBezTo>
                    <a:pt x="2560953" y="165212"/>
                    <a:pt x="2555571" y="165609"/>
                    <a:pt x="2558021" y="179704"/>
                  </a:cubicBezTo>
                  <a:cubicBezTo>
                    <a:pt x="2559708" y="189662"/>
                    <a:pt x="2564287" y="191206"/>
                    <a:pt x="2564287" y="206644"/>
                  </a:cubicBezTo>
                  <a:lnTo>
                    <a:pt x="2564287" y="229900"/>
                  </a:lnTo>
                  <a:lnTo>
                    <a:pt x="2567119" y="279698"/>
                  </a:lnTo>
                  <a:cubicBezTo>
                    <a:pt x="2569509" y="304598"/>
                    <a:pt x="2557660" y="321330"/>
                    <a:pt x="2557660" y="345981"/>
                  </a:cubicBezTo>
                  <a:cubicBezTo>
                    <a:pt x="2557660" y="355093"/>
                    <a:pt x="2564287" y="356786"/>
                    <a:pt x="2564287" y="365901"/>
                  </a:cubicBezTo>
                  <a:cubicBezTo>
                    <a:pt x="2564287" y="366796"/>
                    <a:pt x="2562038" y="371925"/>
                    <a:pt x="2560953" y="375859"/>
                  </a:cubicBezTo>
                  <a:cubicBezTo>
                    <a:pt x="2544805" y="379594"/>
                    <a:pt x="2547497" y="385321"/>
                    <a:pt x="2527834" y="385819"/>
                  </a:cubicBezTo>
                  <a:lnTo>
                    <a:pt x="2527834" y="379096"/>
                  </a:lnTo>
                  <a:cubicBezTo>
                    <a:pt x="2544705" y="374566"/>
                    <a:pt x="2535245" y="371676"/>
                    <a:pt x="2547758" y="362513"/>
                  </a:cubicBezTo>
                  <a:lnTo>
                    <a:pt x="2551795" y="332635"/>
                  </a:lnTo>
                  <a:lnTo>
                    <a:pt x="2552939" y="219791"/>
                  </a:lnTo>
                  <a:cubicBezTo>
                    <a:pt x="2554426" y="205349"/>
                    <a:pt x="2549344" y="195988"/>
                    <a:pt x="2544424" y="186626"/>
                  </a:cubicBezTo>
                  <a:lnTo>
                    <a:pt x="2544424" y="143549"/>
                  </a:lnTo>
                  <a:cubicBezTo>
                    <a:pt x="2529963" y="116309"/>
                    <a:pt x="2515623" y="107944"/>
                    <a:pt x="2504576" y="87178"/>
                  </a:cubicBezTo>
                  <a:lnTo>
                    <a:pt x="2497888" y="87178"/>
                  </a:lnTo>
                  <a:cubicBezTo>
                    <a:pt x="2477422" y="87178"/>
                    <a:pt x="2465613" y="112775"/>
                    <a:pt x="2458041" y="127016"/>
                  </a:cubicBezTo>
                  <a:lnTo>
                    <a:pt x="2458041" y="173429"/>
                  </a:lnTo>
                  <a:lnTo>
                    <a:pt x="2459045" y="239760"/>
                  </a:lnTo>
                  <a:lnTo>
                    <a:pt x="2458041" y="243097"/>
                  </a:lnTo>
                  <a:lnTo>
                    <a:pt x="2458041" y="249720"/>
                  </a:lnTo>
                  <a:cubicBezTo>
                    <a:pt x="2464347" y="259660"/>
                    <a:pt x="2467782" y="271128"/>
                    <a:pt x="2468003" y="282885"/>
                  </a:cubicBezTo>
                  <a:lnTo>
                    <a:pt x="2468003" y="319338"/>
                  </a:lnTo>
                  <a:cubicBezTo>
                    <a:pt x="2469851" y="333934"/>
                    <a:pt x="2473185" y="348306"/>
                    <a:pt x="2477964" y="362214"/>
                  </a:cubicBezTo>
                  <a:cubicBezTo>
                    <a:pt x="2484854" y="378002"/>
                    <a:pt x="2495157" y="373321"/>
                    <a:pt x="2504275" y="385670"/>
                  </a:cubicBezTo>
                  <a:cubicBezTo>
                    <a:pt x="2473747" y="388211"/>
                    <a:pt x="2425283" y="415548"/>
                    <a:pt x="2424581" y="415548"/>
                  </a:cubicBezTo>
                  <a:lnTo>
                    <a:pt x="2418013" y="415548"/>
                  </a:lnTo>
                  <a:lnTo>
                    <a:pt x="2404797" y="408727"/>
                  </a:lnTo>
                  <a:lnTo>
                    <a:pt x="2398089" y="408727"/>
                  </a:lnTo>
                  <a:cubicBezTo>
                    <a:pt x="2376358" y="408727"/>
                    <a:pt x="2335084" y="472568"/>
                    <a:pt x="2335084" y="498364"/>
                  </a:cubicBezTo>
                  <a:lnTo>
                    <a:pt x="2335084" y="524858"/>
                  </a:lnTo>
                  <a:lnTo>
                    <a:pt x="2359969" y="556728"/>
                  </a:lnTo>
                  <a:cubicBezTo>
                    <a:pt x="2368786" y="558869"/>
                    <a:pt x="2370192" y="561309"/>
                    <a:pt x="2381640" y="561309"/>
                  </a:cubicBezTo>
                  <a:lnTo>
                    <a:pt x="2404858" y="561309"/>
                  </a:lnTo>
                  <a:cubicBezTo>
                    <a:pt x="2419800" y="553391"/>
                    <a:pt x="2430003" y="546718"/>
                    <a:pt x="2438017" y="531430"/>
                  </a:cubicBezTo>
                  <a:lnTo>
                    <a:pt x="2438017" y="508225"/>
                  </a:lnTo>
                  <a:cubicBezTo>
                    <a:pt x="2435245" y="502946"/>
                    <a:pt x="2428055" y="493285"/>
                    <a:pt x="2428055" y="488305"/>
                  </a:cubicBezTo>
                  <a:lnTo>
                    <a:pt x="2428055" y="465100"/>
                  </a:lnTo>
                  <a:cubicBezTo>
                    <a:pt x="2432193" y="457230"/>
                    <a:pt x="2447637" y="438557"/>
                    <a:pt x="2457940" y="438557"/>
                  </a:cubicBezTo>
                  <a:lnTo>
                    <a:pt x="2477864" y="438557"/>
                  </a:lnTo>
                  <a:lnTo>
                    <a:pt x="2630686" y="427402"/>
                  </a:lnTo>
                  <a:lnTo>
                    <a:pt x="2730305" y="428695"/>
                  </a:lnTo>
                  <a:lnTo>
                    <a:pt x="2800037" y="432430"/>
                  </a:lnTo>
                  <a:cubicBezTo>
                    <a:pt x="2804998" y="432430"/>
                    <a:pt x="2810682" y="433826"/>
                    <a:pt x="2809979" y="438655"/>
                  </a:cubicBezTo>
                  <a:lnTo>
                    <a:pt x="2806063" y="471722"/>
                  </a:lnTo>
                  <a:cubicBezTo>
                    <a:pt x="2826368" y="471722"/>
                    <a:pt x="2830967" y="465100"/>
                    <a:pt x="2843158" y="458525"/>
                  </a:cubicBezTo>
                  <a:cubicBezTo>
                    <a:pt x="2856113" y="462371"/>
                    <a:pt x="2869509" y="464616"/>
                    <a:pt x="2883006" y="465198"/>
                  </a:cubicBezTo>
                  <a:cubicBezTo>
                    <a:pt x="2904075" y="465198"/>
                    <a:pt x="2926147" y="455238"/>
                    <a:pt x="2926147" y="432033"/>
                  </a:cubicBezTo>
                  <a:cubicBezTo>
                    <a:pt x="2926147" y="408827"/>
                    <a:pt x="2890778" y="405938"/>
                    <a:pt x="2873847" y="394833"/>
                  </a:cubicBezTo>
                  <a:cubicBezTo>
                    <a:pt x="2859849" y="385620"/>
                    <a:pt x="2830967" y="368987"/>
                    <a:pt x="2810080" y="368987"/>
                  </a:cubicBezTo>
                  <a:lnTo>
                    <a:pt x="2677202" y="368987"/>
                  </a:lnTo>
                  <a:close/>
                  <a:moveTo>
                    <a:pt x="1729220" y="680179"/>
                  </a:moveTo>
                  <a:cubicBezTo>
                    <a:pt x="1717912" y="697111"/>
                    <a:pt x="1721005" y="703683"/>
                    <a:pt x="1702728" y="713344"/>
                  </a:cubicBezTo>
                  <a:cubicBezTo>
                    <a:pt x="1691802" y="729629"/>
                    <a:pt x="1687786" y="724898"/>
                    <a:pt x="1676177" y="746511"/>
                  </a:cubicBezTo>
                  <a:lnTo>
                    <a:pt x="1662921" y="746511"/>
                  </a:lnTo>
                  <a:cubicBezTo>
                    <a:pt x="1661977" y="749897"/>
                    <a:pt x="1650870" y="776988"/>
                    <a:pt x="1648581" y="778530"/>
                  </a:cubicBezTo>
                  <a:cubicBezTo>
                    <a:pt x="1644885" y="780972"/>
                    <a:pt x="1637976" y="780024"/>
                    <a:pt x="1632292" y="785502"/>
                  </a:cubicBezTo>
                  <a:cubicBezTo>
                    <a:pt x="1628999" y="788789"/>
                    <a:pt x="1628215" y="792773"/>
                    <a:pt x="1622331" y="798749"/>
                  </a:cubicBezTo>
                  <a:cubicBezTo>
                    <a:pt x="1594735" y="826836"/>
                    <a:pt x="1607388" y="819565"/>
                    <a:pt x="1570071" y="839335"/>
                  </a:cubicBezTo>
                  <a:lnTo>
                    <a:pt x="1570071" y="852632"/>
                  </a:lnTo>
                  <a:lnTo>
                    <a:pt x="1580033" y="855718"/>
                  </a:lnTo>
                  <a:lnTo>
                    <a:pt x="1586560" y="855718"/>
                  </a:lnTo>
                  <a:cubicBezTo>
                    <a:pt x="1633839" y="855718"/>
                    <a:pt x="1648722" y="827682"/>
                    <a:pt x="1681198" y="817920"/>
                  </a:cubicBezTo>
                  <a:cubicBezTo>
                    <a:pt x="1712027" y="808758"/>
                    <a:pt x="1702768" y="814087"/>
                    <a:pt x="1723134" y="793571"/>
                  </a:cubicBezTo>
                  <a:cubicBezTo>
                    <a:pt x="1736330" y="780273"/>
                    <a:pt x="1747095" y="776588"/>
                    <a:pt x="1761294" y="765335"/>
                  </a:cubicBezTo>
                  <a:cubicBezTo>
                    <a:pt x="1800138" y="734509"/>
                    <a:pt x="1795056" y="733214"/>
                    <a:pt x="1820603" y="692030"/>
                  </a:cubicBezTo>
                  <a:cubicBezTo>
                    <a:pt x="1838940" y="662451"/>
                    <a:pt x="1852096" y="637551"/>
                    <a:pt x="1868284" y="607024"/>
                  </a:cubicBezTo>
                  <a:cubicBezTo>
                    <a:pt x="1874409" y="594177"/>
                    <a:pt x="1872803" y="567186"/>
                    <a:pt x="1888207" y="567186"/>
                  </a:cubicBezTo>
                  <a:cubicBezTo>
                    <a:pt x="1893831" y="567186"/>
                    <a:pt x="1901202" y="593578"/>
                    <a:pt x="1904797" y="600301"/>
                  </a:cubicBezTo>
                  <a:lnTo>
                    <a:pt x="1904797" y="606974"/>
                  </a:lnTo>
                  <a:cubicBezTo>
                    <a:pt x="1907629" y="610211"/>
                    <a:pt x="1941190" y="673008"/>
                    <a:pt x="1945689" y="682120"/>
                  </a:cubicBezTo>
                  <a:cubicBezTo>
                    <a:pt x="1951453" y="695456"/>
                    <a:pt x="1959166" y="707872"/>
                    <a:pt x="1968545" y="718973"/>
                  </a:cubicBezTo>
                  <a:cubicBezTo>
                    <a:pt x="1977563" y="730475"/>
                    <a:pt x="1985677" y="739439"/>
                    <a:pt x="1990658" y="753232"/>
                  </a:cubicBezTo>
                  <a:cubicBezTo>
                    <a:pt x="2003050" y="787544"/>
                    <a:pt x="2017149" y="796408"/>
                    <a:pt x="2047336" y="812643"/>
                  </a:cubicBezTo>
                  <a:cubicBezTo>
                    <a:pt x="2060029" y="819465"/>
                    <a:pt x="2115381" y="845708"/>
                    <a:pt x="2130325" y="845708"/>
                  </a:cubicBezTo>
                  <a:cubicBezTo>
                    <a:pt x="2156273" y="845708"/>
                    <a:pt x="2182765" y="841676"/>
                    <a:pt x="2193329" y="825790"/>
                  </a:cubicBezTo>
                  <a:cubicBezTo>
                    <a:pt x="2185858" y="793769"/>
                    <a:pt x="2182423" y="796259"/>
                    <a:pt x="2158061" y="781420"/>
                  </a:cubicBezTo>
                  <a:cubicBezTo>
                    <a:pt x="2139623" y="770215"/>
                    <a:pt x="2139684" y="758861"/>
                    <a:pt x="2119158" y="744070"/>
                  </a:cubicBezTo>
                  <a:cubicBezTo>
                    <a:pt x="2080816" y="716483"/>
                    <a:pt x="2069850" y="706721"/>
                    <a:pt x="2041511" y="669373"/>
                  </a:cubicBezTo>
                  <a:cubicBezTo>
                    <a:pt x="2019599" y="640489"/>
                    <a:pt x="1998972" y="609912"/>
                    <a:pt x="1973566" y="584715"/>
                  </a:cubicBezTo>
                  <a:cubicBezTo>
                    <a:pt x="1958623" y="569775"/>
                    <a:pt x="1956494" y="554837"/>
                    <a:pt x="1946834" y="534917"/>
                  </a:cubicBezTo>
                  <a:cubicBezTo>
                    <a:pt x="1942877" y="525858"/>
                    <a:pt x="1938418" y="517029"/>
                    <a:pt x="1933478" y="508474"/>
                  </a:cubicBezTo>
                  <a:cubicBezTo>
                    <a:pt x="1923516" y="493833"/>
                    <a:pt x="1919921" y="504339"/>
                    <a:pt x="1918033" y="487458"/>
                  </a:cubicBezTo>
                  <a:lnTo>
                    <a:pt x="1971076" y="483972"/>
                  </a:lnTo>
                  <a:lnTo>
                    <a:pt x="1987726" y="483972"/>
                  </a:lnTo>
                  <a:cubicBezTo>
                    <a:pt x="2028256" y="483972"/>
                    <a:pt x="2062680" y="475058"/>
                    <a:pt x="2077362" y="447519"/>
                  </a:cubicBezTo>
                  <a:lnTo>
                    <a:pt x="2077362" y="440846"/>
                  </a:lnTo>
                  <a:cubicBezTo>
                    <a:pt x="2077362" y="408078"/>
                    <a:pt x="2067400" y="384476"/>
                    <a:pt x="2034281" y="384476"/>
                  </a:cubicBezTo>
                  <a:lnTo>
                    <a:pt x="2007729" y="384476"/>
                  </a:lnTo>
                  <a:cubicBezTo>
                    <a:pt x="1989654" y="384476"/>
                    <a:pt x="1989412" y="391098"/>
                    <a:pt x="1971276" y="391098"/>
                  </a:cubicBezTo>
                  <a:lnTo>
                    <a:pt x="1931429" y="391098"/>
                  </a:lnTo>
                  <a:lnTo>
                    <a:pt x="1935225" y="331340"/>
                  </a:lnTo>
                  <a:lnTo>
                    <a:pt x="1934221" y="268246"/>
                  </a:lnTo>
                  <a:lnTo>
                    <a:pt x="1939201" y="221932"/>
                  </a:lnTo>
                  <a:cubicBezTo>
                    <a:pt x="1939201" y="208586"/>
                    <a:pt x="1923415" y="198030"/>
                    <a:pt x="1911766" y="195341"/>
                  </a:cubicBezTo>
                  <a:lnTo>
                    <a:pt x="1888689" y="199474"/>
                  </a:lnTo>
                  <a:cubicBezTo>
                    <a:pt x="1885616" y="211177"/>
                    <a:pt x="1881921" y="219394"/>
                    <a:pt x="1881921" y="235129"/>
                  </a:cubicBezTo>
                  <a:lnTo>
                    <a:pt x="1881921" y="238416"/>
                  </a:lnTo>
                  <a:cubicBezTo>
                    <a:pt x="1881921" y="262867"/>
                    <a:pt x="1871959" y="271383"/>
                    <a:pt x="1871959" y="291502"/>
                  </a:cubicBezTo>
                  <a:lnTo>
                    <a:pt x="1871959" y="311420"/>
                  </a:lnTo>
                  <a:lnTo>
                    <a:pt x="1867982" y="387662"/>
                  </a:lnTo>
                  <a:cubicBezTo>
                    <a:pt x="1858021" y="388558"/>
                    <a:pt x="1856816" y="390998"/>
                    <a:pt x="1845367" y="390998"/>
                  </a:cubicBezTo>
                  <a:lnTo>
                    <a:pt x="1842074" y="390998"/>
                  </a:lnTo>
                  <a:cubicBezTo>
                    <a:pt x="1819177" y="390998"/>
                    <a:pt x="1810401" y="404295"/>
                    <a:pt x="1802226" y="404295"/>
                  </a:cubicBezTo>
                  <a:lnTo>
                    <a:pt x="1798892" y="404295"/>
                  </a:lnTo>
                  <a:cubicBezTo>
                    <a:pt x="1781560" y="404295"/>
                    <a:pt x="1779712" y="397671"/>
                    <a:pt x="1765773" y="397671"/>
                  </a:cubicBezTo>
                  <a:cubicBezTo>
                    <a:pt x="1756313" y="397671"/>
                    <a:pt x="1728215" y="426854"/>
                    <a:pt x="1722632" y="437511"/>
                  </a:cubicBezTo>
                  <a:lnTo>
                    <a:pt x="1722632" y="444133"/>
                  </a:lnTo>
                  <a:cubicBezTo>
                    <a:pt x="1722632" y="466793"/>
                    <a:pt x="1749645" y="485367"/>
                    <a:pt x="1765773" y="493932"/>
                  </a:cubicBezTo>
                  <a:lnTo>
                    <a:pt x="1778969" y="493932"/>
                  </a:lnTo>
                  <a:cubicBezTo>
                    <a:pt x="1804616" y="493932"/>
                    <a:pt x="1811043" y="483972"/>
                    <a:pt x="1835365" y="483972"/>
                  </a:cubicBezTo>
                  <a:cubicBezTo>
                    <a:pt x="1831067" y="492737"/>
                    <a:pt x="1832071" y="481233"/>
                    <a:pt x="1832071" y="493932"/>
                  </a:cubicBezTo>
                  <a:cubicBezTo>
                    <a:pt x="1832071" y="508872"/>
                    <a:pt x="1817771" y="535812"/>
                    <a:pt x="1812148" y="546967"/>
                  </a:cubicBezTo>
                  <a:cubicBezTo>
                    <a:pt x="1802789" y="565791"/>
                    <a:pt x="1799495" y="578739"/>
                    <a:pt x="1791923" y="599705"/>
                  </a:cubicBezTo>
                  <a:cubicBezTo>
                    <a:pt x="1783407" y="623358"/>
                    <a:pt x="1764186" y="624304"/>
                    <a:pt x="1757056" y="637750"/>
                  </a:cubicBezTo>
                  <a:cubicBezTo>
                    <a:pt x="1744865" y="660658"/>
                    <a:pt x="1754667" y="662650"/>
                    <a:pt x="1729260" y="679630"/>
                  </a:cubicBezTo>
                  <a:close/>
                  <a:moveTo>
                    <a:pt x="902869" y="505486"/>
                  </a:moveTo>
                  <a:cubicBezTo>
                    <a:pt x="908532" y="501024"/>
                    <a:pt x="915562" y="498679"/>
                    <a:pt x="922792" y="498861"/>
                  </a:cubicBezTo>
                  <a:cubicBezTo>
                    <a:pt x="929099" y="498861"/>
                    <a:pt x="931409" y="509569"/>
                    <a:pt x="932734" y="515396"/>
                  </a:cubicBezTo>
                  <a:cubicBezTo>
                    <a:pt x="933096" y="533173"/>
                    <a:pt x="939221" y="550254"/>
                    <a:pt x="952658" y="555234"/>
                  </a:cubicBezTo>
                  <a:cubicBezTo>
                    <a:pt x="947677" y="574108"/>
                    <a:pt x="929460" y="563799"/>
                    <a:pt x="929460" y="581777"/>
                  </a:cubicBezTo>
                  <a:lnTo>
                    <a:pt x="929460" y="591737"/>
                  </a:lnTo>
                  <a:lnTo>
                    <a:pt x="946050" y="621615"/>
                  </a:lnTo>
                  <a:cubicBezTo>
                    <a:pt x="954767" y="625949"/>
                    <a:pt x="943299" y="624953"/>
                    <a:pt x="956012" y="624953"/>
                  </a:cubicBezTo>
                  <a:lnTo>
                    <a:pt x="965974" y="624953"/>
                  </a:lnTo>
                  <a:cubicBezTo>
                    <a:pt x="984090" y="624953"/>
                    <a:pt x="984351" y="618280"/>
                    <a:pt x="1002467" y="618280"/>
                  </a:cubicBezTo>
                  <a:lnTo>
                    <a:pt x="1012429" y="618280"/>
                  </a:lnTo>
                  <a:lnTo>
                    <a:pt x="1016566" y="638198"/>
                  </a:lnTo>
                  <a:cubicBezTo>
                    <a:pt x="1001623" y="641585"/>
                    <a:pt x="971095" y="651594"/>
                    <a:pt x="959386" y="651594"/>
                  </a:cubicBezTo>
                  <a:lnTo>
                    <a:pt x="956112" y="651594"/>
                  </a:lnTo>
                  <a:cubicBezTo>
                    <a:pt x="946833" y="651469"/>
                    <a:pt x="937695" y="653750"/>
                    <a:pt x="929561" y="658218"/>
                  </a:cubicBezTo>
                  <a:cubicBezTo>
                    <a:pt x="925223" y="666982"/>
                    <a:pt x="926227" y="655527"/>
                    <a:pt x="926227" y="668176"/>
                  </a:cubicBezTo>
                  <a:lnTo>
                    <a:pt x="926227" y="674801"/>
                  </a:lnTo>
                  <a:cubicBezTo>
                    <a:pt x="926227" y="686454"/>
                    <a:pt x="951131" y="698006"/>
                    <a:pt x="962680" y="698006"/>
                  </a:cubicBezTo>
                  <a:lnTo>
                    <a:pt x="1009155" y="698006"/>
                  </a:lnTo>
                  <a:cubicBezTo>
                    <a:pt x="1010882" y="705426"/>
                    <a:pt x="1012429" y="705625"/>
                    <a:pt x="1012429" y="714589"/>
                  </a:cubicBezTo>
                  <a:lnTo>
                    <a:pt x="1012429" y="771012"/>
                  </a:lnTo>
                  <a:cubicBezTo>
                    <a:pt x="1021909" y="773203"/>
                    <a:pt x="1018113" y="774347"/>
                    <a:pt x="1025725" y="774347"/>
                  </a:cubicBezTo>
                  <a:cubicBezTo>
                    <a:pt x="1030324" y="774347"/>
                    <a:pt x="1062138" y="734509"/>
                    <a:pt x="1065572" y="727886"/>
                  </a:cubicBezTo>
                  <a:lnTo>
                    <a:pt x="1065572" y="714639"/>
                  </a:lnTo>
                  <a:lnTo>
                    <a:pt x="1075534" y="694719"/>
                  </a:lnTo>
                  <a:lnTo>
                    <a:pt x="1095458" y="694719"/>
                  </a:lnTo>
                  <a:cubicBezTo>
                    <a:pt x="1104576" y="694719"/>
                    <a:pt x="1111445" y="683914"/>
                    <a:pt x="1115381" y="678136"/>
                  </a:cubicBezTo>
                  <a:lnTo>
                    <a:pt x="1115381" y="664891"/>
                  </a:lnTo>
                  <a:cubicBezTo>
                    <a:pt x="1105419" y="659562"/>
                    <a:pt x="1083809" y="645917"/>
                    <a:pt x="1072260" y="644971"/>
                  </a:cubicBezTo>
                  <a:lnTo>
                    <a:pt x="1065391" y="618529"/>
                  </a:lnTo>
                  <a:cubicBezTo>
                    <a:pt x="1076397" y="612802"/>
                    <a:pt x="1074791" y="610860"/>
                    <a:pt x="1085295" y="605183"/>
                  </a:cubicBezTo>
                  <a:lnTo>
                    <a:pt x="1105219" y="605183"/>
                  </a:lnTo>
                  <a:lnTo>
                    <a:pt x="1108854" y="598757"/>
                  </a:lnTo>
                  <a:cubicBezTo>
                    <a:pt x="1103873" y="577544"/>
                    <a:pt x="1072059" y="569676"/>
                    <a:pt x="1072059" y="552146"/>
                  </a:cubicBezTo>
                  <a:cubicBezTo>
                    <a:pt x="1072059" y="546768"/>
                    <a:pt x="1093730" y="536262"/>
                    <a:pt x="1101242" y="524906"/>
                  </a:cubicBezTo>
                  <a:cubicBezTo>
                    <a:pt x="1108773" y="513553"/>
                    <a:pt x="1112308" y="500805"/>
                    <a:pt x="1118474" y="489152"/>
                  </a:cubicBezTo>
                  <a:cubicBezTo>
                    <a:pt x="1148360" y="488454"/>
                    <a:pt x="1233638" y="458128"/>
                    <a:pt x="1228054" y="519031"/>
                  </a:cubicBezTo>
                  <a:lnTo>
                    <a:pt x="1223917" y="561857"/>
                  </a:lnTo>
                  <a:lnTo>
                    <a:pt x="1224821" y="621615"/>
                  </a:lnTo>
                  <a:lnTo>
                    <a:pt x="1224821" y="628240"/>
                  </a:lnTo>
                  <a:cubicBezTo>
                    <a:pt x="1222431" y="632820"/>
                    <a:pt x="1214859" y="645967"/>
                    <a:pt x="1214859" y="651445"/>
                  </a:cubicBezTo>
                  <a:cubicBezTo>
                    <a:pt x="1214859" y="679034"/>
                    <a:pt x="1224821" y="671962"/>
                    <a:pt x="1217591" y="707270"/>
                  </a:cubicBezTo>
                  <a:cubicBezTo>
                    <a:pt x="1214257" y="723802"/>
                    <a:pt x="1209035" y="739887"/>
                    <a:pt x="1204897" y="757566"/>
                  </a:cubicBezTo>
                  <a:lnTo>
                    <a:pt x="1194935" y="760702"/>
                  </a:lnTo>
                  <a:lnTo>
                    <a:pt x="1188348" y="760702"/>
                  </a:lnTo>
                  <a:lnTo>
                    <a:pt x="1165150" y="760702"/>
                  </a:lnTo>
                  <a:cubicBezTo>
                    <a:pt x="1159708" y="760702"/>
                    <a:pt x="1155189" y="762694"/>
                    <a:pt x="1155189" y="767327"/>
                  </a:cubicBezTo>
                  <a:cubicBezTo>
                    <a:pt x="1155189" y="790183"/>
                    <a:pt x="1175112" y="805820"/>
                    <a:pt x="1175112" y="813738"/>
                  </a:cubicBezTo>
                  <a:lnTo>
                    <a:pt x="1175112" y="823698"/>
                  </a:lnTo>
                  <a:cubicBezTo>
                    <a:pt x="1180093" y="833658"/>
                    <a:pt x="1195377" y="853578"/>
                    <a:pt x="1208231" y="853578"/>
                  </a:cubicBezTo>
                  <a:lnTo>
                    <a:pt x="1231489" y="853578"/>
                  </a:lnTo>
                  <a:cubicBezTo>
                    <a:pt x="1267299" y="834654"/>
                    <a:pt x="1269991" y="820511"/>
                    <a:pt x="1284934" y="781020"/>
                  </a:cubicBezTo>
                  <a:cubicBezTo>
                    <a:pt x="1296080" y="751441"/>
                    <a:pt x="1314417" y="726242"/>
                    <a:pt x="1314417" y="684462"/>
                  </a:cubicBezTo>
                  <a:lnTo>
                    <a:pt x="1314417" y="671413"/>
                  </a:lnTo>
                  <a:cubicBezTo>
                    <a:pt x="1314417" y="643875"/>
                    <a:pt x="1318113" y="621366"/>
                    <a:pt x="1321045" y="595173"/>
                  </a:cubicBezTo>
                  <a:cubicBezTo>
                    <a:pt x="1324540" y="563550"/>
                    <a:pt x="1321045" y="553043"/>
                    <a:pt x="1321045" y="518882"/>
                  </a:cubicBezTo>
                  <a:lnTo>
                    <a:pt x="1321045" y="472220"/>
                  </a:lnTo>
                  <a:cubicBezTo>
                    <a:pt x="1321045" y="430340"/>
                    <a:pt x="1274630" y="416745"/>
                    <a:pt x="1231389" y="419135"/>
                  </a:cubicBezTo>
                  <a:lnTo>
                    <a:pt x="1148500" y="423418"/>
                  </a:lnTo>
                  <a:cubicBezTo>
                    <a:pt x="1107870" y="424711"/>
                    <a:pt x="1076538" y="435718"/>
                    <a:pt x="1025725" y="435718"/>
                  </a:cubicBezTo>
                  <a:lnTo>
                    <a:pt x="965974" y="438605"/>
                  </a:lnTo>
                  <a:cubicBezTo>
                    <a:pt x="969549" y="425609"/>
                    <a:pt x="994795" y="403249"/>
                    <a:pt x="1005821" y="395930"/>
                  </a:cubicBezTo>
                  <a:lnTo>
                    <a:pt x="1005821" y="389305"/>
                  </a:lnTo>
                  <a:lnTo>
                    <a:pt x="1022993" y="366497"/>
                  </a:lnTo>
                  <a:lnTo>
                    <a:pt x="1029018" y="366100"/>
                  </a:lnTo>
                  <a:lnTo>
                    <a:pt x="1072100" y="366100"/>
                  </a:lnTo>
                  <a:lnTo>
                    <a:pt x="1108613" y="349565"/>
                  </a:lnTo>
                  <a:lnTo>
                    <a:pt x="1131830" y="349565"/>
                  </a:lnTo>
                  <a:cubicBezTo>
                    <a:pt x="1139844" y="349565"/>
                    <a:pt x="1158382" y="331091"/>
                    <a:pt x="1158382" y="323024"/>
                  </a:cubicBezTo>
                  <a:cubicBezTo>
                    <a:pt x="1158382" y="297825"/>
                    <a:pt x="1148420" y="288564"/>
                    <a:pt x="1131830" y="279897"/>
                  </a:cubicBezTo>
                  <a:lnTo>
                    <a:pt x="1105279" y="279897"/>
                  </a:lnTo>
                  <a:cubicBezTo>
                    <a:pt x="1087986" y="279897"/>
                    <a:pt x="1101041" y="259979"/>
                    <a:pt x="1088689" y="259979"/>
                  </a:cubicBezTo>
                  <a:cubicBezTo>
                    <a:pt x="1081660" y="259979"/>
                    <a:pt x="1084351" y="261124"/>
                    <a:pt x="1075433" y="263266"/>
                  </a:cubicBezTo>
                  <a:lnTo>
                    <a:pt x="1064528" y="286172"/>
                  </a:lnTo>
                  <a:cubicBezTo>
                    <a:pt x="1057920" y="284628"/>
                    <a:pt x="1055369" y="285825"/>
                    <a:pt x="1055369" y="276662"/>
                  </a:cubicBezTo>
                  <a:lnTo>
                    <a:pt x="1055369" y="273325"/>
                  </a:lnTo>
                  <a:cubicBezTo>
                    <a:pt x="1055369" y="255248"/>
                    <a:pt x="1062037" y="254949"/>
                    <a:pt x="1062037" y="236872"/>
                  </a:cubicBezTo>
                  <a:lnTo>
                    <a:pt x="1062037" y="157194"/>
                  </a:lnTo>
                  <a:cubicBezTo>
                    <a:pt x="1050288" y="134984"/>
                    <a:pt x="1038739" y="130651"/>
                    <a:pt x="1018916" y="117355"/>
                  </a:cubicBezTo>
                  <a:cubicBezTo>
                    <a:pt x="998631" y="122086"/>
                    <a:pt x="1002266" y="127315"/>
                    <a:pt x="989030" y="130651"/>
                  </a:cubicBezTo>
                  <a:cubicBezTo>
                    <a:pt x="987725" y="146738"/>
                    <a:pt x="982443" y="151418"/>
                    <a:pt x="982443" y="170491"/>
                  </a:cubicBezTo>
                  <a:lnTo>
                    <a:pt x="982443" y="206944"/>
                  </a:lnTo>
                  <a:cubicBezTo>
                    <a:pt x="982443" y="221882"/>
                    <a:pt x="974329" y="240258"/>
                    <a:pt x="969147" y="250069"/>
                  </a:cubicBezTo>
                  <a:lnTo>
                    <a:pt x="969147" y="279947"/>
                  </a:lnTo>
                  <a:cubicBezTo>
                    <a:pt x="965371" y="287168"/>
                    <a:pt x="963383" y="296530"/>
                    <a:pt x="952578" y="296530"/>
                  </a:cubicBezTo>
                  <a:lnTo>
                    <a:pt x="909436" y="296530"/>
                  </a:lnTo>
                  <a:cubicBezTo>
                    <a:pt x="902306" y="300365"/>
                    <a:pt x="892907" y="302307"/>
                    <a:pt x="892907" y="313115"/>
                  </a:cubicBezTo>
                  <a:lnTo>
                    <a:pt x="892907" y="323073"/>
                  </a:lnTo>
                  <a:cubicBezTo>
                    <a:pt x="892907" y="338908"/>
                    <a:pt x="935988" y="359178"/>
                    <a:pt x="935988" y="369485"/>
                  </a:cubicBezTo>
                  <a:cubicBezTo>
                    <a:pt x="935988" y="397522"/>
                    <a:pt x="878607" y="492189"/>
                    <a:pt x="859727" y="492189"/>
                  </a:cubicBezTo>
                  <a:cubicBezTo>
                    <a:pt x="855048" y="492189"/>
                    <a:pt x="853100" y="487658"/>
                    <a:pt x="853100" y="482229"/>
                  </a:cubicBezTo>
                  <a:lnTo>
                    <a:pt x="853100" y="478943"/>
                  </a:lnTo>
                  <a:cubicBezTo>
                    <a:pt x="853100" y="471275"/>
                    <a:pt x="850770" y="468983"/>
                    <a:pt x="843138" y="468983"/>
                  </a:cubicBezTo>
                  <a:lnTo>
                    <a:pt x="836510" y="468983"/>
                  </a:lnTo>
                  <a:cubicBezTo>
                    <a:pt x="817731" y="468983"/>
                    <a:pt x="796663" y="523412"/>
                    <a:pt x="796663" y="548662"/>
                  </a:cubicBezTo>
                  <a:cubicBezTo>
                    <a:pt x="796663" y="579138"/>
                    <a:pt x="781720" y="606079"/>
                    <a:pt x="780033" y="631575"/>
                  </a:cubicBezTo>
                  <a:lnTo>
                    <a:pt x="776156" y="704480"/>
                  </a:lnTo>
                  <a:lnTo>
                    <a:pt x="776739" y="727736"/>
                  </a:lnTo>
                  <a:lnTo>
                    <a:pt x="772561" y="807414"/>
                  </a:lnTo>
                  <a:cubicBezTo>
                    <a:pt x="772019" y="830919"/>
                    <a:pt x="792043" y="850092"/>
                    <a:pt x="796663" y="867172"/>
                  </a:cubicBezTo>
                  <a:lnTo>
                    <a:pt x="809918" y="867172"/>
                  </a:lnTo>
                  <a:cubicBezTo>
                    <a:pt x="847717" y="867172"/>
                    <a:pt x="856333" y="826288"/>
                    <a:pt x="856333" y="787494"/>
                  </a:cubicBezTo>
                  <a:lnTo>
                    <a:pt x="856333" y="664642"/>
                  </a:lnTo>
                  <a:lnTo>
                    <a:pt x="855349" y="588349"/>
                  </a:lnTo>
                  <a:lnTo>
                    <a:pt x="856393" y="512109"/>
                  </a:lnTo>
                  <a:lnTo>
                    <a:pt x="866355" y="512109"/>
                  </a:lnTo>
                  <a:cubicBezTo>
                    <a:pt x="884331" y="512109"/>
                    <a:pt x="884190" y="505884"/>
                    <a:pt x="902808" y="505486"/>
                  </a:cubicBezTo>
                  <a:close/>
                  <a:moveTo>
                    <a:pt x="1008994" y="535364"/>
                  </a:moveTo>
                  <a:lnTo>
                    <a:pt x="1008994" y="525404"/>
                  </a:lnTo>
                  <a:cubicBezTo>
                    <a:pt x="1008994" y="504739"/>
                    <a:pt x="977864" y="510016"/>
                    <a:pt x="975835" y="485566"/>
                  </a:cubicBezTo>
                  <a:lnTo>
                    <a:pt x="1012288" y="485566"/>
                  </a:lnTo>
                  <a:lnTo>
                    <a:pt x="1012288" y="492138"/>
                  </a:lnTo>
                  <a:lnTo>
                    <a:pt x="1022250" y="492138"/>
                  </a:lnTo>
                  <a:cubicBezTo>
                    <a:pt x="1028617" y="492138"/>
                    <a:pt x="1028135" y="491094"/>
                    <a:pt x="1032212" y="488853"/>
                  </a:cubicBezTo>
                  <a:cubicBezTo>
                    <a:pt x="1036791" y="495675"/>
                    <a:pt x="1042174" y="497418"/>
                    <a:pt x="1042174" y="505436"/>
                  </a:cubicBezTo>
                  <a:lnTo>
                    <a:pt x="1042174" y="512059"/>
                  </a:lnTo>
                  <a:cubicBezTo>
                    <a:pt x="1035245" y="525105"/>
                    <a:pt x="1031770" y="537605"/>
                    <a:pt x="1015622" y="541939"/>
                  </a:cubicBezTo>
                  <a:cubicBezTo>
                    <a:pt x="1015020" y="549507"/>
                    <a:pt x="1012590" y="561857"/>
                    <a:pt x="1005660" y="561857"/>
                  </a:cubicBezTo>
                  <a:cubicBezTo>
                    <a:pt x="1000981" y="561857"/>
                    <a:pt x="999033" y="557327"/>
                    <a:pt x="999033" y="551897"/>
                  </a:cubicBezTo>
                  <a:cubicBezTo>
                    <a:pt x="999033" y="545324"/>
                    <a:pt x="1008994" y="546919"/>
                    <a:pt x="1008994" y="535314"/>
                  </a:cubicBezTo>
                  <a:close/>
                  <a:moveTo>
                    <a:pt x="136972" y="379994"/>
                  </a:moveTo>
                  <a:lnTo>
                    <a:pt x="136972" y="386616"/>
                  </a:lnTo>
                  <a:lnTo>
                    <a:pt x="170091" y="443037"/>
                  </a:lnTo>
                  <a:cubicBezTo>
                    <a:pt x="173083" y="446573"/>
                    <a:pt x="166154" y="446324"/>
                    <a:pt x="180053" y="446324"/>
                  </a:cubicBezTo>
                  <a:lnTo>
                    <a:pt x="186680" y="446324"/>
                  </a:lnTo>
                  <a:cubicBezTo>
                    <a:pt x="199836" y="439402"/>
                    <a:pt x="226528" y="424812"/>
                    <a:pt x="226528" y="406486"/>
                  </a:cubicBezTo>
                  <a:cubicBezTo>
                    <a:pt x="226528" y="383628"/>
                    <a:pt x="201081" y="377204"/>
                    <a:pt x="193348" y="366648"/>
                  </a:cubicBezTo>
                  <a:cubicBezTo>
                    <a:pt x="177803" y="365353"/>
                    <a:pt x="176960" y="360023"/>
                    <a:pt x="160229" y="360023"/>
                  </a:cubicBezTo>
                  <a:lnTo>
                    <a:pt x="150267" y="360023"/>
                  </a:lnTo>
                  <a:lnTo>
                    <a:pt x="137072" y="366796"/>
                  </a:lnTo>
                  <a:lnTo>
                    <a:pt x="137072" y="379893"/>
                  </a:lnTo>
                  <a:close/>
                  <a:moveTo>
                    <a:pt x="372220" y="147882"/>
                  </a:moveTo>
                  <a:lnTo>
                    <a:pt x="382182" y="147882"/>
                  </a:lnTo>
                  <a:lnTo>
                    <a:pt x="382182" y="187720"/>
                  </a:lnTo>
                  <a:cubicBezTo>
                    <a:pt x="382182" y="209134"/>
                    <a:pt x="376799" y="225119"/>
                    <a:pt x="372802" y="241354"/>
                  </a:cubicBezTo>
                  <a:cubicBezTo>
                    <a:pt x="364447" y="275367"/>
                    <a:pt x="366978" y="258832"/>
                    <a:pt x="342374" y="270636"/>
                  </a:cubicBezTo>
                  <a:lnTo>
                    <a:pt x="342374" y="254053"/>
                  </a:lnTo>
                  <a:cubicBezTo>
                    <a:pt x="342374" y="236723"/>
                    <a:pt x="349002" y="234880"/>
                    <a:pt x="349002" y="220886"/>
                  </a:cubicBezTo>
                  <a:cubicBezTo>
                    <a:pt x="349002" y="216604"/>
                    <a:pt x="344021" y="204054"/>
                    <a:pt x="342374" y="197680"/>
                  </a:cubicBezTo>
                  <a:lnTo>
                    <a:pt x="326146" y="187172"/>
                  </a:lnTo>
                  <a:lnTo>
                    <a:pt x="319157" y="187720"/>
                  </a:lnTo>
                  <a:cubicBezTo>
                    <a:pt x="309496" y="187720"/>
                    <a:pt x="307066" y="194692"/>
                    <a:pt x="295959" y="197680"/>
                  </a:cubicBezTo>
                  <a:lnTo>
                    <a:pt x="295959" y="244093"/>
                  </a:lnTo>
                  <a:cubicBezTo>
                    <a:pt x="295959" y="250665"/>
                    <a:pt x="281519" y="263563"/>
                    <a:pt x="276036" y="273971"/>
                  </a:cubicBezTo>
                  <a:lnTo>
                    <a:pt x="276036" y="293891"/>
                  </a:lnTo>
                  <a:cubicBezTo>
                    <a:pt x="276016" y="300665"/>
                    <a:pt x="274911" y="307392"/>
                    <a:pt x="272742" y="313811"/>
                  </a:cubicBezTo>
                  <a:cubicBezTo>
                    <a:pt x="280515" y="328749"/>
                    <a:pt x="274630" y="322625"/>
                    <a:pt x="289271" y="330394"/>
                  </a:cubicBezTo>
                  <a:lnTo>
                    <a:pt x="299233" y="330394"/>
                  </a:lnTo>
                  <a:lnTo>
                    <a:pt x="342334" y="322824"/>
                  </a:lnTo>
                  <a:cubicBezTo>
                    <a:pt x="339382" y="359824"/>
                    <a:pt x="316767" y="370531"/>
                    <a:pt x="302487" y="389853"/>
                  </a:cubicBezTo>
                  <a:lnTo>
                    <a:pt x="298550" y="422920"/>
                  </a:lnTo>
                  <a:cubicBezTo>
                    <a:pt x="300157" y="426111"/>
                    <a:pt x="301483" y="429442"/>
                    <a:pt x="302487" y="432880"/>
                  </a:cubicBezTo>
                  <a:lnTo>
                    <a:pt x="315722" y="432880"/>
                  </a:lnTo>
                  <a:cubicBezTo>
                    <a:pt x="332372" y="432880"/>
                    <a:pt x="354425" y="411217"/>
                    <a:pt x="375493" y="406337"/>
                  </a:cubicBezTo>
                  <a:cubicBezTo>
                    <a:pt x="379490" y="423318"/>
                    <a:pt x="398108" y="460666"/>
                    <a:pt x="415341" y="462708"/>
                  </a:cubicBezTo>
                  <a:lnTo>
                    <a:pt x="488167" y="470477"/>
                  </a:lnTo>
                  <a:lnTo>
                    <a:pt x="504897" y="469331"/>
                  </a:lnTo>
                  <a:cubicBezTo>
                    <a:pt x="535084" y="469331"/>
                    <a:pt x="562218" y="441296"/>
                    <a:pt x="574630" y="422920"/>
                  </a:cubicBezTo>
                  <a:cubicBezTo>
                    <a:pt x="563081" y="398767"/>
                    <a:pt x="566998" y="401307"/>
                    <a:pt x="544744" y="386417"/>
                  </a:cubicBezTo>
                  <a:lnTo>
                    <a:pt x="544744" y="379795"/>
                  </a:lnTo>
                  <a:cubicBezTo>
                    <a:pt x="544744" y="370383"/>
                    <a:pt x="538117" y="356587"/>
                    <a:pt x="531489" y="356587"/>
                  </a:cubicBezTo>
                  <a:cubicBezTo>
                    <a:pt x="519498" y="356587"/>
                    <a:pt x="517389" y="389405"/>
                    <a:pt x="491641" y="403000"/>
                  </a:cubicBezTo>
                  <a:lnTo>
                    <a:pt x="484973" y="403000"/>
                  </a:lnTo>
                  <a:lnTo>
                    <a:pt x="461716" y="405938"/>
                  </a:lnTo>
                  <a:lnTo>
                    <a:pt x="441792" y="402203"/>
                  </a:lnTo>
                  <a:cubicBezTo>
                    <a:pt x="434722" y="377305"/>
                    <a:pt x="421868" y="373321"/>
                    <a:pt x="421868" y="333382"/>
                  </a:cubicBezTo>
                  <a:lnTo>
                    <a:pt x="421868" y="330045"/>
                  </a:lnTo>
                  <a:cubicBezTo>
                    <a:pt x="421868" y="312964"/>
                    <a:pt x="473626" y="295187"/>
                    <a:pt x="491601" y="293592"/>
                  </a:cubicBezTo>
                  <a:cubicBezTo>
                    <a:pt x="492746" y="279947"/>
                    <a:pt x="494895" y="286172"/>
                    <a:pt x="494895" y="273674"/>
                  </a:cubicBezTo>
                  <a:cubicBezTo>
                    <a:pt x="494895" y="255447"/>
                    <a:pt x="463403" y="229553"/>
                    <a:pt x="458382" y="210679"/>
                  </a:cubicBezTo>
                  <a:lnTo>
                    <a:pt x="448420" y="210679"/>
                  </a:lnTo>
                  <a:lnTo>
                    <a:pt x="440145" y="246832"/>
                  </a:lnTo>
                  <a:lnTo>
                    <a:pt x="435164" y="247179"/>
                  </a:lnTo>
                  <a:lnTo>
                    <a:pt x="435164" y="233884"/>
                  </a:lnTo>
                  <a:lnTo>
                    <a:pt x="442796" y="177662"/>
                  </a:lnTo>
                  <a:lnTo>
                    <a:pt x="441792" y="170889"/>
                  </a:lnTo>
                  <a:cubicBezTo>
                    <a:pt x="438297" y="164364"/>
                    <a:pt x="435164" y="160929"/>
                    <a:pt x="435164" y="150971"/>
                  </a:cubicBezTo>
                  <a:cubicBezTo>
                    <a:pt x="435164" y="143649"/>
                    <a:pt x="456534" y="141011"/>
                    <a:pt x="465050" y="141011"/>
                  </a:cubicBezTo>
                  <a:cubicBezTo>
                    <a:pt x="471075" y="141011"/>
                    <a:pt x="491601" y="126518"/>
                    <a:pt x="491601" y="117753"/>
                  </a:cubicBezTo>
                  <a:cubicBezTo>
                    <a:pt x="491601" y="103512"/>
                    <a:pt x="487705" y="99827"/>
                    <a:pt x="484933" y="87875"/>
                  </a:cubicBezTo>
                  <a:lnTo>
                    <a:pt x="441933" y="84090"/>
                  </a:lnTo>
                  <a:lnTo>
                    <a:pt x="395518" y="80704"/>
                  </a:lnTo>
                  <a:cubicBezTo>
                    <a:pt x="391179" y="81252"/>
                    <a:pt x="384270" y="91758"/>
                    <a:pt x="382182" y="94797"/>
                  </a:cubicBezTo>
                  <a:lnTo>
                    <a:pt x="375554" y="94797"/>
                  </a:lnTo>
                  <a:lnTo>
                    <a:pt x="345668" y="99030"/>
                  </a:lnTo>
                  <a:lnTo>
                    <a:pt x="342234" y="98134"/>
                  </a:lnTo>
                  <a:lnTo>
                    <a:pt x="305720" y="95295"/>
                  </a:lnTo>
                  <a:cubicBezTo>
                    <a:pt x="293609" y="93552"/>
                    <a:pt x="294915" y="97138"/>
                    <a:pt x="282503" y="98134"/>
                  </a:cubicBezTo>
                  <a:cubicBezTo>
                    <a:pt x="282503" y="146139"/>
                    <a:pt x="323053" y="147932"/>
                    <a:pt x="372160" y="147932"/>
                  </a:cubicBezTo>
                  <a:close/>
                  <a:moveTo>
                    <a:pt x="133638" y="456284"/>
                  </a:moveTo>
                  <a:cubicBezTo>
                    <a:pt x="123676" y="471224"/>
                    <a:pt x="108733" y="482229"/>
                    <a:pt x="95879" y="501402"/>
                  </a:cubicBezTo>
                  <a:cubicBezTo>
                    <a:pt x="86821" y="515047"/>
                    <a:pt x="69870" y="542485"/>
                    <a:pt x="50709" y="542485"/>
                  </a:cubicBezTo>
                  <a:cubicBezTo>
                    <a:pt x="31529" y="542485"/>
                    <a:pt x="15039" y="513454"/>
                    <a:pt x="7628" y="499410"/>
                  </a:cubicBezTo>
                  <a:lnTo>
                    <a:pt x="7628" y="476154"/>
                  </a:lnTo>
                  <a:lnTo>
                    <a:pt x="8010" y="469730"/>
                  </a:lnTo>
                  <a:lnTo>
                    <a:pt x="27090" y="423169"/>
                  </a:lnTo>
                  <a:lnTo>
                    <a:pt x="24158" y="399912"/>
                  </a:lnTo>
                  <a:lnTo>
                    <a:pt x="23013" y="363310"/>
                  </a:lnTo>
                  <a:lnTo>
                    <a:pt x="30283" y="254003"/>
                  </a:lnTo>
                  <a:lnTo>
                    <a:pt x="30826" y="181048"/>
                  </a:lnTo>
                  <a:lnTo>
                    <a:pt x="30283" y="174624"/>
                  </a:lnTo>
                  <a:lnTo>
                    <a:pt x="24158" y="154704"/>
                  </a:lnTo>
                  <a:lnTo>
                    <a:pt x="34120" y="154704"/>
                  </a:lnTo>
                  <a:cubicBezTo>
                    <a:pt x="54043" y="154704"/>
                    <a:pt x="57036" y="158190"/>
                    <a:pt x="64005" y="171288"/>
                  </a:cubicBezTo>
                  <a:lnTo>
                    <a:pt x="64005" y="181246"/>
                  </a:lnTo>
                  <a:cubicBezTo>
                    <a:pt x="63945" y="188750"/>
                    <a:pt x="69890" y="194923"/>
                    <a:pt x="77402" y="195140"/>
                  </a:cubicBezTo>
                  <a:lnTo>
                    <a:pt x="130344" y="187871"/>
                  </a:lnTo>
                  <a:lnTo>
                    <a:pt x="136911" y="187871"/>
                  </a:lnTo>
                  <a:lnTo>
                    <a:pt x="146873" y="184732"/>
                  </a:lnTo>
                  <a:lnTo>
                    <a:pt x="146873" y="156995"/>
                  </a:lnTo>
                  <a:lnTo>
                    <a:pt x="100519" y="161129"/>
                  </a:lnTo>
                  <a:cubicBezTo>
                    <a:pt x="87966" y="162374"/>
                    <a:pt x="63704" y="146189"/>
                    <a:pt x="54084" y="141209"/>
                  </a:cubicBezTo>
                  <a:lnTo>
                    <a:pt x="47456" y="141209"/>
                  </a:lnTo>
                  <a:lnTo>
                    <a:pt x="40687" y="141906"/>
                  </a:lnTo>
                  <a:lnTo>
                    <a:pt x="10802" y="137872"/>
                  </a:lnTo>
                  <a:cubicBezTo>
                    <a:pt x="7729" y="124526"/>
                    <a:pt x="840" y="121339"/>
                    <a:pt x="840" y="107994"/>
                  </a:cubicBezTo>
                  <a:lnTo>
                    <a:pt x="1101" y="88722"/>
                  </a:lnTo>
                  <a:lnTo>
                    <a:pt x="10802" y="84786"/>
                  </a:lnTo>
                  <a:lnTo>
                    <a:pt x="17430" y="84489"/>
                  </a:lnTo>
                  <a:lnTo>
                    <a:pt x="50609" y="81451"/>
                  </a:lnTo>
                  <a:lnTo>
                    <a:pt x="103752" y="81451"/>
                  </a:lnTo>
                  <a:cubicBezTo>
                    <a:pt x="120984" y="81451"/>
                    <a:pt x="141892" y="70993"/>
                    <a:pt x="153561" y="64868"/>
                  </a:cubicBezTo>
                  <a:lnTo>
                    <a:pt x="200016" y="64868"/>
                  </a:lnTo>
                  <a:cubicBezTo>
                    <a:pt x="220302" y="75624"/>
                    <a:pt x="219498" y="78413"/>
                    <a:pt x="229902" y="98034"/>
                  </a:cubicBezTo>
                  <a:lnTo>
                    <a:pt x="229902" y="104656"/>
                  </a:lnTo>
                  <a:lnTo>
                    <a:pt x="227411" y="144497"/>
                  </a:lnTo>
                  <a:lnTo>
                    <a:pt x="230002" y="200917"/>
                  </a:lnTo>
                  <a:lnTo>
                    <a:pt x="230002" y="230798"/>
                  </a:lnTo>
                  <a:cubicBezTo>
                    <a:pt x="221446" y="246981"/>
                    <a:pt x="221748" y="254302"/>
                    <a:pt x="216265" y="273425"/>
                  </a:cubicBezTo>
                  <a:cubicBezTo>
                    <a:pt x="212429" y="287020"/>
                    <a:pt x="201724" y="291600"/>
                    <a:pt x="193509" y="307038"/>
                  </a:cubicBezTo>
                  <a:lnTo>
                    <a:pt x="193509" y="316998"/>
                  </a:lnTo>
                  <a:cubicBezTo>
                    <a:pt x="183989" y="328002"/>
                    <a:pt x="179008" y="336370"/>
                    <a:pt x="161675" y="341499"/>
                  </a:cubicBezTo>
                  <a:cubicBezTo>
                    <a:pt x="153160" y="344039"/>
                    <a:pt x="117992" y="356786"/>
                    <a:pt x="117249" y="356786"/>
                  </a:cubicBezTo>
                  <a:cubicBezTo>
                    <a:pt x="98410" y="356786"/>
                    <a:pt x="98309" y="350164"/>
                    <a:pt x="74168" y="350164"/>
                  </a:cubicBezTo>
                  <a:lnTo>
                    <a:pt x="74168" y="433079"/>
                  </a:lnTo>
                  <a:cubicBezTo>
                    <a:pt x="98510" y="432531"/>
                    <a:pt x="104455" y="412014"/>
                    <a:pt x="128958" y="410918"/>
                  </a:cubicBezTo>
                  <a:lnTo>
                    <a:pt x="140366" y="426406"/>
                  </a:lnTo>
                  <a:lnTo>
                    <a:pt x="133738" y="456284"/>
                  </a:lnTo>
                  <a:close/>
                  <a:moveTo>
                    <a:pt x="117048" y="254003"/>
                  </a:moveTo>
                  <a:lnTo>
                    <a:pt x="93830" y="254003"/>
                  </a:lnTo>
                  <a:cubicBezTo>
                    <a:pt x="81137" y="254003"/>
                    <a:pt x="92645" y="254999"/>
                    <a:pt x="83186" y="250416"/>
                  </a:cubicBezTo>
                  <a:lnTo>
                    <a:pt x="74067" y="277160"/>
                  </a:lnTo>
                  <a:lnTo>
                    <a:pt x="77241" y="297078"/>
                  </a:lnTo>
                  <a:cubicBezTo>
                    <a:pt x="81278" y="294837"/>
                    <a:pt x="80796" y="293791"/>
                    <a:pt x="87203" y="293791"/>
                  </a:cubicBezTo>
                  <a:cubicBezTo>
                    <a:pt x="103150" y="293791"/>
                    <a:pt x="143640" y="286919"/>
                    <a:pt x="143640" y="270586"/>
                  </a:cubicBezTo>
                  <a:lnTo>
                    <a:pt x="143640" y="247380"/>
                  </a:lnTo>
                  <a:cubicBezTo>
                    <a:pt x="129099" y="247380"/>
                    <a:pt x="125965" y="248673"/>
                    <a:pt x="117088" y="254003"/>
                  </a:cubicBezTo>
                  <a:close/>
                  <a:moveTo>
                    <a:pt x="302788" y="721561"/>
                  </a:moveTo>
                  <a:lnTo>
                    <a:pt x="306363" y="715087"/>
                  </a:lnTo>
                  <a:lnTo>
                    <a:pt x="296401" y="694870"/>
                  </a:lnTo>
                  <a:lnTo>
                    <a:pt x="289533" y="694870"/>
                  </a:lnTo>
                  <a:lnTo>
                    <a:pt x="259647" y="690687"/>
                  </a:lnTo>
                  <a:lnTo>
                    <a:pt x="246251" y="691582"/>
                  </a:lnTo>
                  <a:lnTo>
                    <a:pt x="239623" y="691582"/>
                  </a:lnTo>
                  <a:cubicBezTo>
                    <a:pt x="230203" y="696562"/>
                    <a:pt x="227572" y="701193"/>
                    <a:pt x="213071" y="701543"/>
                  </a:cubicBezTo>
                  <a:cubicBezTo>
                    <a:pt x="210380" y="689988"/>
                    <a:pt x="206444" y="690388"/>
                    <a:pt x="206444" y="678335"/>
                  </a:cubicBezTo>
                  <a:lnTo>
                    <a:pt x="206444" y="645170"/>
                  </a:lnTo>
                  <a:cubicBezTo>
                    <a:pt x="215823" y="645967"/>
                    <a:pt x="219699" y="645170"/>
                    <a:pt x="219699" y="655130"/>
                  </a:cubicBezTo>
                  <a:lnTo>
                    <a:pt x="219699" y="668377"/>
                  </a:lnTo>
                  <a:lnTo>
                    <a:pt x="223636" y="678335"/>
                  </a:lnTo>
                  <a:lnTo>
                    <a:pt x="249585" y="678335"/>
                  </a:lnTo>
                  <a:lnTo>
                    <a:pt x="252678" y="668377"/>
                  </a:lnTo>
                  <a:lnTo>
                    <a:pt x="272601" y="668377"/>
                  </a:lnTo>
                  <a:lnTo>
                    <a:pt x="307468" y="640290"/>
                  </a:lnTo>
                  <a:lnTo>
                    <a:pt x="308854" y="621965"/>
                  </a:lnTo>
                  <a:cubicBezTo>
                    <a:pt x="308854" y="609912"/>
                    <a:pt x="304917" y="610362"/>
                    <a:pt x="302226" y="598757"/>
                  </a:cubicBezTo>
                  <a:lnTo>
                    <a:pt x="282302" y="598757"/>
                  </a:lnTo>
                  <a:cubicBezTo>
                    <a:pt x="272340" y="603488"/>
                    <a:pt x="252919" y="612004"/>
                    <a:pt x="239221" y="612004"/>
                  </a:cubicBezTo>
                  <a:lnTo>
                    <a:pt x="225925" y="612004"/>
                  </a:lnTo>
                  <a:lnTo>
                    <a:pt x="212770" y="618876"/>
                  </a:lnTo>
                  <a:lnTo>
                    <a:pt x="206062" y="618876"/>
                  </a:lnTo>
                  <a:cubicBezTo>
                    <a:pt x="197888" y="618876"/>
                    <a:pt x="196743" y="616537"/>
                    <a:pt x="196100" y="608916"/>
                  </a:cubicBezTo>
                  <a:lnTo>
                    <a:pt x="191862" y="552596"/>
                  </a:lnTo>
                  <a:lnTo>
                    <a:pt x="192746" y="539298"/>
                  </a:lnTo>
                  <a:lnTo>
                    <a:pt x="215963" y="539298"/>
                  </a:lnTo>
                  <a:cubicBezTo>
                    <a:pt x="226327" y="539298"/>
                    <a:pt x="235184" y="545324"/>
                    <a:pt x="242515" y="549258"/>
                  </a:cubicBezTo>
                  <a:lnTo>
                    <a:pt x="302286" y="549258"/>
                  </a:lnTo>
                  <a:cubicBezTo>
                    <a:pt x="311685" y="554238"/>
                    <a:pt x="316667" y="553391"/>
                    <a:pt x="318876" y="565841"/>
                  </a:cubicBezTo>
                  <a:lnTo>
                    <a:pt x="332312" y="652043"/>
                  </a:lnTo>
                  <a:cubicBezTo>
                    <a:pt x="333115" y="657570"/>
                    <a:pt x="325483" y="677291"/>
                    <a:pt x="325483" y="691882"/>
                  </a:cubicBezTo>
                  <a:lnTo>
                    <a:pt x="325483" y="711802"/>
                  </a:lnTo>
                  <a:cubicBezTo>
                    <a:pt x="325483" y="718226"/>
                    <a:pt x="326528" y="717728"/>
                    <a:pt x="328838" y="721760"/>
                  </a:cubicBezTo>
                  <a:lnTo>
                    <a:pt x="336309" y="734658"/>
                  </a:lnTo>
                  <a:lnTo>
                    <a:pt x="348701" y="735007"/>
                  </a:lnTo>
                  <a:cubicBezTo>
                    <a:pt x="379631" y="735007"/>
                    <a:pt x="408472" y="694470"/>
                    <a:pt x="408472" y="662052"/>
                  </a:cubicBezTo>
                  <a:lnTo>
                    <a:pt x="408472" y="628937"/>
                  </a:lnTo>
                  <a:cubicBezTo>
                    <a:pt x="408472" y="610810"/>
                    <a:pt x="415100" y="610510"/>
                    <a:pt x="415100" y="592434"/>
                  </a:cubicBezTo>
                  <a:lnTo>
                    <a:pt x="415100" y="555981"/>
                  </a:lnTo>
                  <a:lnTo>
                    <a:pt x="408271" y="542784"/>
                  </a:lnTo>
                  <a:lnTo>
                    <a:pt x="408271" y="536061"/>
                  </a:lnTo>
                  <a:lnTo>
                    <a:pt x="404134" y="509669"/>
                  </a:lnTo>
                  <a:lnTo>
                    <a:pt x="388347" y="502996"/>
                  </a:lnTo>
                  <a:lnTo>
                    <a:pt x="381720" y="502996"/>
                  </a:lnTo>
                  <a:cubicBezTo>
                    <a:pt x="365532" y="502996"/>
                    <a:pt x="350549" y="495028"/>
                    <a:pt x="328677" y="496371"/>
                  </a:cubicBezTo>
                  <a:lnTo>
                    <a:pt x="262378" y="500655"/>
                  </a:lnTo>
                  <a:lnTo>
                    <a:pt x="225825" y="499709"/>
                  </a:lnTo>
                  <a:lnTo>
                    <a:pt x="219197" y="499709"/>
                  </a:lnTo>
                  <a:lnTo>
                    <a:pt x="199273" y="509669"/>
                  </a:lnTo>
                  <a:lnTo>
                    <a:pt x="192505" y="509669"/>
                  </a:lnTo>
                  <a:cubicBezTo>
                    <a:pt x="185736" y="509649"/>
                    <a:pt x="179008" y="508538"/>
                    <a:pt x="172581" y="506382"/>
                  </a:cubicBezTo>
                  <a:lnTo>
                    <a:pt x="155951" y="512856"/>
                  </a:lnTo>
                  <a:lnTo>
                    <a:pt x="155951" y="536212"/>
                  </a:lnTo>
                  <a:lnTo>
                    <a:pt x="143097" y="558821"/>
                  </a:lnTo>
                  <a:lnTo>
                    <a:pt x="143539" y="565692"/>
                  </a:lnTo>
                  <a:lnTo>
                    <a:pt x="131830" y="655030"/>
                  </a:lnTo>
                  <a:lnTo>
                    <a:pt x="133577" y="691731"/>
                  </a:lnTo>
                  <a:cubicBezTo>
                    <a:pt x="133577" y="713842"/>
                    <a:pt x="143037" y="713693"/>
                    <a:pt x="143539" y="734808"/>
                  </a:cubicBezTo>
                  <a:cubicBezTo>
                    <a:pt x="151754" y="740335"/>
                    <a:pt x="155309" y="749746"/>
                    <a:pt x="166757" y="751391"/>
                  </a:cubicBezTo>
                  <a:lnTo>
                    <a:pt x="193248" y="754777"/>
                  </a:lnTo>
                  <a:cubicBezTo>
                    <a:pt x="200679" y="749797"/>
                    <a:pt x="204917" y="741431"/>
                    <a:pt x="213172" y="741431"/>
                  </a:cubicBezTo>
                  <a:lnTo>
                    <a:pt x="233095" y="741431"/>
                  </a:lnTo>
                  <a:cubicBezTo>
                    <a:pt x="264929" y="741431"/>
                    <a:pt x="275333" y="724848"/>
                    <a:pt x="282905" y="724848"/>
                  </a:cubicBezTo>
                  <a:lnTo>
                    <a:pt x="286239" y="724848"/>
                  </a:lnTo>
                  <a:cubicBezTo>
                    <a:pt x="295216" y="724848"/>
                    <a:pt x="295397" y="723304"/>
                    <a:pt x="302828" y="721561"/>
                  </a:cubicBezTo>
                  <a:close/>
                  <a:moveTo>
                    <a:pt x="395618" y="877430"/>
                  </a:moveTo>
                  <a:cubicBezTo>
                    <a:pt x="410320" y="869663"/>
                    <a:pt x="455389" y="853178"/>
                    <a:pt x="455389" y="834304"/>
                  </a:cubicBezTo>
                  <a:cubicBezTo>
                    <a:pt x="455389" y="823549"/>
                    <a:pt x="402045" y="805521"/>
                    <a:pt x="385656" y="807762"/>
                  </a:cubicBezTo>
                  <a:lnTo>
                    <a:pt x="355771" y="811995"/>
                  </a:lnTo>
                  <a:cubicBezTo>
                    <a:pt x="335847" y="813788"/>
                    <a:pt x="333899" y="804575"/>
                    <a:pt x="307950" y="809854"/>
                  </a:cubicBezTo>
                  <a:cubicBezTo>
                    <a:pt x="292003" y="813115"/>
                    <a:pt x="275735" y="814635"/>
                    <a:pt x="259446" y="814386"/>
                  </a:cubicBezTo>
                  <a:lnTo>
                    <a:pt x="156695" y="810053"/>
                  </a:lnTo>
                  <a:lnTo>
                    <a:pt x="120181" y="811099"/>
                  </a:lnTo>
                  <a:lnTo>
                    <a:pt x="113714" y="811099"/>
                  </a:lnTo>
                  <a:lnTo>
                    <a:pt x="87504" y="821905"/>
                  </a:lnTo>
                  <a:lnTo>
                    <a:pt x="84069" y="831067"/>
                  </a:lnTo>
                  <a:lnTo>
                    <a:pt x="84069" y="837642"/>
                  </a:lnTo>
                  <a:cubicBezTo>
                    <a:pt x="84069" y="855917"/>
                    <a:pt x="129400" y="890677"/>
                    <a:pt x="140446" y="890677"/>
                  </a:cubicBezTo>
                  <a:lnTo>
                    <a:pt x="143800" y="890677"/>
                  </a:lnTo>
                  <a:cubicBezTo>
                    <a:pt x="155951" y="890677"/>
                    <a:pt x="151473" y="880717"/>
                    <a:pt x="163724" y="880717"/>
                  </a:cubicBezTo>
                  <a:lnTo>
                    <a:pt x="170332" y="880717"/>
                  </a:lnTo>
                  <a:cubicBezTo>
                    <a:pt x="188910" y="880717"/>
                    <a:pt x="234039" y="876086"/>
                    <a:pt x="243318" y="877430"/>
                  </a:cubicBezTo>
                  <a:lnTo>
                    <a:pt x="296462" y="883805"/>
                  </a:lnTo>
                  <a:lnTo>
                    <a:pt x="303029" y="883805"/>
                  </a:lnTo>
                  <a:lnTo>
                    <a:pt x="316224" y="876982"/>
                  </a:lnTo>
                  <a:lnTo>
                    <a:pt x="322893" y="876982"/>
                  </a:lnTo>
                  <a:lnTo>
                    <a:pt x="395618" y="876982"/>
                  </a:lnTo>
                  <a:close/>
                  <a:moveTo>
                    <a:pt x="2571056" y="856614"/>
                  </a:moveTo>
                  <a:cubicBezTo>
                    <a:pt x="2566838" y="840529"/>
                    <a:pt x="2554486" y="814635"/>
                    <a:pt x="2554486" y="796856"/>
                  </a:cubicBezTo>
                  <a:lnTo>
                    <a:pt x="2554486" y="793520"/>
                  </a:lnTo>
                  <a:cubicBezTo>
                    <a:pt x="2554486" y="788093"/>
                    <a:pt x="2556474" y="783560"/>
                    <a:pt x="2561094" y="783560"/>
                  </a:cubicBezTo>
                  <a:cubicBezTo>
                    <a:pt x="2572100" y="783560"/>
                    <a:pt x="2579832" y="793520"/>
                    <a:pt x="2584512" y="799396"/>
                  </a:cubicBezTo>
                  <a:lnTo>
                    <a:pt x="2600941" y="803480"/>
                  </a:lnTo>
                  <a:cubicBezTo>
                    <a:pt x="2611265" y="788042"/>
                    <a:pt x="2634120" y="747905"/>
                    <a:pt x="2634120" y="723802"/>
                  </a:cubicBezTo>
                  <a:lnTo>
                    <a:pt x="2634864" y="713842"/>
                  </a:lnTo>
                  <a:lnTo>
                    <a:pt x="2630786" y="677490"/>
                  </a:lnTo>
                  <a:cubicBezTo>
                    <a:pt x="2620423" y="676642"/>
                    <a:pt x="2619017" y="674203"/>
                    <a:pt x="2607569" y="674203"/>
                  </a:cubicBezTo>
                  <a:cubicBezTo>
                    <a:pt x="2584753" y="674064"/>
                    <a:pt x="2562018" y="671170"/>
                    <a:pt x="2539885" y="665588"/>
                  </a:cubicBezTo>
                  <a:cubicBezTo>
                    <a:pt x="2527432" y="661953"/>
                    <a:pt x="2494815" y="645320"/>
                    <a:pt x="2494815" y="634364"/>
                  </a:cubicBezTo>
                  <a:cubicBezTo>
                    <a:pt x="2494815" y="623408"/>
                    <a:pt x="2497647" y="631874"/>
                    <a:pt x="2501785" y="619424"/>
                  </a:cubicBezTo>
                  <a:lnTo>
                    <a:pt x="2597607" y="604484"/>
                  </a:lnTo>
                  <a:lnTo>
                    <a:pt x="2620825" y="604484"/>
                  </a:lnTo>
                  <a:cubicBezTo>
                    <a:pt x="2626247" y="604484"/>
                    <a:pt x="2630786" y="602492"/>
                    <a:pt x="2630786" y="597862"/>
                  </a:cubicBezTo>
                  <a:cubicBezTo>
                    <a:pt x="2630786" y="587902"/>
                    <a:pt x="2627593" y="584466"/>
                    <a:pt x="2624159" y="577942"/>
                  </a:cubicBezTo>
                  <a:lnTo>
                    <a:pt x="2624159" y="551399"/>
                  </a:lnTo>
                  <a:cubicBezTo>
                    <a:pt x="2640046" y="542983"/>
                    <a:pt x="2655490" y="534169"/>
                    <a:pt x="2657338" y="511561"/>
                  </a:cubicBezTo>
                  <a:cubicBezTo>
                    <a:pt x="2641492" y="512856"/>
                    <a:pt x="2624661" y="524808"/>
                    <a:pt x="2604235" y="524808"/>
                  </a:cubicBezTo>
                  <a:cubicBezTo>
                    <a:pt x="2592325" y="524808"/>
                    <a:pt x="2571056" y="503343"/>
                    <a:pt x="2571056" y="484968"/>
                  </a:cubicBezTo>
                  <a:cubicBezTo>
                    <a:pt x="2571056" y="466594"/>
                    <a:pt x="2614338" y="451802"/>
                    <a:pt x="2634120" y="451802"/>
                  </a:cubicBezTo>
                  <a:lnTo>
                    <a:pt x="2673968" y="451802"/>
                  </a:lnTo>
                  <a:cubicBezTo>
                    <a:pt x="2703351" y="451802"/>
                    <a:pt x="2743701" y="465696"/>
                    <a:pt x="2743701" y="491640"/>
                  </a:cubicBezTo>
                  <a:cubicBezTo>
                    <a:pt x="2743701" y="528193"/>
                    <a:pt x="2689453" y="541441"/>
                    <a:pt x="2663062" y="555134"/>
                  </a:cubicBezTo>
                  <a:lnTo>
                    <a:pt x="2683970" y="601099"/>
                  </a:lnTo>
                  <a:lnTo>
                    <a:pt x="2700560" y="601099"/>
                  </a:lnTo>
                  <a:cubicBezTo>
                    <a:pt x="2735426" y="601099"/>
                    <a:pt x="2774430" y="611059"/>
                    <a:pt x="2786822" y="634214"/>
                  </a:cubicBezTo>
                  <a:lnTo>
                    <a:pt x="2786822" y="644174"/>
                  </a:lnTo>
                  <a:cubicBezTo>
                    <a:pt x="2786822" y="664094"/>
                    <a:pt x="2749525" y="680677"/>
                    <a:pt x="2723817" y="680677"/>
                  </a:cubicBezTo>
                  <a:lnTo>
                    <a:pt x="2696422" y="680677"/>
                  </a:lnTo>
                  <a:lnTo>
                    <a:pt x="2700560" y="733662"/>
                  </a:lnTo>
                  <a:cubicBezTo>
                    <a:pt x="2704697" y="804127"/>
                    <a:pt x="2675354" y="889532"/>
                    <a:pt x="2610903" y="889532"/>
                  </a:cubicBezTo>
                  <a:cubicBezTo>
                    <a:pt x="2596161" y="889781"/>
                    <a:pt x="2574590" y="869861"/>
                    <a:pt x="2571056" y="856614"/>
                  </a:cubicBezTo>
                  <a:close/>
                </a:path>
              </a:pathLst>
            </a:custGeom>
            <a:solidFill>
              <a:srgbClr val="150707"/>
            </a:solidFill>
            <a:ln w="20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4615B6D0-12CC-ACE3-D6A9-FD2EACAC00A4}"/>
                </a:ext>
              </a:extLst>
            </p:cNvPr>
            <p:cNvSpPr/>
            <p:nvPr/>
          </p:nvSpPr>
          <p:spPr>
            <a:xfrm>
              <a:off x="5378645" y="3950479"/>
              <a:ext cx="2974053" cy="206010"/>
            </a:xfrm>
            <a:custGeom>
              <a:avLst/>
              <a:gdLst>
                <a:gd name="connsiteX0" fmla="*/ 2906205 w 2974053"/>
                <a:gd name="connsiteY0" fmla="*/ 5395 h 206010"/>
                <a:gd name="connsiteX1" fmla="*/ 2974894 w 2974053"/>
                <a:gd name="connsiteY1" fmla="*/ 5395 h 206010"/>
                <a:gd name="connsiteX2" fmla="*/ 2974894 w 2974053"/>
                <a:gd name="connsiteY2" fmla="*/ 10773 h 206010"/>
                <a:gd name="connsiteX3" fmla="*/ 2971098 w 2974053"/>
                <a:gd name="connsiteY3" fmla="*/ 10773 h 206010"/>
                <a:gd name="connsiteX4" fmla="*/ 2960092 w 2974053"/>
                <a:gd name="connsiteY4" fmla="*/ 14110 h 206010"/>
                <a:gd name="connsiteX5" fmla="*/ 2946856 w 2974053"/>
                <a:gd name="connsiteY5" fmla="*/ 23672 h 206010"/>
                <a:gd name="connsiteX6" fmla="*/ 2932215 w 2974053"/>
                <a:gd name="connsiteY6" fmla="*/ 44038 h 206010"/>
                <a:gd name="connsiteX7" fmla="*/ 2884735 w 2974053"/>
                <a:gd name="connsiteY7" fmla="*/ 118737 h 206010"/>
                <a:gd name="connsiteX8" fmla="*/ 2884735 w 2974053"/>
                <a:gd name="connsiteY8" fmla="*/ 168137 h 206010"/>
                <a:gd name="connsiteX9" fmla="*/ 2888832 w 2974053"/>
                <a:gd name="connsiteY9" fmla="*/ 190746 h 206010"/>
                <a:gd name="connsiteX10" fmla="*/ 2906205 w 2974053"/>
                <a:gd name="connsiteY10" fmla="*/ 196871 h 206010"/>
                <a:gd name="connsiteX11" fmla="*/ 2912592 w 2974053"/>
                <a:gd name="connsiteY11" fmla="*/ 196871 h 206010"/>
                <a:gd name="connsiteX12" fmla="*/ 2912592 w 2974053"/>
                <a:gd name="connsiteY12" fmla="*/ 202249 h 206010"/>
                <a:gd name="connsiteX13" fmla="*/ 2829001 w 2974053"/>
                <a:gd name="connsiteY13" fmla="*/ 202249 h 206010"/>
                <a:gd name="connsiteX14" fmla="*/ 2829001 w 2974053"/>
                <a:gd name="connsiteY14" fmla="*/ 196871 h 206010"/>
                <a:gd name="connsiteX15" fmla="*/ 2835930 w 2974053"/>
                <a:gd name="connsiteY15" fmla="*/ 196871 h 206010"/>
                <a:gd name="connsiteX16" fmla="*/ 2853664 w 2974053"/>
                <a:gd name="connsiteY16" fmla="*/ 189301 h 206010"/>
                <a:gd name="connsiteX17" fmla="*/ 2856858 w 2974053"/>
                <a:gd name="connsiteY17" fmla="*/ 168137 h 206010"/>
                <a:gd name="connsiteX18" fmla="*/ 2856858 w 2974053"/>
                <a:gd name="connsiteY18" fmla="*/ 121526 h 206010"/>
                <a:gd name="connsiteX19" fmla="*/ 2802811 w 2974053"/>
                <a:gd name="connsiteY19" fmla="*/ 39058 h 206010"/>
                <a:gd name="connsiteX20" fmla="*/ 2789816 w 2974053"/>
                <a:gd name="connsiteY20" fmla="*/ 20931 h 206010"/>
                <a:gd name="connsiteX21" fmla="*/ 2775717 w 2974053"/>
                <a:gd name="connsiteY21" fmla="*/ 12218 h 206010"/>
                <a:gd name="connsiteX22" fmla="*/ 2767302 w 2974053"/>
                <a:gd name="connsiteY22" fmla="*/ 10773 h 206010"/>
                <a:gd name="connsiteX23" fmla="*/ 2767302 w 2974053"/>
                <a:gd name="connsiteY23" fmla="*/ 5395 h 206010"/>
                <a:gd name="connsiteX24" fmla="*/ 2851476 w 2974053"/>
                <a:gd name="connsiteY24" fmla="*/ 5395 h 206010"/>
                <a:gd name="connsiteX25" fmla="*/ 2851476 w 2974053"/>
                <a:gd name="connsiteY25" fmla="*/ 10773 h 206010"/>
                <a:gd name="connsiteX26" fmla="*/ 2847137 w 2974053"/>
                <a:gd name="connsiteY26" fmla="*/ 10773 h 206010"/>
                <a:gd name="connsiteX27" fmla="*/ 2834584 w 2974053"/>
                <a:gd name="connsiteY27" fmla="*/ 13961 h 206010"/>
                <a:gd name="connsiteX28" fmla="*/ 2828861 w 2974053"/>
                <a:gd name="connsiteY28" fmla="*/ 23572 h 206010"/>
                <a:gd name="connsiteX29" fmla="*/ 2837677 w 2974053"/>
                <a:gd name="connsiteY29" fmla="*/ 42396 h 206010"/>
                <a:gd name="connsiteX30" fmla="*/ 2878810 w 2974053"/>
                <a:gd name="connsiteY30" fmla="*/ 105839 h 206010"/>
                <a:gd name="connsiteX31" fmla="*/ 2917412 w 2974053"/>
                <a:gd name="connsiteY31" fmla="*/ 45185 h 206010"/>
                <a:gd name="connsiteX32" fmla="*/ 2926129 w 2974053"/>
                <a:gd name="connsiteY32" fmla="*/ 24867 h 206010"/>
                <a:gd name="connsiteX33" fmla="*/ 2923980 w 2974053"/>
                <a:gd name="connsiteY33" fmla="*/ 17546 h 206010"/>
                <a:gd name="connsiteX34" fmla="*/ 2918015 w 2974053"/>
                <a:gd name="connsiteY34" fmla="*/ 12566 h 206010"/>
                <a:gd name="connsiteX35" fmla="*/ 2906205 w 2974053"/>
                <a:gd name="connsiteY35" fmla="*/ 10773 h 206010"/>
                <a:gd name="connsiteX36" fmla="*/ 2906205 w 2974053"/>
                <a:gd name="connsiteY36" fmla="*/ 5395 h 206010"/>
                <a:gd name="connsiteX37" fmla="*/ 2740308 w 2974053"/>
                <a:gd name="connsiteY37" fmla="*/ 5395 h 206010"/>
                <a:gd name="connsiteX38" fmla="*/ 2742538 w 2974053"/>
                <a:gd name="connsiteY38" fmla="*/ 51559 h 206010"/>
                <a:gd name="connsiteX39" fmla="*/ 2736955 w 2974053"/>
                <a:gd name="connsiteY39" fmla="*/ 51559 h 206010"/>
                <a:gd name="connsiteX40" fmla="*/ 2732636 w 2974053"/>
                <a:gd name="connsiteY40" fmla="*/ 34129 h 206010"/>
                <a:gd name="connsiteX41" fmla="*/ 2720666 w 2974053"/>
                <a:gd name="connsiteY41" fmla="*/ 21729 h 206010"/>
                <a:gd name="connsiteX42" fmla="*/ 2700742 w 2974053"/>
                <a:gd name="connsiteY42" fmla="*/ 17745 h 206010"/>
                <a:gd name="connsiteX43" fmla="*/ 2672966 w 2974053"/>
                <a:gd name="connsiteY43" fmla="*/ 17745 h 206010"/>
                <a:gd name="connsiteX44" fmla="*/ 2672966 w 2974053"/>
                <a:gd name="connsiteY44" fmla="*/ 168137 h 206010"/>
                <a:gd name="connsiteX45" fmla="*/ 2676902 w 2974053"/>
                <a:gd name="connsiteY45" fmla="*/ 190746 h 206010"/>
                <a:gd name="connsiteX46" fmla="*/ 2693873 w 2974053"/>
                <a:gd name="connsiteY46" fmla="*/ 196871 h 206010"/>
                <a:gd name="connsiteX47" fmla="*/ 2700742 w 2974053"/>
                <a:gd name="connsiteY47" fmla="*/ 196871 h 206010"/>
                <a:gd name="connsiteX48" fmla="*/ 2700742 w 2974053"/>
                <a:gd name="connsiteY48" fmla="*/ 202249 h 206010"/>
                <a:gd name="connsiteX49" fmla="*/ 2617231 w 2974053"/>
                <a:gd name="connsiteY49" fmla="*/ 202249 h 206010"/>
                <a:gd name="connsiteX50" fmla="*/ 2617231 w 2974053"/>
                <a:gd name="connsiteY50" fmla="*/ 196871 h 206010"/>
                <a:gd name="connsiteX51" fmla="*/ 2624241 w 2974053"/>
                <a:gd name="connsiteY51" fmla="*/ 196871 h 206010"/>
                <a:gd name="connsiteX52" fmla="*/ 2641935 w 2974053"/>
                <a:gd name="connsiteY52" fmla="*/ 189301 h 206010"/>
                <a:gd name="connsiteX53" fmla="*/ 2645169 w 2974053"/>
                <a:gd name="connsiteY53" fmla="*/ 168137 h 206010"/>
                <a:gd name="connsiteX54" fmla="*/ 2645169 w 2974053"/>
                <a:gd name="connsiteY54" fmla="*/ 17845 h 206010"/>
                <a:gd name="connsiteX55" fmla="*/ 2621449 w 2974053"/>
                <a:gd name="connsiteY55" fmla="*/ 17845 h 206010"/>
                <a:gd name="connsiteX56" fmla="*/ 2601887 w 2974053"/>
                <a:gd name="connsiteY56" fmla="*/ 19837 h 206010"/>
                <a:gd name="connsiteX57" fmla="*/ 2588993 w 2974053"/>
                <a:gd name="connsiteY57" fmla="*/ 30494 h 206010"/>
                <a:gd name="connsiteX58" fmla="*/ 2582566 w 2974053"/>
                <a:gd name="connsiteY58" fmla="*/ 51659 h 206010"/>
                <a:gd name="connsiteX59" fmla="*/ 2577083 w 2974053"/>
                <a:gd name="connsiteY59" fmla="*/ 51659 h 206010"/>
                <a:gd name="connsiteX60" fmla="*/ 2579372 w 2974053"/>
                <a:gd name="connsiteY60" fmla="*/ 5495 h 206010"/>
                <a:gd name="connsiteX61" fmla="*/ 2546053 w 2974053"/>
                <a:gd name="connsiteY61" fmla="*/ 196871 h 206010"/>
                <a:gd name="connsiteX62" fmla="*/ 2546053 w 2974053"/>
                <a:gd name="connsiteY62" fmla="*/ 202249 h 206010"/>
                <a:gd name="connsiteX63" fmla="*/ 2461377 w 2974053"/>
                <a:gd name="connsiteY63" fmla="*/ 202249 h 206010"/>
                <a:gd name="connsiteX64" fmla="*/ 2461377 w 2974053"/>
                <a:gd name="connsiteY64" fmla="*/ 196871 h 206010"/>
                <a:gd name="connsiteX65" fmla="*/ 2468346 w 2974053"/>
                <a:gd name="connsiteY65" fmla="*/ 196871 h 206010"/>
                <a:gd name="connsiteX66" fmla="*/ 2486282 w 2974053"/>
                <a:gd name="connsiteY66" fmla="*/ 189650 h 206010"/>
                <a:gd name="connsiteX67" fmla="*/ 2489816 w 2974053"/>
                <a:gd name="connsiteY67" fmla="*/ 167290 h 206010"/>
                <a:gd name="connsiteX68" fmla="*/ 2489816 w 2974053"/>
                <a:gd name="connsiteY68" fmla="*/ 40255 h 206010"/>
                <a:gd name="connsiteX69" fmla="*/ 2487929 w 2974053"/>
                <a:gd name="connsiteY69" fmla="*/ 20335 h 206010"/>
                <a:gd name="connsiteX70" fmla="*/ 2482003 w 2974053"/>
                <a:gd name="connsiteY70" fmla="*/ 14110 h 206010"/>
                <a:gd name="connsiteX71" fmla="*/ 2468607 w 2974053"/>
                <a:gd name="connsiteY71" fmla="*/ 10624 h 206010"/>
                <a:gd name="connsiteX72" fmla="*/ 2461377 w 2974053"/>
                <a:gd name="connsiteY72" fmla="*/ 10624 h 206010"/>
                <a:gd name="connsiteX73" fmla="*/ 2461377 w 2974053"/>
                <a:gd name="connsiteY73" fmla="*/ 5395 h 206010"/>
                <a:gd name="connsiteX74" fmla="*/ 2546053 w 2974053"/>
                <a:gd name="connsiteY74" fmla="*/ 5395 h 206010"/>
                <a:gd name="connsiteX75" fmla="*/ 2546053 w 2974053"/>
                <a:gd name="connsiteY75" fmla="*/ 10773 h 206010"/>
                <a:gd name="connsiteX76" fmla="*/ 2538923 w 2974053"/>
                <a:gd name="connsiteY76" fmla="*/ 10773 h 206010"/>
                <a:gd name="connsiteX77" fmla="*/ 2521349 w 2974053"/>
                <a:gd name="connsiteY77" fmla="*/ 17845 h 206010"/>
                <a:gd name="connsiteX78" fmla="*/ 2517713 w 2974053"/>
                <a:gd name="connsiteY78" fmla="*/ 40205 h 206010"/>
                <a:gd name="connsiteX79" fmla="*/ 2517713 w 2974053"/>
                <a:gd name="connsiteY79" fmla="*/ 167390 h 206010"/>
                <a:gd name="connsiteX80" fmla="*/ 2519601 w 2974053"/>
                <a:gd name="connsiteY80" fmla="*/ 187309 h 206010"/>
                <a:gd name="connsiteX81" fmla="*/ 2525687 w 2974053"/>
                <a:gd name="connsiteY81" fmla="*/ 193534 h 206010"/>
                <a:gd name="connsiteX82" fmla="*/ 2538923 w 2974053"/>
                <a:gd name="connsiteY82" fmla="*/ 197070 h 206010"/>
                <a:gd name="connsiteX83" fmla="*/ 2410383 w 2974053"/>
                <a:gd name="connsiteY83" fmla="*/ 913 h 206010"/>
                <a:gd name="connsiteX84" fmla="*/ 2410383 w 2974053"/>
                <a:gd name="connsiteY84" fmla="*/ 68989 h 206010"/>
                <a:gd name="connsiteX85" fmla="*/ 2405000 w 2974053"/>
                <a:gd name="connsiteY85" fmla="*/ 68989 h 206010"/>
                <a:gd name="connsiteX86" fmla="*/ 2395641 w 2974053"/>
                <a:gd name="connsiteY86" fmla="*/ 37765 h 206010"/>
                <a:gd name="connsiteX87" fmla="*/ 2376360 w 2974053"/>
                <a:gd name="connsiteY87" fmla="*/ 19339 h 206010"/>
                <a:gd name="connsiteX88" fmla="*/ 2350551 w 2974053"/>
                <a:gd name="connsiteY88" fmla="*/ 12516 h 206010"/>
                <a:gd name="connsiteX89" fmla="*/ 2325647 w 2974053"/>
                <a:gd name="connsiteY89" fmla="*/ 21729 h 206010"/>
                <a:gd name="connsiteX90" fmla="*/ 2315685 w 2974053"/>
                <a:gd name="connsiteY90" fmla="*/ 42695 h 206010"/>
                <a:gd name="connsiteX91" fmla="*/ 2321911 w 2974053"/>
                <a:gd name="connsiteY91" fmla="*/ 59177 h 206010"/>
                <a:gd name="connsiteX92" fmla="*/ 2364711 w 2974053"/>
                <a:gd name="connsiteY92" fmla="*/ 88260 h 206010"/>
                <a:gd name="connsiteX93" fmla="*/ 2402349 w 2974053"/>
                <a:gd name="connsiteY93" fmla="*/ 110967 h 206010"/>
                <a:gd name="connsiteX94" fmla="*/ 2417894 w 2974053"/>
                <a:gd name="connsiteY94" fmla="*/ 129592 h 206010"/>
                <a:gd name="connsiteX95" fmla="*/ 2423377 w 2974053"/>
                <a:gd name="connsiteY95" fmla="*/ 152053 h 206010"/>
                <a:gd name="connsiteX96" fmla="*/ 2406045 w 2974053"/>
                <a:gd name="connsiteY96" fmla="*/ 190646 h 206010"/>
                <a:gd name="connsiteX97" fmla="*/ 2361216 w 2974053"/>
                <a:gd name="connsiteY97" fmla="*/ 206831 h 206010"/>
                <a:gd name="connsiteX98" fmla="*/ 2345068 w 2974053"/>
                <a:gd name="connsiteY98" fmla="*/ 205486 h 206010"/>
                <a:gd name="connsiteX99" fmla="*/ 2326450 w 2974053"/>
                <a:gd name="connsiteY99" fmla="*/ 200257 h 206010"/>
                <a:gd name="connsiteX100" fmla="*/ 2308515 w 2974053"/>
                <a:gd name="connsiteY100" fmla="*/ 195626 h 206010"/>
                <a:gd name="connsiteX101" fmla="*/ 2302791 w 2974053"/>
                <a:gd name="connsiteY101" fmla="*/ 197817 h 206010"/>
                <a:gd name="connsiteX102" fmla="*/ 2299658 w 2974053"/>
                <a:gd name="connsiteY102" fmla="*/ 206831 h 206010"/>
                <a:gd name="connsiteX103" fmla="*/ 2294275 w 2974053"/>
                <a:gd name="connsiteY103" fmla="*/ 206831 h 206010"/>
                <a:gd name="connsiteX104" fmla="*/ 2294275 w 2974053"/>
                <a:gd name="connsiteY104" fmla="*/ 139354 h 206010"/>
                <a:gd name="connsiteX105" fmla="*/ 2299658 w 2974053"/>
                <a:gd name="connsiteY105" fmla="*/ 139354 h 206010"/>
                <a:gd name="connsiteX106" fmla="*/ 2309860 w 2974053"/>
                <a:gd name="connsiteY106" fmla="*/ 171075 h 206010"/>
                <a:gd name="connsiteX107" fmla="*/ 2329382 w 2974053"/>
                <a:gd name="connsiteY107" fmla="*/ 188554 h 206010"/>
                <a:gd name="connsiteX108" fmla="*/ 2358183 w 2974053"/>
                <a:gd name="connsiteY108" fmla="*/ 195477 h 206010"/>
                <a:gd name="connsiteX109" fmla="*/ 2386864 w 2974053"/>
                <a:gd name="connsiteY109" fmla="*/ 185915 h 206010"/>
                <a:gd name="connsiteX110" fmla="*/ 2397368 w 2974053"/>
                <a:gd name="connsiteY110" fmla="*/ 163306 h 206010"/>
                <a:gd name="connsiteX111" fmla="*/ 2393391 w 2974053"/>
                <a:gd name="connsiteY111" fmla="*/ 148617 h 206010"/>
                <a:gd name="connsiteX112" fmla="*/ 2380979 w 2974053"/>
                <a:gd name="connsiteY112" fmla="*/ 134821 h 206010"/>
                <a:gd name="connsiteX113" fmla="*/ 2350049 w 2974053"/>
                <a:gd name="connsiteY113" fmla="*/ 116297 h 206010"/>
                <a:gd name="connsiteX114" fmla="*/ 2314139 w 2974053"/>
                <a:gd name="connsiteY114" fmla="*/ 93788 h 206010"/>
                <a:gd name="connsiteX115" fmla="*/ 2298011 w 2974053"/>
                <a:gd name="connsiteY115" fmla="*/ 75113 h 206010"/>
                <a:gd name="connsiteX116" fmla="*/ 2292528 w 2974053"/>
                <a:gd name="connsiteY116" fmla="*/ 52703 h 206010"/>
                <a:gd name="connsiteX117" fmla="*/ 2308776 w 2974053"/>
                <a:gd name="connsiteY117" fmla="*/ 16251 h 206010"/>
                <a:gd name="connsiteX118" fmla="*/ 2350150 w 2974053"/>
                <a:gd name="connsiteY118" fmla="*/ 913 h 206010"/>
                <a:gd name="connsiteX119" fmla="*/ 2383369 w 2974053"/>
                <a:gd name="connsiteY119" fmla="*/ 8582 h 206010"/>
                <a:gd name="connsiteX120" fmla="*/ 2394878 w 2974053"/>
                <a:gd name="connsiteY120" fmla="*/ 12218 h 206010"/>
                <a:gd name="connsiteX121" fmla="*/ 2401064 w 2974053"/>
                <a:gd name="connsiteY121" fmla="*/ 9977 h 206010"/>
                <a:gd name="connsiteX122" fmla="*/ 2404900 w 2974053"/>
                <a:gd name="connsiteY122" fmla="*/ 913 h 206010"/>
                <a:gd name="connsiteX123" fmla="*/ 2121931 w 2974053"/>
                <a:gd name="connsiteY123" fmla="*/ 101058 h 206010"/>
                <a:gd name="connsiteX124" fmla="*/ 2126912 w 2974053"/>
                <a:gd name="connsiteY124" fmla="*/ 101058 h 206010"/>
                <a:gd name="connsiteX125" fmla="*/ 2130206 w 2974053"/>
                <a:gd name="connsiteY125" fmla="*/ 101058 h 206010"/>
                <a:gd name="connsiteX126" fmla="*/ 2172684 w 2974053"/>
                <a:gd name="connsiteY126" fmla="*/ 88859 h 206010"/>
                <a:gd name="connsiteX127" fmla="*/ 2187045 w 2974053"/>
                <a:gd name="connsiteY127" fmla="*/ 57784 h 206010"/>
                <a:gd name="connsiteX128" fmla="*/ 2175476 w 2974053"/>
                <a:gd name="connsiteY128" fmla="*/ 27903 h 206010"/>
                <a:gd name="connsiteX129" fmla="*/ 2144908 w 2974053"/>
                <a:gd name="connsiteY129" fmla="*/ 16351 h 206010"/>
                <a:gd name="connsiteX130" fmla="*/ 2122092 w 2974053"/>
                <a:gd name="connsiteY130" fmla="*/ 19090 h 206010"/>
                <a:gd name="connsiteX131" fmla="*/ 2122092 w 2974053"/>
                <a:gd name="connsiteY131" fmla="*/ 100959 h 206010"/>
                <a:gd name="connsiteX132" fmla="*/ 2261799 w 2974053"/>
                <a:gd name="connsiteY132" fmla="*/ 202249 h 206010"/>
                <a:gd name="connsiteX133" fmla="*/ 2209097 w 2974053"/>
                <a:gd name="connsiteY133" fmla="*/ 202249 h 206010"/>
                <a:gd name="connsiteX134" fmla="*/ 2142618 w 2974053"/>
                <a:gd name="connsiteY134" fmla="*/ 110321 h 206010"/>
                <a:gd name="connsiteX135" fmla="*/ 2130607 w 2974053"/>
                <a:gd name="connsiteY135" fmla="*/ 110570 h 206010"/>
                <a:gd name="connsiteX136" fmla="*/ 2126530 w 2974053"/>
                <a:gd name="connsiteY136" fmla="*/ 110570 h 206010"/>
                <a:gd name="connsiteX137" fmla="*/ 2121991 w 2974053"/>
                <a:gd name="connsiteY137" fmla="*/ 110570 h 206010"/>
                <a:gd name="connsiteX138" fmla="*/ 2121991 w 2974053"/>
                <a:gd name="connsiteY138" fmla="*/ 167738 h 206010"/>
                <a:gd name="connsiteX139" fmla="*/ 2126068 w 2974053"/>
                <a:gd name="connsiteY139" fmla="*/ 190845 h 206010"/>
                <a:gd name="connsiteX140" fmla="*/ 2142618 w 2974053"/>
                <a:gd name="connsiteY140" fmla="*/ 197218 h 206010"/>
                <a:gd name="connsiteX141" fmla="*/ 2150330 w 2974053"/>
                <a:gd name="connsiteY141" fmla="*/ 197218 h 206010"/>
                <a:gd name="connsiteX142" fmla="*/ 2150330 w 2974053"/>
                <a:gd name="connsiteY142" fmla="*/ 202598 h 206010"/>
                <a:gd name="connsiteX143" fmla="*/ 2065855 w 2974053"/>
                <a:gd name="connsiteY143" fmla="*/ 202598 h 206010"/>
                <a:gd name="connsiteX144" fmla="*/ 2065855 w 2974053"/>
                <a:gd name="connsiteY144" fmla="*/ 197218 h 206010"/>
                <a:gd name="connsiteX145" fmla="*/ 2073287 w 2974053"/>
                <a:gd name="connsiteY145" fmla="*/ 197218 h 206010"/>
                <a:gd name="connsiteX146" fmla="*/ 2091061 w 2974053"/>
                <a:gd name="connsiteY146" fmla="*/ 189102 h 206010"/>
                <a:gd name="connsiteX147" fmla="*/ 2094195 w 2974053"/>
                <a:gd name="connsiteY147" fmla="*/ 167738 h 206010"/>
                <a:gd name="connsiteX148" fmla="*/ 2094195 w 2974053"/>
                <a:gd name="connsiteY148" fmla="*/ 40255 h 206010"/>
                <a:gd name="connsiteX149" fmla="*/ 2090057 w 2974053"/>
                <a:gd name="connsiteY149" fmla="*/ 17198 h 206010"/>
                <a:gd name="connsiteX150" fmla="*/ 2073287 w 2974053"/>
                <a:gd name="connsiteY150" fmla="*/ 10823 h 206010"/>
                <a:gd name="connsiteX151" fmla="*/ 2065855 w 2974053"/>
                <a:gd name="connsiteY151" fmla="*/ 10823 h 206010"/>
                <a:gd name="connsiteX152" fmla="*/ 2065855 w 2974053"/>
                <a:gd name="connsiteY152" fmla="*/ 5395 h 206010"/>
                <a:gd name="connsiteX153" fmla="*/ 2137637 w 2974053"/>
                <a:gd name="connsiteY153" fmla="*/ 5395 h 206010"/>
                <a:gd name="connsiteX154" fmla="*/ 2183851 w 2974053"/>
                <a:gd name="connsiteY154" fmla="*/ 9977 h 206010"/>
                <a:gd name="connsiteX155" fmla="*/ 2209097 w 2974053"/>
                <a:gd name="connsiteY155" fmla="*/ 26809 h 206010"/>
                <a:gd name="connsiteX156" fmla="*/ 2219461 w 2974053"/>
                <a:gd name="connsiteY156" fmla="*/ 56091 h 206010"/>
                <a:gd name="connsiteX157" fmla="*/ 2207651 w 2974053"/>
                <a:gd name="connsiteY157" fmla="*/ 87563 h 206010"/>
                <a:gd name="connsiteX158" fmla="*/ 2171058 w 2974053"/>
                <a:gd name="connsiteY158" fmla="*/ 106437 h 206010"/>
                <a:gd name="connsiteX159" fmla="*/ 2211688 w 2974053"/>
                <a:gd name="connsiteY159" fmla="*/ 162908 h 206010"/>
                <a:gd name="connsiteX160" fmla="*/ 2235609 w 2974053"/>
                <a:gd name="connsiteY160" fmla="*/ 188754 h 206010"/>
                <a:gd name="connsiteX161" fmla="*/ 2261758 w 2974053"/>
                <a:gd name="connsiteY161" fmla="*/ 196871 h 206010"/>
                <a:gd name="connsiteX162" fmla="*/ 2261758 w 2974053"/>
                <a:gd name="connsiteY162" fmla="*/ 202249 h 206010"/>
                <a:gd name="connsiteX163" fmla="*/ 1926450 w 2974053"/>
                <a:gd name="connsiteY163" fmla="*/ 16251 h 206010"/>
                <a:gd name="connsiteX164" fmla="*/ 1926450 w 2974053"/>
                <a:gd name="connsiteY164" fmla="*/ 93987 h 206010"/>
                <a:gd name="connsiteX165" fmla="*/ 1969672 w 2974053"/>
                <a:gd name="connsiteY165" fmla="*/ 93987 h 206010"/>
                <a:gd name="connsiteX166" fmla="*/ 1992186 w 2974053"/>
                <a:gd name="connsiteY166" fmla="*/ 89007 h 206010"/>
                <a:gd name="connsiteX167" fmla="*/ 2000601 w 2974053"/>
                <a:gd name="connsiteY167" fmla="*/ 65503 h 206010"/>
                <a:gd name="connsiteX168" fmla="*/ 2005944 w 2974053"/>
                <a:gd name="connsiteY168" fmla="*/ 65503 h 206010"/>
                <a:gd name="connsiteX169" fmla="*/ 2005944 w 2974053"/>
                <a:gd name="connsiteY169" fmla="*/ 134024 h 206010"/>
                <a:gd name="connsiteX170" fmla="*/ 2000601 w 2974053"/>
                <a:gd name="connsiteY170" fmla="*/ 134024 h 206010"/>
                <a:gd name="connsiteX171" fmla="*/ 1996524 w 2974053"/>
                <a:gd name="connsiteY171" fmla="*/ 115550 h 206010"/>
                <a:gd name="connsiteX172" fmla="*/ 1988008 w 2974053"/>
                <a:gd name="connsiteY172" fmla="*/ 107582 h 206010"/>
                <a:gd name="connsiteX173" fmla="*/ 1969672 w 2974053"/>
                <a:gd name="connsiteY173" fmla="*/ 104694 h 206010"/>
                <a:gd name="connsiteX174" fmla="*/ 1926450 w 2974053"/>
                <a:gd name="connsiteY174" fmla="*/ 104694 h 206010"/>
                <a:gd name="connsiteX175" fmla="*/ 1926450 w 2974053"/>
                <a:gd name="connsiteY175" fmla="*/ 169433 h 206010"/>
                <a:gd name="connsiteX176" fmla="*/ 1927535 w 2974053"/>
                <a:gd name="connsiteY176" fmla="*/ 185318 h 206010"/>
                <a:gd name="connsiteX177" fmla="*/ 1931631 w 2974053"/>
                <a:gd name="connsiteY177" fmla="*/ 189849 h 206010"/>
                <a:gd name="connsiteX178" fmla="*/ 1942638 w 2974053"/>
                <a:gd name="connsiteY178" fmla="*/ 191493 h 206010"/>
                <a:gd name="connsiteX179" fmla="*/ 1976099 w 2974053"/>
                <a:gd name="connsiteY179" fmla="*/ 191493 h 206010"/>
                <a:gd name="connsiteX180" fmla="*/ 2000300 w 2974053"/>
                <a:gd name="connsiteY180" fmla="*/ 189152 h 206010"/>
                <a:gd name="connsiteX181" fmla="*/ 2014801 w 2974053"/>
                <a:gd name="connsiteY181" fmla="*/ 180039 h 206010"/>
                <a:gd name="connsiteX182" fmla="*/ 2033279 w 2974053"/>
                <a:gd name="connsiteY182" fmla="*/ 152848 h 206010"/>
                <a:gd name="connsiteX183" fmla="*/ 2039063 w 2974053"/>
                <a:gd name="connsiteY183" fmla="*/ 152848 h 206010"/>
                <a:gd name="connsiteX184" fmla="*/ 2022132 w 2974053"/>
                <a:gd name="connsiteY184" fmla="*/ 202249 h 206010"/>
                <a:gd name="connsiteX185" fmla="*/ 1870354 w 2974053"/>
                <a:gd name="connsiteY185" fmla="*/ 202249 h 206010"/>
                <a:gd name="connsiteX186" fmla="*/ 1870354 w 2974053"/>
                <a:gd name="connsiteY186" fmla="*/ 196871 h 206010"/>
                <a:gd name="connsiteX187" fmla="*/ 1877384 w 2974053"/>
                <a:gd name="connsiteY187" fmla="*/ 196871 h 206010"/>
                <a:gd name="connsiteX188" fmla="*/ 1890539 w 2974053"/>
                <a:gd name="connsiteY188" fmla="*/ 193485 h 206010"/>
                <a:gd name="connsiteX189" fmla="*/ 1896906 w 2974053"/>
                <a:gd name="connsiteY189" fmla="*/ 186562 h 206010"/>
                <a:gd name="connsiteX190" fmla="*/ 1898492 w 2974053"/>
                <a:gd name="connsiteY190" fmla="*/ 167539 h 206010"/>
                <a:gd name="connsiteX191" fmla="*/ 1898492 w 2974053"/>
                <a:gd name="connsiteY191" fmla="*/ 39757 h 206010"/>
                <a:gd name="connsiteX192" fmla="*/ 1894757 w 2974053"/>
                <a:gd name="connsiteY192" fmla="*/ 16700 h 206010"/>
                <a:gd name="connsiteX193" fmla="*/ 1877384 w 2974053"/>
                <a:gd name="connsiteY193" fmla="*/ 10873 h 206010"/>
                <a:gd name="connsiteX194" fmla="*/ 1870354 w 2974053"/>
                <a:gd name="connsiteY194" fmla="*/ 10873 h 206010"/>
                <a:gd name="connsiteX195" fmla="*/ 1870354 w 2974053"/>
                <a:gd name="connsiteY195" fmla="*/ 5395 h 206010"/>
                <a:gd name="connsiteX196" fmla="*/ 2022132 w 2974053"/>
                <a:gd name="connsiteY196" fmla="*/ 5395 h 206010"/>
                <a:gd name="connsiteX197" fmla="*/ 2024321 w 2974053"/>
                <a:gd name="connsiteY197" fmla="*/ 48470 h 206010"/>
                <a:gd name="connsiteX198" fmla="*/ 2018597 w 2974053"/>
                <a:gd name="connsiteY198" fmla="*/ 48470 h 206010"/>
                <a:gd name="connsiteX199" fmla="*/ 2011809 w 2974053"/>
                <a:gd name="connsiteY199" fmla="*/ 27156 h 206010"/>
                <a:gd name="connsiteX200" fmla="*/ 2000903 w 2974053"/>
                <a:gd name="connsiteY200" fmla="*/ 18293 h 206010"/>
                <a:gd name="connsiteX201" fmla="*/ 1980437 w 2974053"/>
                <a:gd name="connsiteY201" fmla="*/ 16152 h 206010"/>
                <a:gd name="connsiteX202" fmla="*/ 1845811 w 2974053"/>
                <a:gd name="connsiteY202" fmla="*/ 5395 h 206010"/>
                <a:gd name="connsiteX203" fmla="*/ 1845811 w 2974053"/>
                <a:gd name="connsiteY203" fmla="*/ 10773 h 206010"/>
                <a:gd name="connsiteX204" fmla="*/ 1829924 w 2974053"/>
                <a:gd name="connsiteY204" fmla="*/ 17448 h 206010"/>
                <a:gd name="connsiteX205" fmla="*/ 1816327 w 2974053"/>
                <a:gd name="connsiteY205" fmla="*/ 39209 h 206010"/>
                <a:gd name="connsiteX206" fmla="*/ 1747639 w 2974053"/>
                <a:gd name="connsiteY206" fmla="*/ 206831 h 206010"/>
                <a:gd name="connsiteX207" fmla="*/ 1742256 w 2974053"/>
                <a:gd name="connsiteY207" fmla="*/ 206831 h 206010"/>
                <a:gd name="connsiteX208" fmla="*/ 1668547 w 2974053"/>
                <a:gd name="connsiteY208" fmla="*/ 37117 h 206010"/>
                <a:gd name="connsiteX209" fmla="*/ 1660513 w 2974053"/>
                <a:gd name="connsiteY209" fmla="*/ 21182 h 206010"/>
                <a:gd name="connsiteX210" fmla="*/ 1651615 w 2974053"/>
                <a:gd name="connsiteY210" fmla="*/ 14160 h 206010"/>
                <a:gd name="connsiteX211" fmla="*/ 1637356 w 2974053"/>
                <a:gd name="connsiteY211" fmla="*/ 10873 h 206010"/>
                <a:gd name="connsiteX212" fmla="*/ 1637356 w 2974053"/>
                <a:gd name="connsiteY212" fmla="*/ 5395 h 206010"/>
                <a:gd name="connsiteX213" fmla="*/ 1717753 w 2974053"/>
                <a:gd name="connsiteY213" fmla="*/ 5395 h 206010"/>
                <a:gd name="connsiteX214" fmla="*/ 1717753 w 2974053"/>
                <a:gd name="connsiteY214" fmla="*/ 10773 h 206010"/>
                <a:gd name="connsiteX215" fmla="*/ 1699979 w 2974053"/>
                <a:gd name="connsiteY215" fmla="*/ 15405 h 206010"/>
                <a:gd name="connsiteX216" fmla="*/ 1695942 w 2974053"/>
                <a:gd name="connsiteY216" fmla="*/ 23970 h 206010"/>
                <a:gd name="connsiteX217" fmla="*/ 1702650 w 2974053"/>
                <a:gd name="connsiteY217" fmla="*/ 46629 h 206010"/>
                <a:gd name="connsiteX218" fmla="*/ 1752720 w 2974053"/>
                <a:gd name="connsiteY218" fmla="*/ 162013 h 206010"/>
                <a:gd name="connsiteX219" fmla="*/ 1799195 w 2974053"/>
                <a:gd name="connsiteY219" fmla="*/ 48073 h 206010"/>
                <a:gd name="connsiteX220" fmla="*/ 1806004 w 2974053"/>
                <a:gd name="connsiteY220" fmla="*/ 24717 h 206010"/>
                <a:gd name="connsiteX221" fmla="*/ 1801766 w 2974053"/>
                <a:gd name="connsiteY221" fmla="*/ 16600 h 206010"/>
                <a:gd name="connsiteX222" fmla="*/ 1787587 w 2974053"/>
                <a:gd name="connsiteY222" fmla="*/ 11222 h 206010"/>
                <a:gd name="connsiteX223" fmla="*/ 1785096 w 2974053"/>
                <a:gd name="connsiteY223" fmla="*/ 10773 h 206010"/>
                <a:gd name="connsiteX224" fmla="*/ 1785096 w 2974053"/>
                <a:gd name="connsiteY224" fmla="*/ 5395 h 206010"/>
                <a:gd name="connsiteX225" fmla="*/ 1612612 w 2974053"/>
                <a:gd name="connsiteY225" fmla="*/ 196871 h 206010"/>
                <a:gd name="connsiteX226" fmla="*/ 1612612 w 2974053"/>
                <a:gd name="connsiteY226" fmla="*/ 202249 h 206010"/>
                <a:gd name="connsiteX227" fmla="*/ 1527936 w 2974053"/>
                <a:gd name="connsiteY227" fmla="*/ 202249 h 206010"/>
                <a:gd name="connsiteX228" fmla="*/ 1527936 w 2974053"/>
                <a:gd name="connsiteY228" fmla="*/ 196871 h 206010"/>
                <a:gd name="connsiteX229" fmla="*/ 1534966 w 2974053"/>
                <a:gd name="connsiteY229" fmla="*/ 196871 h 206010"/>
                <a:gd name="connsiteX230" fmla="*/ 1552881 w 2974053"/>
                <a:gd name="connsiteY230" fmla="*/ 189650 h 206010"/>
                <a:gd name="connsiteX231" fmla="*/ 1556416 w 2974053"/>
                <a:gd name="connsiteY231" fmla="*/ 167290 h 206010"/>
                <a:gd name="connsiteX232" fmla="*/ 1556416 w 2974053"/>
                <a:gd name="connsiteY232" fmla="*/ 40255 h 206010"/>
                <a:gd name="connsiteX233" fmla="*/ 1554528 w 2974053"/>
                <a:gd name="connsiteY233" fmla="*/ 20335 h 206010"/>
                <a:gd name="connsiteX234" fmla="*/ 1548603 w 2974053"/>
                <a:gd name="connsiteY234" fmla="*/ 14110 h 206010"/>
                <a:gd name="connsiteX235" fmla="*/ 1535207 w 2974053"/>
                <a:gd name="connsiteY235" fmla="*/ 10624 h 206010"/>
                <a:gd name="connsiteX236" fmla="*/ 1528177 w 2974053"/>
                <a:gd name="connsiteY236" fmla="*/ 10624 h 206010"/>
                <a:gd name="connsiteX237" fmla="*/ 1528177 w 2974053"/>
                <a:gd name="connsiteY237" fmla="*/ 5395 h 206010"/>
                <a:gd name="connsiteX238" fmla="*/ 1612853 w 2974053"/>
                <a:gd name="connsiteY238" fmla="*/ 5395 h 206010"/>
                <a:gd name="connsiteX239" fmla="*/ 1612853 w 2974053"/>
                <a:gd name="connsiteY239" fmla="*/ 10773 h 206010"/>
                <a:gd name="connsiteX240" fmla="*/ 1605743 w 2974053"/>
                <a:gd name="connsiteY240" fmla="*/ 10773 h 206010"/>
                <a:gd name="connsiteX241" fmla="*/ 1588149 w 2974053"/>
                <a:gd name="connsiteY241" fmla="*/ 17845 h 206010"/>
                <a:gd name="connsiteX242" fmla="*/ 1584474 w 2974053"/>
                <a:gd name="connsiteY242" fmla="*/ 40205 h 206010"/>
                <a:gd name="connsiteX243" fmla="*/ 1584474 w 2974053"/>
                <a:gd name="connsiteY243" fmla="*/ 167390 h 206010"/>
                <a:gd name="connsiteX244" fmla="*/ 1586361 w 2974053"/>
                <a:gd name="connsiteY244" fmla="*/ 187309 h 206010"/>
                <a:gd name="connsiteX245" fmla="*/ 1592487 w 2974053"/>
                <a:gd name="connsiteY245" fmla="*/ 193534 h 206010"/>
                <a:gd name="connsiteX246" fmla="*/ 1605743 w 2974053"/>
                <a:gd name="connsiteY246" fmla="*/ 197070 h 206010"/>
                <a:gd name="connsiteX247" fmla="*/ 1287305 w 2974053"/>
                <a:gd name="connsiteY247" fmla="*/ 5395 h 206010"/>
                <a:gd name="connsiteX248" fmla="*/ 1340710 w 2974053"/>
                <a:gd name="connsiteY248" fmla="*/ 5395 h 206010"/>
                <a:gd name="connsiteX249" fmla="*/ 1461035 w 2974053"/>
                <a:gd name="connsiteY249" fmla="*/ 153049 h 206010"/>
                <a:gd name="connsiteX250" fmla="*/ 1461035 w 2974053"/>
                <a:gd name="connsiteY250" fmla="*/ 39508 h 206010"/>
                <a:gd name="connsiteX251" fmla="*/ 1456958 w 2974053"/>
                <a:gd name="connsiteY251" fmla="*/ 16849 h 206010"/>
                <a:gd name="connsiteX252" fmla="*/ 1440027 w 2974053"/>
                <a:gd name="connsiteY252" fmla="*/ 10773 h 206010"/>
                <a:gd name="connsiteX253" fmla="*/ 1433158 w 2974053"/>
                <a:gd name="connsiteY253" fmla="*/ 10773 h 206010"/>
                <a:gd name="connsiteX254" fmla="*/ 1433158 w 2974053"/>
                <a:gd name="connsiteY254" fmla="*/ 5395 h 206010"/>
                <a:gd name="connsiteX255" fmla="*/ 1501686 w 2974053"/>
                <a:gd name="connsiteY255" fmla="*/ 5395 h 206010"/>
                <a:gd name="connsiteX256" fmla="*/ 1501686 w 2974053"/>
                <a:gd name="connsiteY256" fmla="*/ 10773 h 206010"/>
                <a:gd name="connsiteX257" fmla="*/ 1494716 w 2974053"/>
                <a:gd name="connsiteY257" fmla="*/ 10773 h 206010"/>
                <a:gd name="connsiteX258" fmla="*/ 1477022 w 2974053"/>
                <a:gd name="connsiteY258" fmla="*/ 18293 h 206010"/>
                <a:gd name="connsiteX259" fmla="*/ 1473849 w 2974053"/>
                <a:gd name="connsiteY259" fmla="*/ 39508 h 206010"/>
                <a:gd name="connsiteX260" fmla="*/ 1473849 w 2974053"/>
                <a:gd name="connsiteY260" fmla="*/ 205387 h 206010"/>
                <a:gd name="connsiteX261" fmla="*/ 1468567 w 2974053"/>
                <a:gd name="connsiteY261" fmla="*/ 205387 h 206010"/>
                <a:gd name="connsiteX262" fmla="*/ 1339063 w 2974053"/>
                <a:gd name="connsiteY262" fmla="*/ 46878 h 206010"/>
                <a:gd name="connsiteX263" fmla="*/ 1339063 w 2974053"/>
                <a:gd name="connsiteY263" fmla="*/ 168236 h 206010"/>
                <a:gd name="connsiteX264" fmla="*/ 1342999 w 2974053"/>
                <a:gd name="connsiteY264" fmla="*/ 190845 h 206010"/>
                <a:gd name="connsiteX265" fmla="*/ 1359930 w 2974053"/>
                <a:gd name="connsiteY265" fmla="*/ 196971 h 206010"/>
                <a:gd name="connsiteX266" fmla="*/ 1366900 w 2974053"/>
                <a:gd name="connsiteY266" fmla="*/ 196971 h 206010"/>
                <a:gd name="connsiteX267" fmla="*/ 1366900 w 2974053"/>
                <a:gd name="connsiteY267" fmla="*/ 202349 h 206010"/>
                <a:gd name="connsiteX268" fmla="*/ 1298231 w 2974053"/>
                <a:gd name="connsiteY268" fmla="*/ 202349 h 206010"/>
                <a:gd name="connsiteX269" fmla="*/ 1298231 w 2974053"/>
                <a:gd name="connsiteY269" fmla="*/ 196971 h 206010"/>
                <a:gd name="connsiteX270" fmla="*/ 1305000 w 2974053"/>
                <a:gd name="connsiteY270" fmla="*/ 196971 h 206010"/>
                <a:gd name="connsiteX271" fmla="*/ 1322875 w 2974053"/>
                <a:gd name="connsiteY271" fmla="*/ 189401 h 206010"/>
                <a:gd name="connsiteX272" fmla="*/ 1326068 w 2974053"/>
                <a:gd name="connsiteY272" fmla="*/ 168236 h 206010"/>
                <a:gd name="connsiteX273" fmla="*/ 1326068 w 2974053"/>
                <a:gd name="connsiteY273" fmla="*/ 31341 h 206010"/>
                <a:gd name="connsiteX274" fmla="*/ 1313074 w 2974053"/>
                <a:gd name="connsiteY274" fmla="*/ 18094 h 206010"/>
                <a:gd name="connsiteX275" fmla="*/ 1287305 w 2974053"/>
                <a:gd name="connsiteY275" fmla="*/ 10873 h 206010"/>
                <a:gd name="connsiteX276" fmla="*/ 1287305 w 2974053"/>
                <a:gd name="connsiteY276" fmla="*/ 5395 h 206010"/>
                <a:gd name="connsiteX277" fmla="*/ 1203493 w 2974053"/>
                <a:gd name="connsiteY277" fmla="*/ 10773 h 206010"/>
                <a:gd name="connsiteX278" fmla="*/ 1203493 w 2974053"/>
                <a:gd name="connsiteY278" fmla="*/ 5395 h 206010"/>
                <a:gd name="connsiteX279" fmla="*/ 1273226 w 2974053"/>
                <a:gd name="connsiteY279" fmla="*/ 5395 h 206010"/>
                <a:gd name="connsiteX280" fmla="*/ 1273226 w 2974053"/>
                <a:gd name="connsiteY280" fmla="*/ 10773 h 206010"/>
                <a:gd name="connsiteX281" fmla="*/ 1265996 w 2974053"/>
                <a:gd name="connsiteY281" fmla="*/ 10773 h 206010"/>
                <a:gd name="connsiteX282" fmla="*/ 1248161 w 2974053"/>
                <a:gd name="connsiteY282" fmla="*/ 20484 h 206010"/>
                <a:gd name="connsiteX283" fmla="*/ 1245068 w 2974053"/>
                <a:gd name="connsiteY283" fmla="*/ 41400 h 206010"/>
                <a:gd name="connsiteX284" fmla="*/ 1245068 w 2974053"/>
                <a:gd name="connsiteY284" fmla="*/ 121078 h 206010"/>
                <a:gd name="connsiteX285" fmla="*/ 1239244 w 2974053"/>
                <a:gd name="connsiteY285" fmla="*/ 166991 h 206010"/>
                <a:gd name="connsiteX286" fmla="*/ 1216187 w 2974053"/>
                <a:gd name="connsiteY286" fmla="*/ 195028 h 206010"/>
                <a:gd name="connsiteX287" fmla="*/ 1169330 w 2974053"/>
                <a:gd name="connsiteY287" fmla="*/ 206731 h 206010"/>
                <a:gd name="connsiteX288" fmla="*/ 1120404 w 2974053"/>
                <a:gd name="connsiteY288" fmla="*/ 195576 h 206010"/>
                <a:gd name="connsiteX289" fmla="*/ 1096745 w 2974053"/>
                <a:gd name="connsiteY289" fmla="*/ 165698 h 206010"/>
                <a:gd name="connsiteX290" fmla="*/ 1092065 w 2974053"/>
                <a:gd name="connsiteY290" fmla="*/ 117193 h 206010"/>
                <a:gd name="connsiteX291" fmla="*/ 1092065 w 2974053"/>
                <a:gd name="connsiteY291" fmla="*/ 40255 h 206010"/>
                <a:gd name="connsiteX292" fmla="*/ 1087084 w 2974053"/>
                <a:gd name="connsiteY292" fmla="*/ 16500 h 206010"/>
                <a:gd name="connsiteX293" fmla="*/ 1070957 w 2974053"/>
                <a:gd name="connsiteY293" fmla="*/ 10823 h 206010"/>
                <a:gd name="connsiteX294" fmla="*/ 1063485 w 2974053"/>
                <a:gd name="connsiteY294" fmla="*/ 10823 h 206010"/>
                <a:gd name="connsiteX295" fmla="*/ 1063485 w 2974053"/>
                <a:gd name="connsiteY295" fmla="*/ 5395 h 206010"/>
                <a:gd name="connsiteX296" fmla="*/ 1148542 w 2974053"/>
                <a:gd name="connsiteY296" fmla="*/ 5395 h 206010"/>
                <a:gd name="connsiteX297" fmla="*/ 1148542 w 2974053"/>
                <a:gd name="connsiteY297" fmla="*/ 10773 h 206010"/>
                <a:gd name="connsiteX298" fmla="*/ 1141031 w 2974053"/>
                <a:gd name="connsiteY298" fmla="*/ 10773 h 206010"/>
                <a:gd name="connsiteX299" fmla="*/ 1123598 w 2974053"/>
                <a:gd name="connsiteY299" fmla="*/ 18443 h 206010"/>
                <a:gd name="connsiteX300" fmla="*/ 1119962 w 2974053"/>
                <a:gd name="connsiteY300" fmla="*/ 40205 h 206010"/>
                <a:gd name="connsiteX301" fmla="*/ 1119962 w 2974053"/>
                <a:gd name="connsiteY301" fmla="*/ 126058 h 206010"/>
                <a:gd name="connsiteX302" fmla="*/ 1122051 w 2974053"/>
                <a:gd name="connsiteY302" fmla="*/ 152302 h 206010"/>
                <a:gd name="connsiteX303" fmla="*/ 1129723 w 2974053"/>
                <a:gd name="connsiteY303" fmla="*/ 175358 h 206010"/>
                <a:gd name="connsiteX304" fmla="*/ 1145610 w 2974053"/>
                <a:gd name="connsiteY304" fmla="*/ 189003 h 206010"/>
                <a:gd name="connsiteX305" fmla="*/ 1171057 w 2974053"/>
                <a:gd name="connsiteY305" fmla="*/ 194381 h 206010"/>
                <a:gd name="connsiteX306" fmla="*/ 1205622 w 2974053"/>
                <a:gd name="connsiteY306" fmla="*/ 185965 h 206010"/>
                <a:gd name="connsiteX307" fmla="*/ 1226148 w 2974053"/>
                <a:gd name="connsiteY307" fmla="*/ 164750 h 206010"/>
                <a:gd name="connsiteX308" fmla="*/ 1231772 w 2974053"/>
                <a:gd name="connsiteY308" fmla="*/ 120231 h 206010"/>
                <a:gd name="connsiteX309" fmla="*/ 1231772 w 2974053"/>
                <a:gd name="connsiteY309" fmla="*/ 40255 h 206010"/>
                <a:gd name="connsiteX310" fmla="*/ 1227695 w 2974053"/>
                <a:gd name="connsiteY310" fmla="*/ 17198 h 206010"/>
                <a:gd name="connsiteX311" fmla="*/ 1210864 w 2974053"/>
                <a:gd name="connsiteY311" fmla="*/ 10823 h 206010"/>
                <a:gd name="connsiteX312" fmla="*/ 694355 w 2974053"/>
                <a:gd name="connsiteY312" fmla="*/ 5395 h 206010"/>
                <a:gd name="connsiteX313" fmla="*/ 748000 w 2974053"/>
                <a:gd name="connsiteY313" fmla="*/ 5395 h 206010"/>
                <a:gd name="connsiteX314" fmla="*/ 868386 w 2974053"/>
                <a:gd name="connsiteY314" fmla="*/ 153049 h 206010"/>
                <a:gd name="connsiteX315" fmla="*/ 868386 w 2974053"/>
                <a:gd name="connsiteY315" fmla="*/ 39508 h 206010"/>
                <a:gd name="connsiteX316" fmla="*/ 864349 w 2974053"/>
                <a:gd name="connsiteY316" fmla="*/ 16849 h 206010"/>
                <a:gd name="connsiteX317" fmla="*/ 847317 w 2974053"/>
                <a:gd name="connsiteY317" fmla="*/ 10773 h 206010"/>
                <a:gd name="connsiteX318" fmla="*/ 840489 w 2974053"/>
                <a:gd name="connsiteY318" fmla="*/ 10773 h 206010"/>
                <a:gd name="connsiteX319" fmla="*/ 840489 w 2974053"/>
                <a:gd name="connsiteY319" fmla="*/ 5395 h 206010"/>
                <a:gd name="connsiteX320" fmla="*/ 909036 w 2974053"/>
                <a:gd name="connsiteY320" fmla="*/ 5395 h 206010"/>
                <a:gd name="connsiteX321" fmla="*/ 909036 w 2974053"/>
                <a:gd name="connsiteY321" fmla="*/ 10773 h 206010"/>
                <a:gd name="connsiteX322" fmla="*/ 902047 w 2974053"/>
                <a:gd name="connsiteY322" fmla="*/ 10773 h 206010"/>
                <a:gd name="connsiteX323" fmla="*/ 884373 w 2974053"/>
                <a:gd name="connsiteY323" fmla="*/ 18293 h 206010"/>
                <a:gd name="connsiteX324" fmla="*/ 881179 w 2974053"/>
                <a:gd name="connsiteY324" fmla="*/ 39508 h 206010"/>
                <a:gd name="connsiteX325" fmla="*/ 881179 w 2974053"/>
                <a:gd name="connsiteY325" fmla="*/ 205387 h 206010"/>
                <a:gd name="connsiteX326" fmla="*/ 875958 w 2974053"/>
                <a:gd name="connsiteY326" fmla="*/ 205387 h 206010"/>
                <a:gd name="connsiteX327" fmla="*/ 746152 w 2974053"/>
                <a:gd name="connsiteY327" fmla="*/ 46878 h 206010"/>
                <a:gd name="connsiteX328" fmla="*/ 746152 w 2974053"/>
                <a:gd name="connsiteY328" fmla="*/ 168236 h 206010"/>
                <a:gd name="connsiteX329" fmla="*/ 750049 w 2974053"/>
                <a:gd name="connsiteY329" fmla="*/ 190845 h 206010"/>
                <a:gd name="connsiteX330" fmla="*/ 767080 w 2974053"/>
                <a:gd name="connsiteY330" fmla="*/ 196971 h 206010"/>
                <a:gd name="connsiteX331" fmla="*/ 773989 w 2974053"/>
                <a:gd name="connsiteY331" fmla="*/ 196971 h 206010"/>
                <a:gd name="connsiteX332" fmla="*/ 773989 w 2974053"/>
                <a:gd name="connsiteY332" fmla="*/ 202349 h 206010"/>
                <a:gd name="connsiteX333" fmla="*/ 705220 w 2974053"/>
                <a:gd name="connsiteY333" fmla="*/ 202349 h 206010"/>
                <a:gd name="connsiteX334" fmla="*/ 705220 w 2974053"/>
                <a:gd name="connsiteY334" fmla="*/ 196971 h 206010"/>
                <a:gd name="connsiteX335" fmla="*/ 712029 w 2974053"/>
                <a:gd name="connsiteY335" fmla="*/ 196971 h 206010"/>
                <a:gd name="connsiteX336" fmla="*/ 729964 w 2974053"/>
                <a:gd name="connsiteY336" fmla="*/ 189401 h 206010"/>
                <a:gd name="connsiteX337" fmla="*/ 733098 w 2974053"/>
                <a:gd name="connsiteY337" fmla="*/ 168236 h 206010"/>
                <a:gd name="connsiteX338" fmla="*/ 733098 w 2974053"/>
                <a:gd name="connsiteY338" fmla="*/ 31341 h 206010"/>
                <a:gd name="connsiteX339" fmla="*/ 720103 w 2974053"/>
                <a:gd name="connsiteY339" fmla="*/ 18094 h 206010"/>
                <a:gd name="connsiteX340" fmla="*/ 707148 w 2974053"/>
                <a:gd name="connsiteY340" fmla="*/ 12168 h 206010"/>
                <a:gd name="connsiteX341" fmla="*/ 694355 w 2974053"/>
                <a:gd name="connsiteY341" fmla="*/ 10873 h 206010"/>
                <a:gd name="connsiteX342" fmla="*/ 694355 w 2974053"/>
                <a:gd name="connsiteY342" fmla="*/ 5395 h 206010"/>
                <a:gd name="connsiteX343" fmla="*/ 600661 w 2974053"/>
                <a:gd name="connsiteY343" fmla="*/ 125560 h 206010"/>
                <a:gd name="connsiteX344" fmla="*/ 567241 w 2974053"/>
                <a:gd name="connsiteY344" fmla="*/ 45882 h 206010"/>
                <a:gd name="connsiteX345" fmla="*/ 532977 w 2974053"/>
                <a:gd name="connsiteY345" fmla="*/ 125560 h 206010"/>
                <a:gd name="connsiteX346" fmla="*/ 604698 w 2974053"/>
                <a:gd name="connsiteY346" fmla="*/ 136316 h 206010"/>
                <a:gd name="connsiteX347" fmla="*/ 528498 w 2974053"/>
                <a:gd name="connsiteY347" fmla="*/ 136316 h 206010"/>
                <a:gd name="connsiteX348" fmla="*/ 515142 w 2974053"/>
                <a:gd name="connsiteY348" fmla="*/ 167390 h 206010"/>
                <a:gd name="connsiteX349" fmla="*/ 510161 w 2974053"/>
                <a:gd name="connsiteY349" fmla="*/ 184521 h 206010"/>
                <a:gd name="connsiteX350" fmla="*/ 514459 w 2974053"/>
                <a:gd name="connsiteY350" fmla="*/ 192439 h 206010"/>
                <a:gd name="connsiteX351" fmla="*/ 532937 w 2974053"/>
                <a:gd name="connsiteY351" fmla="*/ 196871 h 206010"/>
                <a:gd name="connsiteX352" fmla="*/ 532937 w 2974053"/>
                <a:gd name="connsiteY352" fmla="*/ 202249 h 206010"/>
                <a:gd name="connsiteX353" fmla="*/ 471017 w 2974053"/>
                <a:gd name="connsiteY353" fmla="*/ 202249 h 206010"/>
                <a:gd name="connsiteX354" fmla="*/ 471017 w 2974053"/>
                <a:gd name="connsiteY354" fmla="*/ 196871 h 206010"/>
                <a:gd name="connsiteX355" fmla="*/ 487004 w 2974053"/>
                <a:gd name="connsiteY355" fmla="*/ 191194 h 206010"/>
                <a:gd name="connsiteX356" fmla="*/ 503393 w 2974053"/>
                <a:gd name="connsiteY356" fmla="*/ 162908 h 206010"/>
                <a:gd name="connsiteX357" fmla="*/ 572623 w 2974053"/>
                <a:gd name="connsiteY357" fmla="*/ 913 h 206010"/>
                <a:gd name="connsiteX358" fmla="*/ 577604 w 2974053"/>
                <a:gd name="connsiteY358" fmla="*/ 913 h 206010"/>
                <a:gd name="connsiteX359" fmla="*/ 646233 w 2974053"/>
                <a:gd name="connsiteY359" fmla="*/ 164750 h 206010"/>
                <a:gd name="connsiteX360" fmla="*/ 661175 w 2974053"/>
                <a:gd name="connsiteY360" fmla="*/ 190397 h 206010"/>
                <a:gd name="connsiteX361" fmla="*/ 679954 w 2974053"/>
                <a:gd name="connsiteY361" fmla="*/ 197020 h 206010"/>
                <a:gd name="connsiteX362" fmla="*/ 679954 w 2974053"/>
                <a:gd name="connsiteY362" fmla="*/ 202399 h 206010"/>
                <a:gd name="connsiteX363" fmla="*/ 602409 w 2974053"/>
                <a:gd name="connsiteY363" fmla="*/ 202399 h 206010"/>
                <a:gd name="connsiteX364" fmla="*/ 602409 w 2974053"/>
                <a:gd name="connsiteY364" fmla="*/ 197020 h 206010"/>
                <a:gd name="connsiteX365" fmla="*/ 618295 w 2974053"/>
                <a:gd name="connsiteY365" fmla="*/ 193086 h 206010"/>
                <a:gd name="connsiteX366" fmla="*/ 622433 w 2974053"/>
                <a:gd name="connsiteY366" fmla="*/ 184919 h 206010"/>
                <a:gd name="connsiteX367" fmla="*/ 616608 w 2974053"/>
                <a:gd name="connsiteY367" fmla="*/ 164750 h 206010"/>
                <a:gd name="connsiteX368" fmla="*/ 604698 w 2974053"/>
                <a:gd name="connsiteY368" fmla="*/ 136466 h 206010"/>
                <a:gd name="connsiteX369" fmla="*/ 234985 w 2974053"/>
                <a:gd name="connsiteY369" fmla="*/ 5395 h 206010"/>
                <a:gd name="connsiteX370" fmla="*/ 288430 w 2974053"/>
                <a:gd name="connsiteY370" fmla="*/ 5395 h 206010"/>
                <a:gd name="connsiteX371" fmla="*/ 408755 w 2974053"/>
                <a:gd name="connsiteY371" fmla="*/ 153049 h 206010"/>
                <a:gd name="connsiteX372" fmla="*/ 408755 w 2974053"/>
                <a:gd name="connsiteY372" fmla="*/ 39508 h 206010"/>
                <a:gd name="connsiteX373" fmla="*/ 404718 w 2974053"/>
                <a:gd name="connsiteY373" fmla="*/ 16849 h 206010"/>
                <a:gd name="connsiteX374" fmla="*/ 387687 w 2974053"/>
                <a:gd name="connsiteY374" fmla="*/ 10773 h 206010"/>
                <a:gd name="connsiteX375" fmla="*/ 380858 w 2974053"/>
                <a:gd name="connsiteY375" fmla="*/ 10773 h 206010"/>
                <a:gd name="connsiteX376" fmla="*/ 380858 w 2974053"/>
                <a:gd name="connsiteY376" fmla="*/ 5395 h 206010"/>
                <a:gd name="connsiteX377" fmla="*/ 449647 w 2974053"/>
                <a:gd name="connsiteY377" fmla="*/ 5395 h 206010"/>
                <a:gd name="connsiteX378" fmla="*/ 449647 w 2974053"/>
                <a:gd name="connsiteY378" fmla="*/ 10773 h 206010"/>
                <a:gd name="connsiteX379" fmla="*/ 442637 w 2974053"/>
                <a:gd name="connsiteY379" fmla="*/ 10773 h 206010"/>
                <a:gd name="connsiteX380" fmla="*/ 424943 w 2974053"/>
                <a:gd name="connsiteY380" fmla="*/ 18293 h 206010"/>
                <a:gd name="connsiteX381" fmla="*/ 421750 w 2974053"/>
                <a:gd name="connsiteY381" fmla="*/ 39508 h 206010"/>
                <a:gd name="connsiteX382" fmla="*/ 421750 w 2974053"/>
                <a:gd name="connsiteY382" fmla="*/ 205387 h 206010"/>
                <a:gd name="connsiteX383" fmla="*/ 416488 w 2974053"/>
                <a:gd name="connsiteY383" fmla="*/ 205387 h 206010"/>
                <a:gd name="connsiteX384" fmla="*/ 286723 w 2974053"/>
                <a:gd name="connsiteY384" fmla="*/ 46878 h 206010"/>
                <a:gd name="connsiteX385" fmla="*/ 286723 w 2974053"/>
                <a:gd name="connsiteY385" fmla="*/ 168236 h 206010"/>
                <a:gd name="connsiteX386" fmla="*/ 290619 w 2974053"/>
                <a:gd name="connsiteY386" fmla="*/ 190845 h 206010"/>
                <a:gd name="connsiteX387" fmla="*/ 307651 w 2974053"/>
                <a:gd name="connsiteY387" fmla="*/ 196971 h 206010"/>
                <a:gd name="connsiteX388" fmla="*/ 314680 w 2974053"/>
                <a:gd name="connsiteY388" fmla="*/ 196971 h 206010"/>
                <a:gd name="connsiteX389" fmla="*/ 314680 w 2974053"/>
                <a:gd name="connsiteY389" fmla="*/ 202349 h 206010"/>
                <a:gd name="connsiteX390" fmla="*/ 246092 w 2974053"/>
                <a:gd name="connsiteY390" fmla="*/ 202349 h 206010"/>
                <a:gd name="connsiteX391" fmla="*/ 246092 w 2974053"/>
                <a:gd name="connsiteY391" fmla="*/ 196971 h 206010"/>
                <a:gd name="connsiteX392" fmla="*/ 252921 w 2974053"/>
                <a:gd name="connsiteY392" fmla="*/ 196971 h 206010"/>
                <a:gd name="connsiteX393" fmla="*/ 270736 w 2974053"/>
                <a:gd name="connsiteY393" fmla="*/ 189401 h 206010"/>
                <a:gd name="connsiteX394" fmla="*/ 273929 w 2974053"/>
                <a:gd name="connsiteY394" fmla="*/ 168236 h 206010"/>
                <a:gd name="connsiteX395" fmla="*/ 273929 w 2974053"/>
                <a:gd name="connsiteY395" fmla="*/ 31341 h 206010"/>
                <a:gd name="connsiteX396" fmla="*/ 260975 w 2974053"/>
                <a:gd name="connsiteY396" fmla="*/ 18094 h 206010"/>
                <a:gd name="connsiteX397" fmla="*/ 247980 w 2974053"/>
                <a:gd name="connsiteY397" fmla="*/ 12168 h 206010"/>
                <a:gd name="connsiteX398" fmla="*/ 235186 w 2974053"/>
                <a:gd name="connsiteY398" fmla="*/ 10873 h 206010"/>
                <a:gd name="connsiteX399" fmla="*/ 235186 w 2974053"/>
                <a:gd name="connsiteY399" fmla="*/ 5395 h 206010"/>
                <a:gd name="connsiteX400" fmla="*/ 216809 w 2974053"/>
                <a:gd name="connsiteY400" fmla="*/ 196871 h 206010"/>
                <a:gd name="connsiteX401" fmla="*/ 216809 w 2974053"/>
                <a:gd name="connsiteY401" fmla="*/ 202249 h 206010"/>
                <a:gd name="connsiteX402" fmla="*/ 132635 w 2974053"/>
                <a:gd name="connsiteY402" fmla="*/ 202249 h 206010"/>
                <a:gd name="connsiteX403" fmla="*/ 132635 w 2974053"/>
                <a:gd name="connsiteY403" fmla="*/ 196871 h 206010"/>
                <a:gd name="connsiteX404" fmla="*/ 139605 w 2974053"/>
                <a:gd name="connsiteY404" fmla="*/ 196871 h 206010"/>
                <a:gd name="connsiteX405" fmla="*/ 157279 w 2974053"/>
                <a:gd name="connsiteY405" fmla="*/ 189650 h 206010"/>
                <a:gd name="connsiteX406" fmla="*/ 160814 w 2974053"/>
                <a:gd name="connsiteY406" fmla="*/ 167290 h 206010"/>
                <a:gd name="connsiteX407" fmla="*/ 160814 w 2974053"/>
                <a:gd name="connsiteY407" fmla="*/ 40255 h 206010"/>
                <a:gd name="connsiteX408" fmla="*/ 158926 w 2974053"/>
                <a:gd name="connsiteY408" fmla="*/ 20335 h 206010"/>
                <a:gd name="connsiteX409" fmla="*/ 152941 w 2974053"/>
                <a:gd name="connsiteY409" fmla="*/ 14110 h 206010"/>
                <a:gd name="connsiteX410" fmla="*/ 139605 w 2974053"/>
                <a:gd name="connsiteY410" fmla="*/ 10624 h 206010"/>
                <a:gd name="connsiteX411" fmla="*/ 132635 w 2974053"/>
                <a:gd name="connsiteY411" fmla="*/ 10624 h 206010"/>
                <a:gd name="connsiteX412" fmla="*/ 132635 w 2974053"/>
                <a:gd name="connsiteY412" fmla="*/ 5395 h 206010"/>
                <a:gd name="connsiteX413" fmla="*/ 217010 w 2974053"/>
                <a:gd name="connsiteY413" fmla="*/ 5395 h 206010"/>
                <a:gd name="connsiteX414" fmla="*/ 217010 w 2974053"/>
                <a:gd name="connsiteY414" fmla="*/ 10773 h 206010"/>
                <a:gd name="connsiteX415" fmla="*/ 210081 w 2974053"/>
                <a:gd name="connsiteY415" fmla="*/ 10773 h 206010"/>
                <a:gd name="connsiteX416" fmla="*/ 192487 w 2974053"/>
                <a:gd name="connsiteY416" fmla="*/ 17845 h 206010"/>
                <a:gd name="connsiteX417" fmla="*/ 188852 w 2974053"/>
                <a:gd name="connsiteY417" fmla="*/ 40205 h 206010"/>
                <a:gd name="connsiteX418" fmla="*/ 188852 w 2974053"/>
                <a:gd name="connsiteY418" fmla="*/ 167390 h 206010"/>
                <a:gd name="connsiteX419" fmla="*/ 190759 w 2974053"/>
                <a:gd name="connsiteY419" fmla="*/ 187309 h 206010"/>
                <a:gd name="connsiteX420" fmla="*/ 196825 w 2974053"/>
                <a:gd name="connsiteY420" fmla="*/ 193534 h 206010"/>
                <a:gd name="connsiteX421" fmla="*/ 210081 w 2974053"/>
                <a:gd name="connsiteY421" fmla="*/ 197070 h 206010"/>
                <a:gd name="connsiteX422" fmla="*/ 24300 w 2974053"/>
                <a:gd name="connsiteY422" fmla="*/ 10873 h 206010"/>
                <a:gd name="connsiteX423" fmla="*/ 24300 w 2974053"/>
                <a:gd name="connsiteY423" fmla="*/ 5395 h 206010"/>
                <a:gd name="connsiteX424" fmla="*/ 108614 w 2974053"/>
                <a:gd name="connsiteY424" fmla="*/ 5395 h 206010"/>
                <a:gd name="connsiteX425" fmla="*/ 108614 w 2974053"/>
                <a:gd name="connsiteY425" fmla="*/ 10773 h 206010"/>
                <a:gd name="connsiteX426" fmla="*/ 101505 w 2974053"/>
                <a:gd name="connsiteY426" fmla="*/ 10773 h 206010"/>
                <a:gd name="connsiteX427" fmla="*/ 83971 w 2974053"/>
                <a:gd name="connsiteY427" fmla="*/ 17845 h 206010"/>
                <a:gd name="connsiteX428" fmla="*/ 80436 w 2974053"/>
                <a:gd name="connsiteY428" fmla="*/ 40205 h 206010"/>
                <a:gd name="connsiteX429" fmla="*/ 80436 w 2974053"/>
                <a:gd name="connsiteY429" fmla="*/ 136466 h 206010"/>
                <a:gd name="connsiteX430" fmla="*/ 75455 w 2974053"/>
                <a:gd name="connsiteY430" fmla="*/ 172469 h 206010"/>
                <a:gd name="connsiteX431" fmla="*/ 58705 w 2974053"/>
                <a:gd name="connsiteY431" fmla="*/ 196473 h 206010"/>
                <a:gd name="connsiteX432" fmla="*/ 29924 w 2974053"/>
                <a:gd name="connsiteY432" fmla="*/ 206731 h 206010"/>
                <a:gd name="connsiteX433" fmla="*/ 8414 w 2974053"/>
                <a:gd name="connsiteY433" fmla="*/ 200008 h 206010"/>
                <a:gd name="connsiteX434" fmla="*/ 882 w 2974053"/>
                <a:gd name="connsiteY434" fmla="*/ 184670 h 206010"/>
                <a:gd name="connsiteX435" fmla="*/ 4517 w 2974053"/>
                <a:gd name="connsiteY435" fmla="*/ 173963 h 206010"/>
                <a:gd name="connsiteX436" fmla="*/ 15724 w 2974053"/>
                <a:gd name="connsiteY436" fmla="*/ 169433 h 206010"/>
                <a:gd name="connsiteX437" fmla="*/ 24039 w 2974053"/>
                <a:gd name="connsiteY437" fmla="*/ 172469 h 206010"/>
                <a:gd name="connsiteX438" fmla="*/ 33419 w 2974053"/>
                <a:gd name="connsiteY438" fmla="*/ 188754 h 206010"/>
                <a:gd name="connsiteX439" fmla="*/ 41975 w 2974053"/>
                <a:gd name="connsiteY439" fmla="*/ 196572 h 206010"/>
                <a:gd name="connsiteX440" fmla="*/ 49345 w 2974053"/>
                <a:gd name="connsiteY440" fmla="*/ 191592 h 206010"/>
                <a:gd name="connsiteX441" fmla="*/ 52740 w 2974053"/>
                <a:gd name="connsiteY441" fmla="*/ 174561 h 206010"/>
                <a:gd name="connsiteX442" fmla="*/ 52740 w 2974053"/>
                <a:gd name="connsiteY442" fmla="*/ 40255 h 206010"/>
                <a:gd name="connsiteX443" fmla="*/ 50852 w 2974053"/>
                <a:gd name="connsiteY443" fmla="*/ 20335 h 206010"/>
                <a:gd name="connsiteX444" fmla="*/ 44766 w 2974053"/>
                <a:gd name="connsiteY444" fmla="*/ 14110 h 206010"/>
                <a:gd name="connsiteX445" fmla="*/ 31511 w 2974053"/>
                <a:gd name="connsiteY445" fmla="*/ 10624 h 2060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</a:cxnLst>
              <a:rect l="l" t="t" r="r" b="b"/>
              <a:pathLst>
                <a:path w="2974053" h="206010">
                  <a:moveTo>
                    <a:pt x="2906205" y="5395"/>
                  </a:moveTo>
                  <a:lnTo>
                    <a:pt x="2974894" y="5395"/>
                  </a:lnTo>
                  <a:lnTo>
                    <a:pt x="2974894" y="10773"/>
                  </a:lnTo>
                  <a:lnTo>
                    <a:pt x="2971098" y="10773"/>
                  </a:lnTo>
                  <a:cubicBezTo>
                    <a:pt x="2967262" y="11142"/>
                    <a:pt x="2963486" y="12277"/>
                    <a:pt x="2960092" y="14110"/>
                  </a:cubicBezTo>
                  <a:cubicBezTo>
                    <a:pt x="2955111" y="16415"/>
                    <a:pt x="2950632" y="19662"/>
                    <a:pt x="2946856" y="23672"/>
                  </a:cubicBezTo>
                  <a:cubicBezTo>
                    <a:pt x="2941313" y="29982"/>
                    <a:pt x="2936432" y="36803"/>
                    <a:pt x="2932215" y="44038"/>
                  </a:cubicBezTo>
                  <a:lnTo>
                    <a:pt x="2884735" y="118737"/>
                  </a:lnTo>
                  <a:lnTo>
                    <a:pt x="2884735" y="168137"/>
                  </a:lnTo>
                  <a:cubicBezTo>
                    <a:pt x="2884735" y="180238"/>
                    <a:pt x="2886041" y="187758"/>
                    <a:pt x="2888832" y="190746"/>
                  </a:cubicBezTo>
                  <a:cubicBezTo>
                    <a:pt x="2893452" y="195208"/>
                    <a:pt x="2899778" y="197443"/>
                    <a:pt x="2906205" y="196871"/>
                  </a:cubicBezTo>
                  <a:lnTo>
                    <a:pt x="2912592" y="196871"/>
                  </a:lnTo>
                  <a:lnTo>
                    <a:pt x="2912592" y="202249"/>
                  </a:lnTo>
                  <a:lnTo>
                    <a:pt x="2829001" y="202249"/>
                  </a:lnTo>
                  <a:lnTo>
                    <a:pt x="2829001" y="196871"/>
                  </a:lnTo>
                  <a:lnTo>
                    <a:pt x="2835930" y="196871"/>
                  </a:lnTo>
                  <a:cubicBezTo>
                    <a:pt x="2842759" y="197568"/>
                    <a:pt x="2849427" y="194704"/>
                    <a:pt x="2853664" y="189301"/>
                  </a:cubicBezTo>
                  <a:cubicBezTo>
                    <a:pt x="2855794" y="186214"/>
                    <a:pt x="2856858" y="179343"/>
                    <a:pt x="2856858" y="168137"/>
                  </a:cubicBezTo>
                  <a:lnTo>
                    <a:pt x="2856858" y="121526"/>
                  </a:lnTo>
                  <a:lnTo>
                    <a:pt x="2802811" y="39058"/>
                  </a:lnTo>
                  <a:cubicBezTo>
                    <a:pt x="2798874" y="32729"/>
                    <a:pt x="2794536" y="26675"/>
                    <a:pt x="2789816" y="20931"/>
                  </a:cubicBezTo>
                  <a:cubicBezTo>
                    <a:pt x="2785619" y="17283"/>
                    <a:pt x="2780839" y="14339"/>
                    <a:pt x="2775717" y="12218"/>
                  </a:cubicBezTo>
                  <a:cubicBezTo>
                    <a:pt x="2773066" y="11102"/>
                    <a:pt x="2770174" y="10610"/>
                    <a:pt x="2767302" y="10773"/>
                  </a:cubicBezTo>
                  <a:lnTo>
                    <a:pt x="2767302" y="5395"/>
                  </a:lnTo>
                  <a:lnTo>
                    <a:pt x="2851476" y="5395"/>
                  </a:lnTo>
                  <a:lnTo>
                    <a:pt x="2851476" y="10773"/>
                  </a:lnTo>
                  <a:lnTo>
                    <a:pt x="2847137" y="10773"/>
                  </a:lnTo>
                  <a:cubicBezTo>
                    <a:pt x="2842759" y="10724"/>
                    <a:pt x="2838421" y="11819"/>
                    <a:pt x="2834584" y="13961"/>
                  </a:cubicBezTo>
                  <a:cubicBezTo>
                    <a:pt x="2830949" y="15759"/>
                    <a:pt x="2828700" y="19524"/>
                    <a:pt x="2828861" y="23572"/>
                  </a:cubicBezTo>
                  <a:cubicBezTo>
                    <a:pt x="2828861" y="27058"/>
                    <a:pt x="2831753" y="33532"/>
                    <a:pt x="2837677" y="42396"/>
                  </a:cubicBezTo>
                  <a:lnTo>
                    <a:pt x="2878810" y="105839"/>
                  </a:lnTo>
                  <a:lnTo>
                    <a:pt x="2917412" y="45185"/>
                  </a:lnTo>
                  <a:cubicBezTo>
                    <a:pt x="2923237" y="36070"/>
                    <a:pt x="2926129" y="29299"/>
                    <a:pt x="2926129" y="24867"/>
                  </a:cubicBezTo>
                  <a:cubicBezTo>
                    <a:pt x="2926189" y="22267"/>
                    <a:pt x="2925426" y="19723"/>
                    <a:pt x="2923980" y="17546"/>
                  </a:cubicBezTo>
                  <a:cubicBezTo>
                    <a:pt x="2922494" y="15389"/>
                    <a:pt x="2920405" y="13672"/>
                    <a:pt x="2918015" y="12566"/>
                  </a:cubicBezTo>
                  <a:cubicBezTo>
                    <a:pt x="2914219" y="11182"/>
                    <a:pt x="2910242" y="10570"/>
                    <a:pt x="2906205" y="10773"/>
                  </a:cubicBezTo>
                  <a:lnTo>
                    <a:pt x="2906205" y="5395"/>
                  </a:lnTo>
                  <a:close/>
                  <a:moveTo>
                    <a:pt x="2740308" y="5395"/>
                  </a:moveTo>
                  <a:lnTo>
                    <a:pt x="2742538" y="51559"/>
                  </a:lnTo>
                  <a:lnTo>
                    <a:pt x="2736955" y="51559"/>
                  </a:lnTo>
                  <a:cubicBezTo>
                    <a:pt x="2736473" y="45552"/>
                    <a:pt x="2735006" y="39667"/>
                    <a:pt x="2732636" y="34129"/>
                  </a:cubicBezTo>
                  <a:cubicBezTo>
                    <a:pt x="2729965" y="28896"/>
                    <a:pt x="2725808" y="24578"/>
                    <a:pt x="2720666" y="21729"/>
                  </a:cubicBezTo>
                  <a:cubicBezTo>
                    <a:pt x="2714460" y="18777"/>
                    <a:pt x="2707611" y="17407"/>
                    <a:pt x="2700742" y="17745"/>
                  </a:cubicBezTo>
                  <a:lnTo>
                    <a:pt x="2672966" y="17745"/>
                  </a:lnTo>
                  <a:lnTo>
                    <a:pt x="2672966" y="168137"/>
                  </a:lnTo>
                  <a:cubicBezTo>
                    <a:pt x="2672966" y="180238"/>
                    <a:pt x="2674351" y="187758"/>
                    <a:pt x="2676902" y="190746"/>
                  </a:cubicBezTo>
                  <a:cubicBezTo>
                    <a:pt x="2681401" y="195148"/>
                    <a:pt x="2687607" y="197383"/>
                    <a:pt x="2693873" y="196871"/>
                  </a:cubicBezTo>
                  <a:lnTo>
                    <a:pt x="2700742" y="196871"/>
                  </a:lnTo>
                  <a:lnTo>
                    <a:pt x="2700742" y="202249"/>
                  </a:lnTo>
                  <a:lnTo>
                    <a:pt x="2617231" y="202249"/>
                  </a:lnTo>
                  <a:lnTo>
                    <a:pt x="2617231" y="196871"/>
                  </a:lnTo>
                  <a:lnTo>
                    <a:pt x="2624241" y="196871"/>
                  </a:lnTo>
                  <a:cubicBezTo>
                    <a:pt x="2631050" y="197548"/>
                    <a:pt x="2637717" y="194690"/>
                    <a:pt x="2641935" y="189301"/>
                  </a:cubicBezTo>
                  <a:cubicBezTo>
                    <a:pt x="2644064" y="186214"/>
                    <a:pt x="2645169" y="179343"/>
                    <a:pt x="2645169" y="168137"/>
                  </a:cubicBezTo>
                  <a:lnTo>
                    <a:pt x="2645169" y="17845"/>
                  </a:lnTo>
                  <a:lnTo>
                    <a:pt x="2621449" y="17845"/>
                  </a:lnTo>
                  <a:cubicBezTo>
                    <a:pt x="2614862" y="17536"/>
                    <a:pt x="2608274" y="18208"/>
                    <a:pt x="2601887" y="19837"/>
                  </a:cubicBezTo>
                  <a:cubicBezTo>
                    <a:pt x="2596544" y="21909"/>
                    <a:pt x="2592026" y="25648"/>
                    <a:pt x="2588993" y="30494"/>
                  </a:cubicBezTo>
                  <a:cubicBezTo>
                    <a:pt x="2585036" y="36868"/>
                    <a:pt x="2582807" y="44163"/>
                    <a:pt x="2582566" y="51659"/>
                  </a:cubicBezTo>
                  <a:lnTo>
                    <a:pt x="2577083" y="51659"/>
                  </a:lnTo>
                  <a:lnTo>
                    <a:pt x="2579372" y="5495"/>
                  </a:lnTo>
                  <a:close/>
                  <a:moveTo>
                    <a:pt x="2546053" y="196871"/>
                  </a:moveTo>
                  <a:lnTo>
                    <a:pt x="2546053" y="202249"/>
                  </a:lnTo>
                  <a:lnTo>
                    <a:pt x="2461377" y="202249"/>
                  </a:lnTo>
                  <a:lnTo>
                    <a:pt x="2461377" y="196871"/>
                  </a:lnTo>
                  <a:lnTo>
                    <a:pt x="2468346" y="196871"/>
                  </a:lnTo>
                  <a:cubicBezTo>
                    <a:pt x="2475135" y="197518"/>
                    <a:pt x="2481843" y="194825"/>
                    <a:pt x="2486282" y="189650"/>
                  </a:cubicBezTo>
                  <a:cubicBezTo>
                    <a:pt x="2488631" y="186562"/>
                    <a:pt x="2489816" y="179093"/>
                    <a:pt x="2489816" y="167290"/>
                  </a:cubicBezTo>
                  <a:lnTo>
                    <a:pt x="2489816" y="40255"/>
                  </a:lnTo>
                  <a:cubicBezTo>
                    <a:pt x="2490178" y="33556"/>
                    <a:pt x="2489555" y="26843"/>
                    <a:pt x="2487929" y="20335"/>
                  </a:cubicBezTo>
                  <a:cubicBezTo>
                    <a:pt x="2486703" y="17650"/>
                    <a:pt x="2484614" y="15460"/>
                    <a:pt x="2482003" y="14110"/>
                  </a:cubicBezTo>
                  <a:cubicBezTo>
                    <a:pt x="2477907" y="11829"/>
                    <a:pt x="2473287" y="10630"/>
                    <a:pt x="2468607" y="10624"/>
                  </a:cubicBezTo>
                  <a:lnTo>
                    <a:pt x="2461377" y="10624"/>
                  </a:lnTo>
                  <a:lnTo>
                    <a:pt x="2461377" y="5395"/>
                  </a:lnTo>
                  <a:lnTo>
                    <a:pt x="2546053" y="5395"/>
                  </a:lnTo>
                  <a:lnTo>
                    <a:pt x="2546053" y="10773"/>
                  </a:lnTo>
                  <a:lnTo>
                    <a:pt x="2538923" y="10773"/>
                  </a:lnTo>
                  <a:cubicBezTo>
                    <a:pt x="2532275" y="10196"/>
                    <a:pt x="2525747" y="12825"/>
                    <a:pt x="2521349" y="17845"/>
                  </a:cubicBezTo>
                  <a:cubicBezTo>
                    <a:pt x="2518959" y="20982"/>
                    <a:pt x="2517713" y="28401"/>
                    <a:pt x="2517713" y="40205"/>
                  </a:cubicBezTo>
                  <a:lnTo>
                    <a:pt x="2517713" y="167390"/>
                  </a:lnTo>
                  <a:cubicBezTo>
                    <a:pt x="2517312" y="174087"/>
                    <a:pt x="2517955" y="180806"/>
                    <a:pt x="2519601" y="187309"/>
                  </a:cubicBezTo>
                  <a:cubicBezTo>
                    <a:pt x="2520827" y="190039"/>
                    <a:pt x="2522976" y="192244"/>
                    <a:pt x="2525687" y="193534"/>
                  </a:cubicBezTo>
                  <a:cubicBezTo>
                    <a:pt x="2529704" y="195869"/>
                    <a:pt x="2534283" y="197090"/>
                    <a:pt x="2538923" y="197070"/>
                  </a:cubicBezTo>
                  <a:close/>
                  <a:moveTo>
                    <a:pt x="2410383" y="913"/>
                  </a:moveTo>
                  <a:lnTo>
                    <a:pt x="2410383" y="68989"/>
                  </a:lnTo>
                  <a:lnTo>
                    <a:pt x="2405000" y="68989"/>
                  </a:lnTo>
                  <a:cubicBezTo>
                    <a:pt x="2403916" y="58073"/>
                    <a:pt x="2400722" y="47476"/>
                    <a:pt x="2395641" y="37765"/>
                  </a:cubicBezTo>
                  <a:cubicBezTo>
                    <a:pt x="2391061" y="29932"/>
                    <a:pt x="2384394" y="23542"/>
                    <a:pt x="2376360" y="19339"/>
                  </a:cubicBezTo>
                  <a:cubicBezTo>
                    <a:pt x="2368466" y="14911"/>
                    <a:pt x="2359589" y="12562"/>
                    <a:pt x="2350551" y="12516"/>
                  </a:cubicBezTo>
                  <a:cubicBezTo>
                    <a:pt x="2341373" y="12218"/>
                    <a:pt x="2332435" y="15524"/>
                    <a:pt x="2325647" y="21729"/>
                  </a:cubicBezTo>
                  <a:cubicBezTo>
                    <a:pt x="2319441" y="26948"/>
                    <a:pt x="2315825" y="34592"/>
                    <a:pt x="2315685" y="42695"/>
                  </a:cubicBezTo>
                  <a:cubicBezTo>
                    <a:pt x="2315685" y="48765"/>
                    <a:pt x="2317894" y="54627"/>
                    <a:pt x="2321911" y="59177"/>
                  </a:cubicBezTo>
                  <a:cubicBezTo>
                    <a:pt x="2327896" y="66449"/>
                    <a:pt x="2342156" y="76143"/>
                    <a:pt x="2364711" y="88260"/>
                  </a:cubicBezTo>
                  <a:cubicBezTo>
                    <a:pt x="2377826" y="94825"/>
                    <a:pt x="2390419" y="102417"/>
                    <a:pt x="2402349" y="110967"/>
                  </a:cubicBezTo>
                  <a:cubicBezTo>
                    <a:pt x="2408876" y="115923"/>
                    <a:pt x="2414198" y="122293"/>
                    <a:pt x="2417894" y="129592"/>
                  </a:cubicBezTo>
                  <a:cubicBezTo>
                    <a:pt x="2421489" y="136540"/>
                    <a:pt x="2423357" y="144239"/>
                    <a:pt x="2423377" y="152053"/>
                  </a:cubicBezTo>
                  <a:cubicBezTo>
                    <a:pt x="2423458" y="166818"/>
                    <a:pt x="2417131" y="180895"/>
                    <a:pt x="2406045" y="190646"/>
                  </a:cubicBezTo>
                  <a:cubicBezTo>
                    <a:pt x="2393813" y="201716"/>
                    <a:pt x="2377705" y="207528"/>
                    <a:pt x="2361216" y="206831"/>
                  </a:cubicBezTo>
                  <a:cubicBezTo>
                    <a:pt x="2355814" y="206855"/>
                    <a:pt x="2350411" y="206407"/>
                    <a:pt x="2345068" y="205486"/>
                  </a:cubicBezTo>
                  <a:cubicBezTo>
                    <a:pt x="2338762" y="204106"/>
                    <a:pt x="2332556" y="202359"/>
                    <a:pt x="2326450" y="200257"/>
                  </a:cubicBezTo>
                  <a:cubicBezTo>
                    <a:pt x="2320666" y="198042"/>
                    <a:pt x="2314641" y="196487"/>
                    <a:pt x="2308515" y="195626"/>
                  </a:cubicBezTo>
                  <a:cubicBezTo>
                    <a:pt x="2306386" y="195526"/>
                    <a:pt x="2304317" y="196323"/>
                    <a:pt x="2302791" y="197817"/>
                  </a:cubicBezTo>
                  <a:cubicBezTo>
                    <a:pt x="2300943" y="200475"/>
                    <a:pt x="2299858" y="203594"/>
                    <a:pt x="2299658" y="206831"/>
                  </a:cubicBezTo>
                  <a:lnTo>
                    <a:pt x="2294275" y="206831"/>
                  </a:lnTo>
                  <a:lnTo>
                    <a:pt x="2294275" y="139354"/>
                  </a:lnTo>
                  <a:lnTo>
                    <a:pt x="2299658" y="139354"/>
                  </a:lnTo>
                  <a:cubicBezTo>
                    <a:pt x="2301164" y="150444"/>
                    <a:pt x="2304619" y="161179"/>
                    <a:pt x="2309860" y="171075"/>
                  </a:cubicBezTo>
                  <a:cubicBezTo>
                    <a:pt x="2314681" y="178549"/>
                    <a:pt x="2321429" y="184586"/>
                    <a:pt x="2329382" y="188554"/>
                  </a:cubicBezTo>
                  <a:cubicBezTo>
                    <a:pt x="2338260" y="193190"/>
                    <a:pt x="2348161" y="195566"/>
                    <a:pt x="2358183" y="195477"/>
                  </a:cubicBezTo>
                  <a:cubicBezTo>
                    <a:pt x="2368607" y="196050"/>
                    <a:pt x="2378870" y="192632"/>
                    <a:pt x="2386864" y="185915"/>
                  </a:cubicBezTo>
                  <a:cubicBezTo>
                    <a:pt x="2393532" y="180298"/>
                    <a:pt x="2397388" y="172027"/>
                    <a:pt x="2397368" y="163306"/>
                  </a:cubicBezTo>
                  <a:cubicBezTo>
                    <a:pt x="2397288" y="158157"/>
                    <a:pt x="2395922" y="153107"/>
                    <a:pt x="2393391" y="148617"/>
                  </a:cubicBezTo>
                  <a:cubicBezTo>
                    <a:pt x="2390278" y="143193"/>
                    <a:pt x="2386060" y="138486"/>
                    <a:pt x="2380979" y="134821"/>
                  </a:cubicBezTo>
                  <a:cubicBezTo>
                    <a:pt x="2377203" y="131934"/>
                    <a:pt x="2366900" y="125759"/>
                    <a:pt x="2350049" y="116297"/>
                  </a:cubicBezTo>
                  <a:cubicBezTo>
                    <a:pt x="2337577" y="109638"/>
                    <a:pt x="2325587" y="102120"/>
                    <a:pt x="2314139" y="93788"/>
                  </a:cubicBezTo>
                  <a:cubicBezTo>
                    <a:pt x="2307571" y="88698"/>
                    <a:pt x="2302088" y="82348"/>
                    <a:pt x="2298011" y="75113"/>
                  </a:cubicBezTo>
                  <a:cubicBezTo>
                    <a:pt x="2294315" y="68226"/>
                    <a:pt x="2292447" y="60517"/>
                    <a:pt x="2292528" y="52703"/>
                  </a:cubicBezTo>
                  <a:cubicBezTo>
                    <a:pt x="2292427" y="38781"/>
                    <a:pt x="2298352" y="25490"/>
                    <a:pt x="2308776" y="16251"/>
                  </a:cubicBezTo>
                  <a:cubicBezTo>
                    <a:pt x="2320003" y="5889"/>
                    <a:pt x="2334885" y="375"/>
                    <a:pt x="2350150" y="913"/>
                  </a:cubicBezTo>
                  <a:cubicBezTo>
                    <a:pt x="2361638" y="1138"/>
                    <a:pt x="2372966" y="3746"/>
                    <a:pt x="2383369" y="8582"/>
                  </a:cubicBezTo>
                  <a:cubicBezTo>
                    <a:pt x="2386964" y="10475"/>
                    <a:pt x="2390861" y="11704"/>
                    <a:pt x="2394878" y="12218"/>
                  </a:cubicBezTo>
                  <a:cubicBezTo>
                    <a:pt x="2397147" y="12307"/>
                    <a:pt x="2399376" y="11502"/>
                    <a:pt x="2401064" y="9977"/>
                  </a:cubicBezTo>
                  <a:cubicBezTo>
                    <a:pt x="2403132" y="7357"/>
                    <a:pt x="2404458" y="4224"/>
                    <a:pt x="2404900" y="913"/>
                  </a:cubicBezTo>
                  <a:close/>
                  <a:moveTo>
                    <a:pt x="2121931" y="101058"/>
                  </a:moveTo>
                  <a:lnTo>
                    <a:pt x="2126912" y="101058"/>
                  </a:lnTo>
                  <a:lnTo>
                    <a:pt x="2130206" y="101058"/>
                  </a:lnTo>
                  <a:cubicBezTo>
                    <a:pt x="2149025" y="101058"/>
                    <a:pt x="2163204" y="96989"/>
                    <a:pt x="2172684" y="88859"/>
                  </a:cubicBezTo>
                  <a:cubicBezTo>
                    <a:pt x="2182003" y="81268"/>
                    <a:pt x="2187306" y="69800"/>
                    <a:pt x="2187045" y="57784"/>
                  </a:cubicBezTo>
                  <a:cubicBezTo>
                    <a:pt x="2187446" y="46659"/>
                    <a:pt x="2183269" y="35851"/>
                    <a:pt x="2175476" y="27903"/>
                  </a:cubicBezTo>
                  <a:cubicBezTo>
                    <a:pt x="2167322" y="20002"/>
                    <a:pt x="2156255" y="15819"/>
                    <a:pt x="2144908" y="16351"/>
                  </a:cubicBezTo>
                  <a:cubicBezTo>
                    <a:pt x="2137235" y="16606"/>
                    <a:pt x="2129603" y="17522"/>
                    <a:pt x="2122092" y="19090"/>
                  </a:cubicBezTo>
                  <a:lnTo>
                    <a:pt x="2122092" y="100959"/>
                  </a:lnTo>
                  <a:close/>
                  <a:moveTo>
                    <a:pt x="2261799" y="202249"/>
                  </a:moveTo>
                  <a:lnTo>
                    <a:pt x="2209097" y="202249"/>
                  </a:lnTo>
                  <a:lnTo>
                    <a:pt x="2142618" y="110321"/>
                  </a:lnTo>
                  <a:cubicBezTo>
                    <a:pt x="2137637" y="110321"/>
                    <a:pt x="2133701" y="110570"/>
                    <a:pt x="2130607" y="110570"/>
                  </a:cubicBezTo>
                  <a:lnTo>
                    <a:pt x="2126530" y="110570"/>
                  </a:lnTo>
                  <a:lnTo>
                    <a:pt x="2121991" y="110570"/>
                  </a:lnTo>
                  <a:lnTo>
                    <a:pt x="2121991" y="167738"/>
                  </a:lnTo>
                  <a:cubicBezTo>
                    <a:pt x="2121991" y="180138"/>
                    <a:pt x="2123377" y="187658"/>
                    <a:pt x="2126068" y="190845"/>
                  </a:cubicBezTo>
                  <a:cubicBezTo>
                    <a:pt x="2130347" y="195333"/>
                    <a:pt x="2136432" y="197672"/>
                    <a:pt x="2142618" y="197218"/>
                  </a:cubicBezTo>
                  <a:lnTo>
                    <a:pt x="2150330" y="197218"/>
                  </a:lnTo>
                  <a:lnTo>
                    <a:pt x="2150330" y="202598"/>
                  </a:lnTo>
                  <a:lnTo>
                    <a:pt x="2065855" y="202598"/>
                  </a:lnTo>
                  <a:lnTo>
                    <a:pt x="2065855" y="197218"/>
                  </a:lnTo>
                  <a:lnTo>
                    <a:pt x="2073287" y="197218"/>
                  </a:lnTo>
                  <a:cubicBezTo>
                    <a:pt x="2080216" y="197807"/>
                    <a:pt x="2086964" y="194730"/>
                    <a:pt x="2091061" y="189102"/>
                  </a:cubicBezTo>
                  <a:cubicBezTo>
                    <a:pt x="2093110" y="186065"/>
                    <a:pt x="2094195" y="179142"/>
                    <a:pt x="2094195" y="167738"/>
                  </a:cubicBezTo>
                  <a:lnTo>
                    <a:pt x="2094195" y="40255"/>
                  </a:lnTo>
                  <a:cubicBezTo>
                    <a:pt x="2094195" y="27855"/>
                    <a:pt x="2092749" y="20335"/>
                    <a:pt x="2090057" y="17198"/>
                  </a:cubicBezTo>
                  <a:cubicBezTo>
                    <a:pt x="2085679" y="12700"/>
                    <a:pt x="2079533" y="10365"/>
                    <a:pt x="2073287" y="10823"/>
                  </a:cubicBezTo>
                  <a:lnTo>
                    <a:pt x="2065855" y="10823"/>
                  </a:lnTo>
                  <a:lnTo>
                    <a:pt x="2065855" y="5395"/>
                  </a:lnTo>
                  <a:lnTo>
                    <a:pt x="2137637" y="5395"/>
                  </a:lnTo>
                  <a:cubicBezTo>
                    <a:pt x="2153182" y="4809"/>
                    <a:pt x="2168728" y="6351"/>
                    <a:pt x="2183851" y="9977"/>
                  </a:cubicBezTo>
                  <a:cubicBezTo>
                    <a:pt x="2193732" y="13000"/>
                    <a:pt x="2202510" y="18851"/>
                    <a:pt x="2209097" y="26809"/>
                  </a:cubicBezTo>
                  <a:cubicBezTo>
                    <a:pt x="2216006" y="34980"/>
                    <a:pt x="2219702" y="45394"/>
                    <a:pt x="2219461" y="56091"/>
                  </a:cubicBezTo>
                  <a:cubicBezTo>
                    <a:pt x="2219662" y="67698"/>
                    <a:pt x="2215444" y="78953"/>
                    <a:pt x="2207651" y="87563"/>
                  </a:cubicBezTo>
                  <a:cubicBezTo>
                    <a:pt x="2199738" y="96427"/>
                    <a:pt x="2187727" y="102750"/>
                    <a:pt x="2171058" y="106437"/>
                  </a:cubicBezTo>
                  <a:lnTo>
                    <a:pt x="2211688" y="162908"/>
                  </a:lnTo>
                  <a:cubicBezTo>
                    <a:pt x="2218075" y="172862"/>
                    <a:pt x="2226169" y="181612"/>
                    <a:pt x="2235609" y="188754"/>
                  </a:cubicBezTo>
                  <a:cubicBezTo>
                    <a:pt x="2243602" y="193395"/>
                    <a:pt x="2252540" y="196168"/>
                    <a:pt x="2261758" y="196871"/>
                  </a:cubicBezTo>
                  <a:lnTo>
                    <a:pt x="2261758" y="202249"/>
                  </a:lnTo>
                  <a:close/>
                  <a:moveTo>
                    <a:pt x="1926450" y="16251"/>
                  </a:moveTo>
                  <a:lnTo>
                    <a:pt x="1926450" y="93987"/>
                  </a:lnTo>
                  <a:lnTo>
                    <a:pt x="1969672" y="93987"/>
                  </a:lnTo>
                  <a:cubicBezTo>
                    <a:pt x="1980939" y="93987"/>
                    <a:pt x="1988410" y="92345"/>
                    <a:pt x="1992186" y="89007"/>
                  </a:cubicBezTo>
                  <a:cubicBezTo>
                    <a:pt x="1997167" y="84575"/>
                    <a:pt x="1999959" y="76708"/>
                    <a:pt x="2000601" y="65503"/>
                  </a:cubicBezTo>
                  <a:lnTo>
                    <a:pt x="2005944" y="65503"/>
                  </a:lnTo>
                  <a:lnTo>
                    <a:pt x="2005944" y="134024"/>
                  </a:lnTo>
                  <a:lnTo>
                    <a:pt x="2000601" y="134024"/>
                  </a:lnTo>
                  <a:cubicBezTo>
                    <a:pt x="2000039" y="127721"/>
                    <a:pt x="1998653" y="121510"/>
                    <a:pt x="1996524" y="115550"/>
                  </a:cubicBezTo>
                  <a:cubicBezTo>
                    <a:pt x="1994616" y="112044"/>
                    <a:pt x="1991624" y="109251"/>
                    <a:pt x="1988008" y="107582"/>
                  </a:cubicBezTo>
                  <a:cubicBezTo>
                    <a:pt x="1982164" y="105331"/>
                    <a:pt x="1975918" y="104345"/>
                    <a:pt x="1969672" y="104694"/>
                  </a:cubicBezTo>
                  <a:lnTo>
                    <a:pt x="1926450" y="104694"/>
                  </a:lnTo>
                  <a:lnTo>
                    <a:pt x="1926450" y="169433"/>
                  </a:lnTo>
                  <a:cubicBezTo>
                    <a:pt x="1926128" y="174750"/>
                    <a:pt x="1926510" y="180089"/>
                    <a:pt x="1927535" y="185318"/>
                  </a:cubicBezTo>
                  <a:cubicBezTo>
                    <a:pt x="1928378" y="187230"/>
                    <a:pt x="1929804" y="188819"/>
                    <a:pt x="1931631" y="189849"/>
                  </a:cubicBezTo>
                  <a:cubicBezTo>
                    <a:pt x="1935127" y="191208"/>
                    <a:pt x="1938882" y="191770"/>
                    <a:pt x="1942638" y="191493"/>
                  </a:cubicBezTo>
                  <a:lnTo>
                    <a:pt x="1976099" y="191493"/>
                  </a:lnTo>
                  <a:cubicBezTo>
                    <a:pt x="1984233" y="191831"/>
                    <a:pt x="1992387" y="191044"/>
                    <a:pt x="2000300" y="189152"/>
                  </a:cubicBezTo>
                  <a:cubicBezTo>
                    <a:pt x="2005803" y="187321"/>
                    <a:pt x="2010764" y="184198"/>
                    <a:pt x="2014801" y="180039"/>
                  </a:cubicBezTo>
                  <a:cubicBezTo>
                    <a:pt x="2022252" y="171927"/>
                    <a:pt x="2028479" y="162768"/>
                    <a:pt x="2033279" y="152848"/>
                  </a:cubicBezTo>
                  <a:lnTo>
                    <a:pt x="2039063" y="152848"/>
                  </a:lnTo>
                  <a:lnTo>
                    <a:pt x="2022132" y="202249"/>
                  </a:lnTo>
                  <a:lnTo>
                    <a:pt x="1870354" y="202249"/>
                  </a:lnTo>
                  <a:lnTo>
                    <a:pt x="1870354" y="196871"/>
                  </a:lnTo>
                  <a:lnTo>
                    <a:pt x="1877384" y="196871"/>
                  </a:lnTo>
                  <a:cubicBezTo>
                    <a:pt x="1881983" y="196861"/>
                    <a:pt x="1886502" y="195696"/>
                    <a:pt x="1890539" y="193485"/>
                  </a:cubicBezTo>
                  <a:cubicBezTo>
                    <a:pt x="1893512" y="192136"/>
                    <a:pt x="1895801" y="189640"/>
                    <a:pt x="1896906" y="186562"/>
                  </a:cubicBezTo>
                  <a:cubicBezTo>
                    <a:pt x="1898272" y="180318"/>
                    <a:pt x="1898814" y="173923"/>
                    <a:pt x="1898492" y="167539"/>
                  </a:cubicBezTo>
                  <a:lnTo>
                    <a:pt x="1898492" y="39757"/>
                  </a:lnTo>
                  <a:cubicBezTo>
                    <a:pt x="1898492" y="27257"/>
                    <a:pt x="1897247" y="19837"/>
                    <a:pt x="1894757" y="16700"/>
                  </a:cubicBezTo>
                  <a:cubicBezTo>
                    <a:pt x="1890077" y="12363"/>
                    <a:pt x="1883751" y="10241"/>
                    <a:pt x="1877384" y="10873"/>
                  </a:cubicBezTo>
                  <a:lnTo>
                    <a:pt x="1870354" y="10873"/>
                  </a:lnTo>
                  <a:lnTo>
                    <a:pt x="1870354" y="5395"/>
                  </a:lnTo>
                  <a:lnTo>
                    <a:pt x="2022132" y="5395"/>
                  </a:lnTo>
                  <a:lnTo>
                    <a:pt x="2024321" y="48470"/>
                  </a:lnTo>
                  <a:lnTo>
                    <a:pt x="2018597" y="48470"/>
                  </a:lnTo>
                  <a:cubicBezTo>
                    <a:pt x="2017552" y="41030"/>
                    <a:pt x="2015263" y="33825"/>
                    <a:pt x="2011809" y="27156"/>
                  </a:cubicBezTo>
                  <a:cubicBezTo>
                    <a:pt x="2009177" y="23148"/>
                    <a:pt x="2005362" y="20052"/>
                    <a:pt x="2000903" y="18293"/>
                  </a:cubicBezTo>
                  <a:cubicBezTo>
                    <a:pt x="1994235" y="16520"/>
                    <a:pt x="1987326" y="15799"/>
                    <a:pt x="1980437" y="16152"/>
                  </a:cubicBezTo>
                  <a:close/>
                  <a:moveTo>
                    <a:pt x="1845811" y="5395"/>
                  </a:moveTo>
                  <a:lnTo>
                    <a:pt x="1845811" y="10773"/>
                  </a:lnTo>
                  <a:cubicBezTo>
                    <a:pt x="1840007" y="11522"/>
                    <a:pt x="1834524" y="13827"/>
                    <a:pt x="1829924" y="17448"/>
                  </a:cubicBezTo>
                  <a:cubicBezTo>
                    <a:pt x="1823879" y="23642"/>
                    <a:pt x="1819240" y="31062"/>
                    <a:pt x="1816327" y="39209"/>
                  </a:cubicBezTo>
                  <a:lnTo>
                    <a:pt x="1747639" y="206831"/>
                  </a:lnTo>
                  <a:lnTo>
                    <a:pt x="1742256" y="206831"/>
                  </a:lnTo>
                  <a:lnTo>
                    <a:pt x="1668547" y="37117"/>
                  </a:lnTo>
                  <a:cubicBezTo>
                    <a:pt x="1666398" y="31554"/>
                    <a:pt x="1663706" y="26221"/>
                    <a:pt x="1660513" y="21182"/>
                  </a:cubicBezTo>
                  <a:cubicBezTo>
                    <a:pt x="1658123" y="18184"/>
                    <a:pt x="1655070" y="15783"/>
                    <a:pt x="1651615" y="14160"/>
                  </a:cubicBezTo>
                  <a:cubicBezTo>
                    <a:pt x="1647097" y="12202"/>
                    <a:pt x="1642276" y="11092"/>
                    <a:pt x="1637356" y="10873"/>
                  </a:cubicBezTo>
                  <a:lnTo>
                    <a:pt x="1637356" y="5395"/>
                  </a:lnTo>
                  <a:lnTo>
                    <a:pt x="1717753" y="5395"/>
                  </a:lnTo>
                  <a:lnTo>
                    <a:pt x="1717753" y="10773"/>
                  </a:lnTo>
                  <a:cubicBezTo>
                    <a:pt x="1711527" y="10809"/>
                    <a:pt x="1705422" y="12401"/>
                    <a:pt x="1699979" y="15405"/>
                  </a:cubicBezTo>
                  <a:cubicBezTo>
                    <a:pt x="1697368" y="17476"/>
                    <a:pt x="1695881" y="20644"/>
                    <a:pt x="1695942" y="23970"/>
                  </a:cubicBezTo>
                  <a:cubicBezTo>
                    <a:pt x="1696765" y="31867"/>
                    <a:pt x="1699055" y="39546"/>
                    <a:pt x="1702650" y="46629"/>
                  </a:cubicBezTo>
                  <a:lnTo>
                    <a:pt x="1752720" y="162013"/>
                  </a:lnTo>
                  <a:lnTo>
                    <a:pt x="1799195" y="48073"/>
                  </a:lnTo>
                  <a:cubicBezTo>
                    <a:pt x="1802690" y="40697"/>
                    <a:pt x="1804980" y="32815"/>
                    <a:pt x="1806004" y="24717"/>
                  </a:cubicBezTo>
                  <a:cubicBezTo>
                    <a:pt x="1805843" y="21526"/>
                    <a:pt x="1804297" y="18562"/>
                    <a:pt x="1801766" y="16600"/>
                  </a:cubicBezTo>
                  <a:cubicBezTo>
                    <a:pt x="1797629" y="13538"/>
                    <a:pt x="1792708" y="11674"/>
                    <a:pt x="1787587" y="11222"/>
                  </a:cubicBezTo>
                  <a:lnTo>
                    <a:pt x="1785096" y="10773"/>
                  </a:lnTo>
                  <a:lnTo>
                    <a:pt x="1785096" y="5395"/>
                  </a:lnTo>
                  <a:close/>
                  <a:moveTo>
                    <a:pt x="1612612" y="196871"/>
                  </a:moveTo>
                  <a:lnTo>
                    <a:pt x="1612612" y="202249"/>
                  </a:lnTo>
                  <a:lnTo>
                    <a:pt x="1527936" y="202249"/>
                  </a:lnTo>
                  <a:lnTo>
                    <a:pt x="1527936" y="196871"/>
                  </a:lnTo>
                  <a:lnTo>
                    <a:pt x="1534966" y="196871"/>
                  </a:lnTo>
                  <a:cubicBezTo>
                    <a:pt x="1541754" y="197518"/>
                    <a:pt x="1548442" y="194825"/>
                    <a:pt x="1552881" y="189650"/>
                  </a:cubicBezTo>
                  <a:cubicBezTo>
                    <a:pt x="1555170" y="186562"/>
                    <a:pt x="1556416" y="179093"/>
                    <a:pt x="1556416" y="167290"/>
                  </a:cubicBezTo>
                  <a:lnTo>
                    <a:pt x="1556416" y="40255"/>
                  </a:lnTo>
                  <a:cubicBezTo>
                    <a:pt x="1556797" y="33556"/>
                    <a:pt x="1556155" y="26843"/>
                    <a:pt x="1554528" y="20335"/>
                  </a:cubicBezTo>
                  <a:cubicBezTo>
                    <a:pt x="1553303" y="17650"/>
                    <a:pt x="1551234" y="15460"/>
                    <a:pt x="1548603" y="14110"/>
                  </a:cubicBezTo>
                  <a:cubicBezTo>
                    <a:pt x="1544506" y="11829"/>
                    <a:pt x="1539906" y="10630"/>
                    <a:pt x="1535207" y="10624"/>
                  </a:cubicBezTo>
                  <a:lnTo>
                    <a:pt x="1528177" y="10624"/>
                  </a:lnTo>
                  <a:lnTo>
                    <a:pt x="1528177" y="5395"/>
                  </a:lnTo>
                  <a:lnTo>
                    <a:pt x="1612853" y="5395"/>
                  </a:lnTo>
                  <a:lnTo>
                    <a:pt x="1612853" y="10773"/>
                  </a:lnTo>
                  <a:lnTo>
                    <a:pt x="1605743" y="10773"/>
                  </a:lnTo>
                  <a:cubicBezTo>
                    <a:pt x="1599075" y="10196"/>
                    <a:pt x="1592548" y="12825"/>
                    <a:pt x="1588149" y="17845"/>
                  </a:cubicBezTo>
                  <a:cubicBezTo>
                    <a:pt x="1585759" y="20982"/>
                    <a:pt x="1584474" y="28401"/>
                    <a:pt x="1584474" y="40205"/>
                  </a:cubicBezTo>
                  <a:lnTo>
                    <a:pt x="1584474" y="167390"/>
                  </a:lnTo>
                  <a:cubicBezTo>
                    <a:pt x="1584092" y="174087"/>
                    <a:pt x="1584735" y="180800"/>
                    <a:pt x="1586361" y="187309"/>
                  </a:cubicBezTo>
                  <a:cubicBezTo>
                    <a:pt x="1587627" y="190023"/>
                    <a:pt x="1589796" y="192220"/>
                    <a:pt x="1592487" y="193534"/>
                  </a:cubicBezTo>
                  <a:cubicBezTo>
                    <a:pt x="1596504" y="195875"/>
                    <a:pt x="1601083" y="197094"/>
                    <a:pt x="1605743" y="197070"/>
                  </a:cubicBezTo>
                  <a:close/>
                  <a:moveTo>
                    <a:pt x="1287305" y="5395"/>
                  </a:moveTo>
                  <a:lnTo>
                    <a:pt x="1340710" y="5395"/>
                  </a:lnTo>
                  <a:lnTo>
                    <a:pt x="1461035" y="153049"/>
                  </a:lnTo>
                  <a:lnTo>
                    <a:pt x="1461035" y="39508"/>
                  </a:lnTo>
                  <a:cubicBezTo>
                    <a:pt x="1461035" y="27456"/>
                    <a:pt x="1459689" y="19837"/>
                    <a:pt x="1456958" y="16849"/>
                  </a:cubicBezTo>
                  <a:cubicBezTo>
                    <a:pt x="1452459" y="12461"/>
                    <a:pt x="1446293" y="10241"/>
                    <a:pt x="1440027" y="10773"/>
                  </a:cubicBezTo>
                  <a:lnTo>
                    <a:pt x="1433158" y="10773"/>
                  </a:lnTo>
                  <a:lnTo>
                    <a:pt x="1433158" y="5395"/>
                  </a:lnTo>
                  <a:lnTo>
                    <a:pt x="1501686" y="5395"/>
                  </a:lnTo>
                  <a:lnTo>
                    <a:pt x="1501686" y="10773"/>
                  </a:lnTo>
                  <a:lnTo>
                    <a:pt x="1494716" y="10773"/>
                  </a:lnTo>
                  <a:cubicBezTo>
                    <a:pt x="1487928" y="10086"/>
                    <a:pt x="1481240" y="12925"/>
                    <a:pt x="1477022" y="18293"/>
                  </a:cubicBezTo>
                  <a:cubicBezTo>
                    <a:pt x="1474893" y="21432"/>
                    <a:pt x="1473849" y="28253"/>
                    <a:pt x="1473849" y="39508"/>
                  </a:cubicBezTo>
                  <a:lnTo>
                    <a:pt x="1473849" y="205387"/>
                  </a:lnTo>
                  <a:lnTo>
                    <a:pt x="1468567" y="205387"/>
                  </a:lnTo>
                  <a:lnTo>
                    <a:pt x="1339063" y="46878"/>
                  </a:lnTo>
                  <a:lnTo>
                    <a:pt x="1339063" y="168236"/>
                  </a:lnTo>
                  <a:cubicBezTo>
                    <a:pt x="1339063" y="180338"/>
                    <a:pt x="1340368" y="187857"/>
                    <a:pt x="1342999" y="190845"/>
                  </a:cubicBezTo>
                  <a:cubicBezTo>
                    <a:pt x="1347478" y="195246"/>
                    <a:pt x="1353664" y="197483"/>
                    <a:pt x="1359930" y="196971"/>
                  </a:cubicBezTo>
                  <a:lnTo>
                    <a:pt x="1366900" y="196971"/>
                  </a:lnTo>
                  <a:lnTo>
                    <a:pt x="1366900" y="202349"/>
                  </a:lnTo>
                  <a:lnTo>
                    <a:pt x="1298231" y="202349"/>
                  </a:lnTo>
                  <a:lnTo>
                    <a:pt x="1298231" y="196971"/>
                  </a:lnTo>
                  <a:lnTo>
                    <a:pt x="1305000" y="196971"/>
                  </a:lnTo>
                  <a:cubicBezTo>
                    <a:pt x="1311869" y="197662"/>
                    <a:pt x="1318597" y="194809"/>
                    <a:pt x="1322875" y="189401"/>
                  </a:cubicBezTo>
                  <a:cubicBezTo>
                    <a:pt x="1325024" y="186312"/>
                    <a:pt x="1326068" y="179441"/>
                    <a:pt x="1326068" y="168236"/>
                  </a:cubicBezTo>
                  <a:lnTo>
                    <a:pt x="1326068" y="31341"/>
                  </a:lnTo>
                  <a:cubicBezTo>
                    <a:pt x="1322192" y="26490"/>
                    <a:pt x="1317834" y="22054"/>
                    <a:pt x="1313074" y="18094"/>
                  </a:cubicBezTo>
                  <a:cubicBezTo>
                    <a:pt x="1305522" y="12909"/>
                    <a:pt x="1296464" y="10371"/>
                    <a:pt x="1287305" y="10873"/>
                  </a:cubicBezTo>
                  <a:lnTo>
                    <a:pt x="1287305" y="5395"/>
                  </a:lnTo>
                  <a:close/>
                  <a:moveTo>
                    <a:pt x="1203493" y="10773"/>
                  </a:moveTo>
                  <a:lnTo>
                    <a:pt x="1203493" y="5395"/>
                  </a:lnTo>
                  <a:lnTo>
                    <a:pt x="1273226" y="5395"/>
                  </a:lnTo>
                  <a:lnTo>
                    <a:pt x="1273226" y="10773"/>
                  </a:lnTo>
                  <a:lnTo>
                    <a:pt x="1265996" y="10773"/>
                  </a:lnTo>
                  <a:cubicBezTo>
                    <a:pt x="1258725" y="10510"/>
                    <a:pt x="1251897" y="14235"/>
                    <a:pt x="1248161" y="20484"/>
                  </a:cubicBezTo>
                  <a:cubicBezTo>
                    <a:pt x="1246132" y="23522"/>
                    <a:pt x="1245068" y="30444"/>
                    <a:pt x="1245068" y="41400"/>
                  </a:cubicBezTo>
                  <a:lnTo>
                    <a:pt x="1245068" y="121078"/>
                  </a:lnTo>
                  <a:cubicBezTo>
                    <a:pt x="1245691" y="136599"/>
                    <a:pt x="1243722" y="152111"/>
                    <a:pt x="1239244" y="166991"/>
                  </a:cubicBezTo>
                  <a:cubicBezTo>
                    <a:pt x="1234785" y="178575"/>
                    <a:pt x="1226691" y="188411"/>
                    <a:pt x="1216187" y="195028"/>
                  </a:cubicBezTo>
                  <a:cubicBezTo>
                    <a:pt x="1204638" y="202847"/>
                    <a:pt x="1189053" y="206731"/>
                    <a:pt x="1169330" y="206731"/>
                  </a:cubicBezTo>
                  <a:cubicBezTo>
                    <a:pt x="1147860" y="206731"/>
                    <a:pt x="1131571" y="203012"/>
                    <a:pt x="1120404" y="195576"/>
                  </a:cubicBezTo>
                  <a:cubicBezTo>
                    <a:pt x="1109519" y="188415"/>
                    <a:pt x="1101224" y="177937"/>
                    <a:pt x="1096745" y="165698"/>
                  </a:cubicBezTo>
                  <a:cubicBezTo>
                    <a:pt x="1093672" y="157081"/>
                    <a:pt x="1092065" y="140798"/>
                    <a:pt x="1092065" y="117193"/>
                  </a:cubicBezTo>
                  <a:lnTo>
                    <a:pt x="1092065" y="40255"/>
                  </a:lnTo>
                  <a:cubicBezTo>
                    <a:pt x="1092065" y="28153"/>
                    <a:pt x="1090418" y="20335"/>
                    <a:pt x="1087084" y="16500"/>
                  </a:cubicBezTo>
                  <a:cubicBezTo>
                    <a:pt x="1082786" y="12357"/>
                    <a:pt x="1076902" y="10285"/>
                    <a:pt x="1070957" y="10823"/>
                  </a:cubicBezTo>
                  <a:lnTo>
                    <a:pt x="1063485" y="10823"/>
                  </a:lnTo>
                  <a:lnTo>
                    <a:pt x="1063485" y="5395"/>
                  </a:lnTo>
                  <a:lnTo>
                    <a:pt x="1148542" y="5395"/>
                  </a:lnTo>
                  <a:lnTo>
                    <a:pt x="1148542" y="10773"/>
                  </a:lnTo>
                  <a:lnTo>
                    <a:pt x="1141031" y="10773"/>
                  </a:lnTo>
                  <a:cubicBezTo>
                    <a:pt x="1134283" y="10132"/>
                    <a:pt x="1127675" y="13034"/>
                    <a:pt x="1123598" y="18443"/>
                  </a:cubicBezTo>
                  <a:cubicBezTo>
                    <a:pt x="1121147" y="21930"/>
                    <a:pt x="1119962" y="29249"/>
                    <a:pt x="1119962" y="40205"/>
                  </a:cubicBezTo>
                  <a:lnTo>
                    <a:pt x="1119962" y="126058"/>
                  </a:lnTo>
                  <a:cubicBezTo>
                    <a:pt x="1120043" y="134842"/>
                    <a:pt x="1120746" y="143611"/>
                    <a:pt x="1122051" y="152302"/>
                  </a:cubicBezTo>
                  <a:cubicBezTo>
                    <a:pt x="1122895" y="160452"/>
                    <a:pt x="1125506" y="168326"/>
                    <a:pt x="1129723" y="175358"/>
                  </a:cubicBezTo>
                  <a:cubicBezTo>
                    <a:pt x="1133740" y="181214"/>
                    <a:pt x="1139223" y="185921"/>
                    <a:pt x="1145610" y="189003"/>
                  </a:cubicBezTo>
                  <a:cubicBezTo>
                    <a:pt x="1153523" y="192837"/>
                    <a:pt x="1162260" y="194680"/>
                    <a:pt x="1171057" y="194381"/>
                  </a:cubicBezTo>
                  <a:cubicBezTo>
                    <a:pt x="1183108" y="194566"/>
                    <a:pt x="1195018" y="191666"/>
                    <a:pt x="1205622" y="185965"/>
                  </a:cubicBezTo>
                  <a:cubicBezTo>
                    <a:pt x="1214660" y="181399"/>
                    <a:pt x="1221891" y="173923"/>
                    <a:pt x="1226148" y="164750"/>
                  </a:cubicBezTo>
                  <a:cubicBezTo>
                    <a:pt x="1229884" y="155936"/>
                    <a:pt x="1231772" y="141147"/>
                    <a:pt x="1231772" y="120231"/>
                  </a:cubicBezTo>
                  <a:lnTo>
                    <a:pt x="1231772" y="40255"/>
                  </a:lnTo>
                  <a:cubicBezTo>
                    <a:pt x="1231772" y="27954"/>
                    <a:pt x="1230386" y="20335"/>
                    <a:pt x="1227695" y="17198"/>
                  </a:cubicBezTo>
                  <a:cubicBezTo>
                    <a:pt x="1223296" y="12710"/>
                    <a:pt x="1217131" y="10381"/>
                    <a:pt x="1210864" y="10823"/>
                  </a:cubicBezTo>
                  <a:close/>
                  <a:moveTo>
                    <a:pt x="694355" y="5395"/>
                  </a:moveTo>
                  <a:lnTo>
                    <a:pt x="748000" y="5395"/>
                  </a:lnTo>
                  <a:lnTo>
                    <a:pt x="868386" y="153049"/>
                  </a:lnTo>
                  <a:lnTo>
                    <a:pt x="868386" y="39508"/>
                  </a:lnTo>
                  <a:cubicBezTo>
                    <a:pt x="868386" y="27456"/>
                    <a:pt x="866980" y="19837"/>
                    <a:pt x="864349" y="16849"/>
                  </a:cubicBezTo>
                  <a:cubicBezTo>
                    <a:pt x="859810" y="12461"/>
                    <a:pt x="853604" y="10247"/>
                    <a:pt x="847317" y="10773"/>
                  </a:cubicBezTo>
                  <a:lnTo>
                    <a:pt x="840489" y="10773"/>
                  </a:lnTo>
                  <a:lnTo>
                    <a:pt x="840489" y="5395"/>
                  </a:lnTo>
                  <a:lnTo>
                    <a:pt x="909036" y="5395"/>
                  </a:lnTo>
                  <a:lnTo>
                    <a:pt x="909036" y="10773"/>
                  </a:lnTo>
                  <a:lnTo>
                    <a:pt x="902047" y="10773"/>
                  </a:lnTo>
                  <a:cubicBezTo>
                    <a:pt x="895259" y="10086"/>
                    <a:pt x="888591" y="12925"/>
                    <a:pt x="884373" y="18293"/>
                  </a:cubicBezTo>
                  <a:cubicBezTo>
                    <a:pt x="882184" y="21432"/>
                    <a:pt x="881179" y="28253"/>
                    <a:pt x="881179" y="39508"/>
                  </a:cubicBezTo>
                  <a:lnTo>
                    <a:pt x="881179" y="205387"/>
                  </a:lnTo>
                  <a:lnTo>
                    <a:pt x="875958" y="205387"/>
                  </a:lnTo>
                  <a:lnTo>
                    <a:pt x="746152" y="46878"/>
                  </a:lnTo>
                  <a:lnTo>
                    <a:pt x="746152" y="168236"/>
                  </a:lnTo>
                  <a:cubicBezTo>
                    <a:pt x="746152" y="180338"/>
                    <a:pt x="747458" y="187857"/>
                    <a:pt x="750049" y="190845"/>
                  </a:cubicBezTo>
                  <a:cubicBezTo>
                    <a:pt x="754568" y="195256"/>
                    <a:pt x="760774" y="197494"/>
                    <a:pt x="767080" y="196971"/>
                  </a:cubicBezTo>
                  <a:lnTo>
                    <a:pt x="773989" y="196971"/>
                  </a:lnTo>
                  <a:lnTo>
                    <a:pt x="773989" y="202349"/>
                  </a:lnTo>
                  <a:lnTo>
                    <a:pt x="705220" y="202349"/>
                  </a:lnTo>
                  <a:lnTo>
                    <a:pt x="705220" y="196971"/>
                  </a:lnTo>
                  <a:lnTo>
                    <a:pt x="712029" y="196971"/>
                  </a:lnTo>
                  <a:cubicBezTo>
                    <a:pt x="718918" y="197658"/>
                    <a:pt x="725666" y="194809"/>
                    <a:pt x="729964" y="189401"/>
                  </a:cubicBezTo>
                  <a:cubicBezTo>
                    <a:pt x="732053" y="186312"/>
                    <a:pt x="733098" y="179441"/>
                    <a:pt x="733098" y="168236"/>
                  </a:cubicBezTo>
                  <a:lnTo>
                    <a:pt x="733098" y="31341"/>
                  </a:lnTo>
                  <a:cubicBezTo>
                    <a:pt x="729241" y="26490"/>
                    <a:pt x="724883" y="22054"/>
                    <a:pt x="720103" y="18094"/>
                  </a:cubicBezTo>
                  <a:cubicBezTo>
                    <a:pt x="716106" y="15500"/>
                    <a:pt x="711748" y="13502"/>
                    <a:pt x="707148" y="12168"/>
                  </a:cubicBezTo>
                  <a:cubicBezTo>
                    <a:pt x="702971" y="11162"/>
                    <a:pt x="698653" y="10728"/>
                    <a:pt x="694355" y="10873"/>
                  </a:cubicBezTo>
                  <a:lnTo>
                    <a:pt x="694355" y="5395"/>
                  </a:lnTo>
                  <a:close/>
                  <a:moveTo>
                    <a:pt x="600661" y="125560"/>
                  </a:moveTo>
                  <a:lnTo>
                    <a:pt x="567241" y="45882"/>
                  </a:lnTo>
                  <a:lnTo>
                    <a:pt x="532977" y="125560"/>
                  </a:lnTo>
                  <a:close/>
                  <a:moveTo>
                    <a:pt x="604698" y="136316"/>
                  </a:moveTo>
                  <a:lnTo>
                    <a:pt x="528498" y="136316"/>
                  </a:lnTo>
                  <a:lnTo>
                    <a:pt x="515142" y="167390"/>
                  </a:lnTo>
                  <a:cubicBezTo>
                    <a:pt x="512451" y="172748"/>
                    <a:pt x="510764" y="178555"/>
                    <a:pt x="510161" y="184521"/>
                  </a:cubicBezTo>
                  <a:cubicBezTo>
                    <a:pt x="510262" y="187692"/>
                    <a:pt x="511848" y="190632"/>
                    <a:pt x="514459" y="192439"/>
                  </a:cubicBezTo>
                  <a:cubicBezTo>
                    <a:pt x="520143" y="195461"/>
                    <a:pt x="526490" y="196989"/>
                    <a:pt x="532937" y="196871"/>
                  </a:cubicBezTo>
                  <a:lnTo>
                    <a:pt x="532937" y="202249"/>
                  </a:lnTo>
                  <a:lnTo>
                    <a:pt x="471017" y="202249"/>
                  </a:lnTo>
                  <a:lnTo>
                    <a:pt x="471017" y="196871"/>
                  </a:lnTo>
                  <a:cubicBezTo>
                    <a:pt x="476741" y="196343"/>
                    <a:pt x="482244" y="194391"/>
                    <a:pt x="487004" y="191194"/>
                  </a:cubicBezTo>
                  <a:cubicBezTo>
                    <a:pt x="491985" y="186562"/>
                    <a:pt x="497367" y="177101"/>
                    <a:pt x="503393" y="162908"/>
                  </a:cubicBezTo>
                  <a:lnTo>
                    <a:pt x="572623" y="913"/>
                  </a:lnTo>
                  <a:lnTo>
                    <a:pt x="577604" y="913"/>
                  </a:lnTo>
                  <a:lnTo>
                    <a:pt x="646233" y="164750"/>
                  </a:lnTo>
                  <a:cubicBezTo>
                    <a:pt x="651776" y="177947"/>
                    <a:pt x="656757" y="186513"/>
                    <a:pt x="661175" y="190397"/>
                  </a:cubicBezTo>
                  <a:cubicBezTo>
                    <a:pt x="666538" y="194616"/>
                    <a:pt x="673146" y="196945"/>
                    <a:pt x="679954" y="197020"/>
                  </a:cubicBezTo>
                  <a:lnTo>
                    <a:pt x="679954" y="202399"/>
                  </a:lnTo>
                  <a:lnTo>
                    <a:pt x="602409" y="202399"/>
                  </a:lnTo>
                  <a:lnTo>
                    <a:pt x="602409" y="197020"/>
                  </a:lnTo>
                  <a:cubicBezTo>
                    <a:pt x="607972" y="197214"/>
                    <a:pt x="613475" y="195851"/>
                    <a:pt x="618295" y="193086"/>
                  </a:cubicBezTo>
                  <a:cubicBezTo>
                    <a:pt x="620926" y="191194"/>
                    <a:pt x="622473" y="188152"/>
                    <a:pt x="622433" y="184919"/>
                  </a:cubicBezTo>
                  <a:cubicBezTo>
                    <a:pt x="621690" y="177907"/>
                    <a:pt x="619721" y="171079"/>
                    <a:pt x="616608" y="164750"/>
                  </a:cubicBezTo>
                  <a:lnTo>
                    <a:pt x="604698" y="136466"/>
                  </a:lnTo>
                  <a:close/>
                  <a:moveTo>
                    <a:pt x="234985" y="5395"/>
                  </a:moveTo>
                  <a:lnTo>
                    <a:pt x="288430" y="5395"/>
                  </a:lnTo>
                  <a:lnTo>
                    <a:pt x="408755" y="153049"/>
                  </a:lnTo>
                  <a:lnTo>
                    <a:pt x="408755" y="39508"/>
                  </a:lnTo>
                  <a:cubicBezTo>
                    <a:pt x="408755" y="27456"/>
                    <a:pt x="407369" y="19837"/>
                    <a:pt x="404718" y="16849"/>
                  </a:cubicBezTo>
                  <a:cubicBezTo>
                    <a:pt x="400199" y="12451"/>
                    <a:pt x="393973" y="10230"/>
                    <a:pt x="387687" y="10773"/>
                  </a:cubicBezTo>
                  <a:lnTo>
                    <a:pt x="380858" y="10773"/>
                  </a:lnTo>
                  <a:lnTo>
                    <a:pt x="380858" y="5395"/>
                  </a:lnTo>
                  <a:lnTo>
                    <a:pt x="449647" y="5395"/>
                  </a:lnTo>
                  <a:lnTo>
                    <a:pt x="449647" y="10773"/>
                  </a:lnTo>
                  <a:lnTo>
                    <a:pt x="442637" y="10773"/>
                  </a:lnTo>
                  <a:cubicBezTo>
                    <a:pt x="435829" y="10086"/>
                    <a:pt x="429161" y="12925"/>
                    <a:pt x="424943" y="18293"/>
                  </a:cubicBezTo>
                  <a:cubicBezTo>
                    <a:pt x="422814" y="21432"/>
                    <a:pt x="421750" y="28253"/>
                    <a:pt x="421750" y="39508"/>
                  </a:cubicBezTo>
                  <a:lnTo>
                    <a:pt x="421750" y="205387"/>
                  </a:lnTo>
                  <a:lnTo>
                    <a:pt x="416488" y="205387"/>
                  </a:lnTo>
                  <a:lnTo>
                    <a:pt x="286723" y="46878"/>
                  </a:lnTo>
                  <a:lnTo>
                    <a:pt x="286723" y="168236"/>
                  </a:lnTo>
                  <a:cubicBezTo>
                    <a:pt x="286723" y="180338"/>
                    <a:pt x="288028" y="187857"/>
                    <a:pt x="290619" y="190845"/>
                  </a:cubicBezTo>
                  <a:cubicBezTo>
                    <a:pt x="295138" y="195246"/>
                    <a:pt x="301364" y="197477"/>
                    <a:pt x="307651" y="196971"/>
                  </a:cubicBezTo>
                  <a:lnTo>
                    <a:pt x="314680" y="196971"/>
                  </a:lnTo>
                  <a:lnTo>
                    <a:pt x="314680" y="202349"/>
                  </a:lnTo>
                  <a:lnTo>
                    <a:pt x="246092" y="202349"/>
                  </a:lnTo>
                  <a:lnTo>
                    <a:pt x="246092" y="196971"/>
                  </a:lnTo>
                  <a:lnTo>
                    <a:pt x="252921" y="196971"/>
                  </a:lnTo>
                  <a:cubicBezTo>
                    <a:pt x="259769" y="197702"/>
                    <a:pt x="266518" y="194839"/>
                    <a:pt x="270736" y="189401"/>
                  </a:cubicBezTo>
                  <a:cubicBezTo>
                    <a:pt x="272884" y="186312"/>
                    <a:pt x="273929" y="179441"/>
                    <a:pt x="273929" y="168236"/>
                  </a:cubicBezTo>
                  <a:lnTo>
                    <a:pt x="273929" y="31341"/>
                  </a:lnTo>
                  <a:cubicBezTo>
                    <a:pt x="270073" y="26506"/>
                    <a:pt x="265735" y="22068"/>
                    <a:pt x="260975" y="18094"/>
                  </a:cubicBezTo>
                  <a:cubicBezTo>
                    <a:pt x="256958" y="15510"/>
                    <a:pt x="252579" y="13512"/>
                    <a:pt x="247980" y="12168"/>
                  </a:cubicBezTo>
                  <a:cubicBezTo>
                    <a:pt x="243802" y="11158"/>
                    <a:pt x="239484" y="10724"/>
                    <a:pt x="235186" y="10873"/>
                  </a:cubicBezTo>
                  <a:lnTo>
                    <a:pt x="235186" y="5395"/>
                  </a:lnTo>
                  <a:close/>
                  <a:moveTo>
                    <a:pt x="216809" y="196871"/>
                  </a:moveTo>
                  <a:lnTo>
                    <a:pt x="216809" y="202249"/>
                  </a:lnTo>
                  <a:lnTo>
                    <a:pt x="132635" y="202249"/>
                  </a:lnTo>
                  <a:lnTo>
                    <a:pt x="132635" y="196871"/>
                  </a:lnTo>
                  <a:lnTo>
                    <a:pt x="139605" y="196871"/>
                  </a:lnTo>
                  <a:cubicBezTo>
                    <a:pt x="146313" y="197443"/>
                    <a:pt x="152880" y="194754"/>
                    <a:pt x="157279" y="189650"/>
                  </a:cubicBezTo>
                  <a:cubicBezTo>
                    <a:pt x="159629" y="186562"/>
                    <a:pt x="160814" y="179093"/>
                    <a:pt x="160814" y="167290"/>
                  </a:cubicBezTo>
                  <a:lnTo>
                    <a:pt x="160814" y="40255"/>
                  </a:lnTo>
                  <a:cubicBezTo>
                    <a:pt x="161215" y="33556"/>
                    <a:pt x="160573" y="26839"/>
                    <a:pt x="158926" y="20335"/>
                  </a:cubicBezTo>
                  <a:cubicBezTo>
                    <a:pt x="157701" y="17640"/>
                    <a:pt x="155592" y="15445"/>
                    <a:pt x="152941" y="14110"/>
                  </a:cubicBezTo>
                  <a:cubicBezTo>
                    <a:pt x="148884" y="11819"/>
                    <a:pt x="144284" y="10620"/>
                    <a:pt x="139605" y="10624"/>
                  </a:cubicBezTo>
                  <a:lnTo>
                    <a:pt x="132635" y="10624"/>
                  </a:lnTo>
                  <a:lnTo>
                    <a:pt x="132635" y="5395"/>
                  </a:lnTo>
                  <a:lnTo>
                    <a:pt x="217010" y="5395"/>
                  </a:lnTo>
                  <a:lnTo>
                    <a:pt x="217010" y="10773"/>
                  </a:lnTo>
                  <a:lnTo>
                    <a:pt x="210081" y="10773"/>
                  </a:lnTo>
                  <a:cubicBezTo>
                    <a:pt x="203433" y="10216"/>
                    <a:pt x="196905" y="12835"/>
                    <a:pt x="192487" y="17845"/>
                  </a:cubicBezTo>
                  <a:cubicBezTo>
                    <a:pt x="190057" y="20982"/>
                    <a:pt x="188852" y="28401"/>
                    <a:pt x="188852" y="40205"/>
                  </a:cubicBezTo>
                  <a:lnTo>
                    <a:pt x="188852" y="167390"/>
                  </a:lnTo>
                  <a:cubicBezTo>
                    <a:pt x="188470" y="174087"/>
                    <a:pt x="189093" y="180806"/>
                    <a:pt x="190759" y="187309"/>
                  </a:cubicBezTo>
                  <a:cubicBezTo>
                    <a:pt x="192005" y="190019"/>
                    <a:pt x="194154" y="192220"/>
                    <a:pt x="196825" y="193534"/>
                  </a:cubicBezTo>
                  <a:cubicBezTo>
                    <a:pt x="200862" y="195869"/>
                    <a:pt x="205421" y="197090"/>
                    <a:pt x="210081" y="197070"/>
                  </a:cubicBezTo>
                  <a:close/>
                  <a:moveTo>
                    <a:pt x="24300" y="10873"/>
                  </a:moveTo>
                  <a:lnTo>
                    <a:pt x="24300" y="5395"/>
                  </a:lnTo>
                  <a:lnTo>
                    <a:pt x="108614" y="5395"/>
                  </a:lnTo>
                  <a:lnTo>
                    <a:pt x="108614" y="10773"/>
                  </a:lnTo>
                  <a:lnTo>
                    <a:pt x="101505" y="10773"/>
                  </a:lnTo>
                  <a:cubicBezTo>
                    <a:pt x="94857" y="10196"/>
                    <a:pt x="88349" y="12825"/>
                    <a:pt x="83971" y="17845"/>
                  </a:cubicBezTo>
                  <a:cubicBezTo>
                    <a:pt x="81621" y="20982"/>
                    <a:pt x="80436" y="28401"/>
                    <a:pt x="80436" y="40205"/>
                  </a:cubicBezTo>
                  <a:lnTo>
                    <a:pt x="80436" y="136466"/>
                  </a:lnTo>
                  <a:cubicBezTo>
                    <a:pt x="80798" y="148661"/>
                    <a:pt x="79111" y="160832"/>
                    <a:pt x="75455" y="172469"/>
                  </a:cubicBezTo>
                  <a:cubicBezTo>
                    <a:pt x="72121" y="181822"/>
                    <a:pt x="66337" y="190114"/>
                    <a:pt x="58705" y="196473"/>
                  </a:cubicBezTo>
                  <a:cubicBezTo>
                    <a:pt x="50711" y="203335"/>
                    <a:pt x="40468" y="206990"/>
                    <a:pt x="29924" y="206731"/>
                  </a:cubicBezTo>
                  <a:cubicBezTo>
                    <a:pt x="22171" y="207144"/>
                    <a:pt x="14539" y="204759"/>
                    <a:pt x="8414" y="200008"/>
                  </a:cubicBezTo>
                  <a:cubicBezTo>
                    <a:pt x="3754" y="196252"/>
                    <a:pt x="1002" y="190642"/>
                    <a:pt x="882" y="184670"/>
                  </a:cubicBezTo>
                  <a:cubicBezTo>
                    <a:pt x="581" y="180756"/>
                    <a:pt x="1906" y="176887"/>
                    <a:pt x="4517" y="173963"/>
                  </a:cubicBezTo>
                  <a:cubicBezTo>
                    <a:pt x="7510" y="171025"/>
                    <a:pt x="11547" y="169397"/>
                    <a:pt x="15724" y="169433"/>
                  </a:cubicBezTo>
                  <a:cubicBezTo>
                    <a:pt x="18777" y="169407"/>
                    <a:pt x="21729" y="170483"/>
                    <a:pt x="24039" y="172469"/>
                  </a:cubicBezTo>
                  <a:cubicBezTo>
                    <a:pt x="28197" y="177236"/>
                    <a:pt x="31370" y="182768"/>
                    <a:pt x="33419" y="188754"/>
                  </a:cubicBezTo>
                  <a:cubicBezTo>
                    <a:pt x="35648" y="193734"/>
                    <a:pt x="38400" y="196572"/>
                    <a:pt x="41975" y="196572"/>
                  </a:cubicBezTo>
                  <a:cubicBezTo>
                    <a:pt x="45108" y="196252"/>
                    <a:pt x="47879" y="194381"/>
                    <a:pt x="49345" y="191592"/>
                  </a:cubicBezTo>
                  <a:cubicBezTo>
                    <a:pt x="52057" y="186349"/>
                    <a:pt x="53242" y="180443"/>
                    <a:pt x="52740" y="174561"/>
                  </a:cubicBezTo>
                  <a:lnTo>
                    <a:pt x="52740" y="40255"/>
                  </a:lnTo>
                  <a:cubicBezTo>
                    <a:pt x="53121" y="33556"/>
                    <a:pt x="52499" y="26839"/>
                    <a:pt x="50852" y="20335"/>
                  </a:cubicBezTo>
                  <a:cubicBezTo>
                    <a:pt x="49607" y="17616"/>
                    <a:pt x="47458" y="15409"/>
                    <a:pt x="44766" y="14110"/>
                  </a:cubicBezTo>
                  <a:cubicBezTo>
                    <a:pt x="40729" y="11809"/>
                    <a:pt x="36170" y="10610"/>
                    <a:pt x="31511" y="10624"/>
                  </a:cubicBezTo>
                  <a:close/>
                </a:path>
              </a:pathLst>
            </a:custGeom>
            <a:solidFill>
              <a:srgbClr val="150707"/>
            </a:solidFill>
            <a:ln w="20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C5020E8B-0BFC-EA76-7DCE-8B75ED5AB58B}"/>
                </a:ext>
              </a:extLst>
            </p:cNvPr>
            <p:cNvSpPr/>
            <p:nvPr/>
          </p:nvSpPr>
          <p:spPr>
            <a:xfrm>
              <a:off x="3162257" y="2620396"/>
              <a:ext cx="1791974" cy="1785178"/>
            </a:xfrm>
            <a:custGeom>
              <a:avLst/>
              <a:gdLst>
                <a:gd name="connsiteX0" fmla="*/ 896827 w 1791974"/>
                <a:gd name="connsiteY0" fmla="*/ 326111 h 1785178"/>
                <a:gd name="connsiteX1" fmla="*/ 1464483 w 1791974"/>
                <a:gd name="connsiteY1" fmla="*/ 893267 h 1785178"/>
                <a:gd name="connsiteX2" fmla="*/ 897225 w 1791974"/>
                <a:gd name="connsiteY2" fmla="*/ 1460822 h 1785178"/>
                <a:gd name="connsiteX3" fmla="*/ 329568 w 1791974"/>
                <a:gd name="connsiteY3" fmla="*/ 893665 h 1785178"/>
                <a:gd name="connsiteX4" fmla="*/ 329568 w 1791974"/>
                <a:gd name="connsiteY4" fmla="*/ 893466 h 1785178"/>
                <a:gd name="connsiteX5" fmla="*/ 896827 w 1791974"/>
                <a:gd name="connsiteY5" fmla="*/ 326111 h 1785178"/>
                <a:gd name="connsiteX6" fmla="*/ 896827 w 1791974"/>
                <a:gd name="connsiteY6" fmla="*/ 40815 h 1785178"/>
                <a:gd name="connsiteX7" fmla="*/ 44073 w 1791974"/>
                <a:gd name="connsiteY7" fmla="*/ 893516 h 1785178"/>
                <a:gd name="connsiteX8" fmla="*/ 896926 w 1791974"/>
                <a:gd name="connsiteY8" fmla="*/ 1746117 h 1785178"/>
                <a:gd name="connsiteX9" fmla="*/ 1749681 w 1791974"/>
                <a:gd name="connsiteY9" fmla="*/ 893466 h 1785178"/>
                <a:gd name="connsiteX10" fmla="*/ 896827 w 1791974"/>
                <a:gd name="connsiteY10" fmla="*/ 40716 h 1785178"/>
                <a:gd name="connsiteX11" fmla="*/ 896827 w 1791974"/>
                <a:gd name="connsiteY11" fmla="*/ 21344 h 1785178"/>
                <a:gd name="connsiteX12" fmla="*/ 24548 w 1791974"/>
                <a:gd name="connsiteY12" fmla="*/ 893466 h 1785178"/>
                <a:gd name="connsiteX13" fmla="*/ 896827 w 1791974"/>
                <a:gd name="connsiteY13" fmla="*/ 1765587 h 1785178"/>
                <a:gd name="connsiteX14" fmla="*/ 1769007 w 1791974"/>
                <a:gd name="connsiteY14" fmla="*/ 893466 h 1785178"/>
                <a:gd name="connsiteX15" fmla="*/ 896827 w 1791974"/>
                <a:gd name="connsiteY15" fmla="*/ 21344 h 1785178"/>
                <a:gd name="connsiteX16" fmla="*/ 429185 w 1791974"/>
                <a:gd name="connsiteY16" fmla="*/ 518782 h 1785178"/>
                <a:gd name="connsiteX17" fmla="*/ 428486 w 1791974"/>
                <a:gd name="connsiteY17" fmla="*/ 498861 h 1785178"/>
                <a:gd name="connsiteX18" fmla="*/ 411802 w 1791974"/>
                <a:gd name="connsiteY18" fmla="*/ 510665 h 1785178"/>
                <a:gd name="connsiteX19" fmla="*/ 408215 w 1791974"/>
                <a:gd name="connsiteY19" fmla="*/ 518085 h 1785178"/>
                <a:gd name="connsiteX20" fmla="*/ 400446 w 1791974"/>
                <a:gd name="connsiteY20" fmla="*/ 528593 h 1785178"/>
                <a:gd name="connsiteX21" fmla="*/ 394318 w 1791974"/>
                <a:gd name="connsiteY21" fmla="*/ 539947 h 1785178"/>
                <a:gd name="connsiteX22" fmla="*/ 377634 w 1791974"/>
                <a:gd name="connsiteY22" fmla="*/ 562654 h 1785178"/>
                <a:gd name="connsiteX23" fmla="*/ 372304 w 1791974"/>
                <a:gd name="connsiteY23" fmla="*/ 571120 h 1785178"/>
                <a:gd name="connsiteX24" fmla="*/ 371258 w 1791974"/>
                <a:gd name="connsiteY24" fmla="*/ 572614 h 1785178"/>
                <a:gd name="connsiteX25" fmla="*/ 369763 w 1791974"/>
                <a:gd name="connsiteY25" fmla="*/ 580233 h 1785178"/>
                <a:gd name="connsiteX26" fmla="*/ 371308 w 1791974"/>
                <a:gd name="connsiteY26" fmla="*/ 582424 h 1785178"/>
                <a:gd name="connsiteX27" fmla="*/ 372752 w 1791974"/>
                <a:gd name="connsiteY27" fmla="*/ 583470 h 1785178"/>
                <a:gd name="connsiteX28" fmla="*/ 393473 w 1791974"/>
                <a:gd name="connsiteY28" fmla="*/ 578739 h 1785178"/>
                <a:gd name="connsiteX29" fmla="*/ 393921 w 1791974"/>
                <a:gd name="connsiteY29" fmla="*/ 577992 h 1785178"/>
                <a:gd name="connsiteX30" fmla="*/ 394718 w 1791974"/>
                <a:gd name="connsiteY30" fmla="*/ 571967 h 1785178"/>
                <a:gd name="connsiteX31" fmla="*/ 395762 w 1791974"/>
                <a:gd name="connsiteY31" fmla="*/ 570423 h 1785178"/>
                <a:gd name="connsiteX32" fmla="*/ 406124 w 1791974"/>
                <a:gd name="connsiteY32" fmla="*/ 553343 h 1785178"/>
                <a:gd name="connsiteX33" fmla="*/ 415686 w 1791974"/>
                <a:gd name="connsiteY33" fmla="*/ 542238 h 1785178"/>
                <a:gd name="connsiteX34" fmla="*/ 416733 w 1791974"/>
                <a:gd name="connsiteY34" fmla="*/ 540792 h 1785178"/>
                <a:gd name="connsiteX35" fmla="*/ 417231 w 1791974"/>
                <a:gd name="connsiteY35" fmla="*/ 536760 h 1785178"/>
                <a:gd name="connsiteX36" fmla="*/ 418277 w 1791974"/>
                <a:gd name="connsiteY36" fmla="*/ 535216 h 1785178"/>
                <a:gd name="connsiteX37" fmla="*/ 428237 w 1791974"/>
                <a:gd name="connsiteY37" fmla="*/ 520276 h 1785178"/>
                <a:gd name="connsiteX38" fmla="*/ 429185 w 1791974"/>
                <a:gd name="connsiteY38" fmla="*/ 518782 h 1785178"/>
                <a:gd name="connsiteX39" fmla="*/ 379378 w 1791974"/>
                <a:gd name="connsiteY39" fmla="*/ 516093 h 1785178"/>
                <a:gd name="connsiteX40" fmla="*/ 378430 w 1791974"/>
                <a:gd name="connsiteY40" fmla="*/ 514300 h 1785178"/>
                <a:gd name="connsiteX41" fmla="*/ 372304 w 1791974"/>
                <a:gd name="connsiteY41" fmla="*/ 513502 h 1785178"/>
                <a:gd name="connsiteX42" fmla="*/ 371308 w 1791974"/>
                <a:gd name="connsiteY42" fmla="*/ 515097 h 1785178"/>
                <a:gd name="connsiteX43" fmla="*/ 365829 w 1791974"/>
                <a:gd name="connsiteY43" fmla="*/ 521221 h 1785178"/>
                <a:gd name="connsiteX44" fmla="*/ 363987 w 1791974"/>
                <a:gd name="connsiteY44" fmla="*/ 524360 h 1785178"/>
                <a:gd name="connsiteX45" fmla="*/ 362941 w 1791974"/>
                <a:gd name="connsiteY45" fmla="*/ 525902 h 1785178"/>
                <a:gd name="connsiteX46" fmla="*/ 361147 w 1791974"/>
                <a:gd name="connsiteY46" fmla="*/ 533422 h 1785178"/>
                <a:gd name="connsiteX47" fmla="*/ 354871 w 1791974"/>
                <a:gd name="connsiteY47" fmla="*/ 531380 h 1785178"/>
                <a:gd name="connsiteX48" fmla="*/ 347351 w 1791974"/>
                <a:gd name="connsiteY48" fmla="*/ 526400 h 1785178"/>
                <a:gd name="connsiteX49" fmla="*/ 351585 w 1791974"/>
                <a:gd name="connsiteY49" fmla="*/ 524906 h 1785178"/>
                <a:gd name="connsiteX50" fmla="*/ 353127 w 1791974"/>
                <a:gd name="connsiteY50" fmla="*/ 525902 h 1785178"/>
                <a:gd name="connsiteX51" fmla="*/ 354622 w 1791974"/>
                <a:gd name="connsiteY51" fmla="*/ 526948 h 1785178"/>
                <a:gd name="connsiteX52" fmla="*/ 357411 w 1791974"/>
                <a:gd name="connsiteY52" fmla="*/ 527497 h 1785178"/>
                <a:gd name="connsiteX53" fmla="*/ 361446 w 1791974"/>
                <a:gd name="connsiteY53" fmla="*/ 521621 h 1785178"/>
                <a:gd name="connsiteX54" fmla="*/ 359653 w 1791974"/>
                <a:gd name="connsiteY54" fmla="*/ 519430 h 1785178"/>
                <a:gd name="connsiteX55" fmla="*/ 360699 w 1791974"/>
                <a:gd name="connsiteY55" fmla="*/ 517886 h 1785178"/>
                <a:gd name="connsiteX56" fmla="*/ 361746 w 1791974"/>
                <a:gd name="connsiteY56" fmla="*/ 516342 h 1785178"/>
                <a:gd name="connsiteX57" fmla="*/ 362742 w 1791974"/>
                <a:gd name="connsiteY57" fmla="*/ 514848 h 1785178"/>
                <a:gd name="connsiteX58" fmla="*/ 361695 w 1791974"/>
                <a:gd name="connsiteY58" fmla="*/ 502596 h 1785178"/>
                <a:gd name="connsiteX59" fmla="*/ 357761 w 1791974"/>
                <a:gd name="connsiteY59" fmla="*/ 499460 h 1785178"/>
                <a:gd name="connsiteX60" fmla="*/ 351434 w 1791974"/>
                <a:gd name="connsiteY60" fmla="*/ 497418 h 1785178"/>
                <a:gd name="connsiteX61" fmla="*/ 348396 w 1791974"/>
                <a:gd name="connsiteY61" fmla="*/ 501950 h 1785178"/>
                <a:gd name="connsiteX62" fmla="*/ 344861 w 1791974"/>
                <a:gd name="connsiteY62" fmla="*/ 513802 h 1785178"/>
                <a:gd name="connsiteX63" fmla="*/ 343814 w 1791974"/>
                <a:gd name="connsiteY63" fmla="*/ 515296 h 1785178"/>
                <a:gd name="connsiteX64" fmla="*/ 342818 w 1791974"/>
                <a:gd name="connsiteY64" fmla="*/ 516790 h 1785178"/>
                <a:gd name="connsiteX65" fmla="*/ 342320 w 1791974"/>
                <a:gd name="connsiteY65" fmla="*/ 520824 h 1785178"/>
                <a:gd name="connsiteX66" fmla="*/ 341274 w 1791974"/>
                <a:gd name="connsiteY66" fmla="*/ 522368 h 1785178"/>
                <a:gd name="connsiteX67" fmla="*/ 337488 w 1791974"/>
                <a:gd name="connsiteY67" fmla="*/ 523065 h 1785178"/>
                <a:gd name="connsiteX68" fmla="*/ 324588 w 1791974"/>
                <a:gd name="connsiteY68" fmla="*/ 515245 h 1785178"/>
                <a:gd name="connsiteX69" fmla="*/ 321699 w 1791974"/>
                <a:gd name="connsiteY69" fmla="*/ 513004 h 1785178"/>
                <a:gd name="connsiteX70" fmla="*/ 325236 w 1791974"/>
                <a:gd name="connsiteY70" fmla="*/ 507727 h 1785178"/>
                <a:gd name="connsiteX71" fmla="*/ 331561 w 1791974"/>
                <a:gd name="connsiteY71" fmla="*/ 503195 h 1785178"/>
                <a:gd name="connsiteX72" fmla="*/ 340677 w 1791974"/>
                <a:gd name="connsiteY72" fmla="*/ 489650 h 1785178"/>
                <a:gd name="connsiteX73" fmla="*/ 347002 w 1791974"/>
                <a:gd name="connsiteY73" fmla="*/ 488405 h 1785178"/>
                <a:gd name="connsiteX74" fmla="*/ 368669 w 1791974"/>
                <a:gd name="connsiteY74" fmla="*/ 498363 h 1785178"/>
                <a:gd name="connsiteX75" fmla="*/ 376686 w 1791974"/>
                <a:gd name="connsiteY75" fmla="*/ 505984 h 1785178"/>
                <a:gd name="connsiteX76" fmla="*/ 381219 w 1791974"/>
                <a:gd name="connsiteY76" fmla="*/ 509022 h 1785178"/>
                <a:gd name="connsiteX77" fmla="*/ 383959 w 1791974"/>
                <a:gd name="connsiteY77" fmla="*/ 509769 h 1785178"/>
                <a:gd name="connsiteX78" fmla="*/ 388044 w 1791974"/>
                <a:gd name="connsiteY78" fmla="*/ 509769 h 1785178"/>
                <a:gd name="connsiteX79" fmla="*/ 390036 w 1791974"/>
                <a:gd name="connsiteY79" fmla="*/ 507030 h 1785178"/>
                <a:gd name="connsiteX80" fmla="*/ 382515 w 1791974"/>
                <a:gd name="connsiteY80" fmla="*/ 482130 h 1785178"/>
                <a:gd name="connsiteX81" fmla="*/ 374993 w 1791974"/>
                <a:gd name="connsiteY81" fmla="*/ 477150 h 1785178"/>
                <a:gd name="connsiteX82" fmla="*/ 367723 w 1791974"/>
                <a:gd name="connsiteY82" fmla="*/ 470080 h 1785178"/>
                <a:gd name="connsiteX83" fmla="*/ 360898 w 1791974"/>
                <a:gd name="connsiteY83" fmla="*/ 465497 h 1785178"/>
                <a:gd name="connsiteX84" fmla="*/ 359404 w 1791974"/>
                <a:gd name="connsiteY84" fmla="*/ 464501 h 1785178"/>
                <a:gd name="connsiteX85" fmla="*/ 355369 w 1791974"/>
                <a:gd name="connsiteY85" fmla="*/ 464054 h 1785178"/>
                <a:gd name="connsiteX86" fmla="*/ 353875 w 1791974"/>
                <a:gd name="connsiteY86" fmla="*/ 462957 h 1785178"/>
                <a:gd name="connsiteX87" fmla="*/ 347251 w 1791974"/>
                <a:gd name="connsiteY87" fmla="*/ 459871 h 1785178"/>
                <a:gd name="connsiteX88" fmla="*/ 343266 w 1791974"/>
                <a:gd name="connsiteY88" fmla="*/ 462459 h 1785178"/>
                <a:gd name="connsiteX89" fmla="*/ 342270 w 1791974"/>
                <a:gd name="connsiteY89" fmla="*/ 463953 h 1785178"/>
                <a:gd name="connsiteX90" fmla="*/ 332657 w 1791974"/>
                <a:gd name="connsiteY90" fmla="*/ 475010 h 1785178"/>
                <a:gd name="connsiteX91" fmla="*/ 323493 w 1791974"/>
                <a:gd name="connsiteY91" fmla="*/ 490745 h 1785178"/>
                <a:gd name="connsiteX92" fmla="*/ 317715 w 1791974"/>
                <a:gd name="connsiteY92" fmla="*/ 498912 h 1785178"/>
                <a:gd name="connsiteX93" fmla="*/ 316718 w 1791974"/>
                <a:gd name="connsiteY93" fmla="*/ 500406 h 1785178"/>
                <a:gd name="connsiteX94" fmla="*/ 315971 w 1791974"/>
                <a:gd name="connsiteY94" fmla="*/ 506432 h 1785178"/>
                <a:gd name="connsiteX95" fmla="*/ 314925 w 1791974"/>
                <a:gd name="connsiteY95" fmla="*/ 507976 h 1785178"/>
                <a:gd name="connsiteX96" fmla="*/ 311091 w 1791974"/>
                <a:gd name="connsiteY96" fmla="*/ 511960 h 1785178"/>
                <a:gd name="connsiteX97" fmla="*/ 310044 w 1791974"/>
                <a:gd name="connsiteY97" fmla="*/ 516940 h 1785178"/>
                <a:gd name="connsiteX98" fmla="*/ 311639 w 1791974"/>
                <a:gd name="connsiteY98" fmla="*/ 517984 h 1785178"/>
                <a:gd name="connsiteX99" fmla="*/ 313881 w 1791974"/>
                <a:gd name="connsiteY99" fmla="*/ 519478 h 1785178"/>
                <a:gd name="connsiteX100" fmla="*/ 315375 w 1791974"/>
                <a:gd name="connsiteY100" fmla="*/ 520525 h 1785178"/>
                <a:gd name="connsiteX101" fmla="*/ 318512 w 1791974"/>
                <a:gd name="connsiteY101" fmla="*/ 527099 h 1785178"/>
                <a:gd name="connsiteX102" fmla="*/ 320155 w 1791974"/>
                <a:gd name="connsiteY102" fmla="*/ 528095 h 1785178"/>
                <a:gd name="connsiteX103" fmla="*/ 338685 w 1791974"/>
                <a:gd name="connsiteY103" fmla="*/ 544379 h 1785178"/>
                <a:gd name="connsiteX104" fmla="*/ 347301 w 1791974"/>
                <a:gd name="connsiteY104" fmla="*/ 549359 h 1785178"/>
                <a:gd name="connsiteX105" fmla="*/ 358657 w 1791974"/>
                <a:gd name="connsiteY105" fmla="*/ 553642 h 1785178"/>
                <a:gd name="connsiteX106" fmla="*/ 365979 w 1791974"/>
                <a:gd name="connsiteY106" fmla="*/ 550903 h 1785178"/>
                <a:gd name="connsiteX107" fmla="*/ 370958 w 1791974"/>
                <a:gd name="connsiteY107" fmla="*/ 545375 h 1785178"/>
                <a:gd name="connsiteX108" fmla="*/ 370958 w 1791974"/>
                <a:gd name="connsiteY108" fmla="*/ 538800 h 1785178"/>
                <a:gd name="connsiteX109" fmla="*/ 373997 w 1791974"/>
                <a:gd name="connsiteY109" fmla="*/ 534318 h 1785178"/>
                <a:gd name="connsiteX110" fmla="*/ 377833 w 1791974"/>
                <a:gd name="connsiteY110" fmla="*/ 520426 h 1785178"/>
                <a:gd name="connsiteX111" fmla="*/ 378331 w 1791974"/>
                <a:gd name="connsiteY111" fmla="*/ 519679 h 1785178"/>
                <a:gd name="connsiteX112" fmla="*/ 380125 w 1791974"/>
                <a:gd name="connsiteY112" fmla="*/ 515396 h 1785178"/>
                <a:gd name="connsiteX113" fmla="*/ 293459 w 1791974"/>
                <a:gd name="connsiteY113" fmla="*/ 513802 h 1785178"/>
                <a:gd name="connsiteX114" fmla="*/ 297992 w 1791974"/>
                <a:gd name="connsiteY114" fmla="*/ 529290 h 1785178"/>
                <a:gd name="connsiteX115" fmla="*/ 300432 w 1791974"/>
                <a:gd name="connsiteY115" fmla="*/ 545822 h 1785178"/>
                <a:gd name="connsiteX116" fmla="*/ 284045 w 1791974"/>
                <a:gd name="connsiteY116" fmla="*/ 549009 h 1785178"/>
                <a:gd name="connsiteX117" fmla="*/ 282501 w 1791974"/>
                <a:gd name="connsiteY117" fmla="*/ 548013 h 1785178"/>
                <a:gd name="connsiteX118" fmla="*/ 278765 w 1791974"/>
                <a:gd name="connsiteY118" fmla="*/ 545523 h 1785178"/>
                <a:gd name="connsiteX119" fmla="*/ 277371 w 1791974"/>
                <a:gd name="connsiteY119" fmla="*/ 544429 h 1785178"/>
                <a:gd name="connsiteX120" fmla="*/ 269799 w 1791974"/>
                <a:gd name="connsiteY120" fmla="*/ 533123 h 1785178"/>
                <a:gd name="connsiteX121" fmla="*/ 264071 w 1791974"/>
                <a:gd name="connsiteY121" fmla="*/ 530236 h 1785178"/>
                <a:gd name="connsiteX122" fmla="*/ 255606 w 1791974"/>
                <a:gd name="connsiteY122" fmla="*/ 524906 h 1785178"/>
                <a:gd name="connsiteX123" fmla="*/ 231798 w 1791974"/>
                <a:gd name="connsiteY123" fmla="*/ 506581 h 1785178"/>
                <a:gd name="connsiteX124" fmla="*/ 215011 w 1791974"/>
                <a:gd name="connsiteY124" fmla="*/ 495277 h 1785178"/>
                <a:gd name="connsiteX125" fmla="*/ 213469 w 1791974"/>
                <a:gd name="connsiteY125" fmla="*/ 494430 h 1785178"/>
                <a:gd name="connsiteX126" fmla="*/ 207990 w 1791974"/>
                <a:gd name="connsiteY126" fmla="*/ 492737 h 1785178"/>
                <a:gd name="connsiteX127" fmla="*/ 209532 w 1791974"/>
                <a:gd name="connsiteY127" fmla="*/ 490496 h 1785178"/>
                <a:gd name="connsiteX128" fmla="*/ 217851 w 1791974"/>
                <a:gd name="connsiteY128" fmla="*/ 486215 h 1785178"/>
                <a:gd name="connsiteX129" fmla="*/ 219345 w 1791974"/>
                <a:gd name="connsiteY129" fmla="*/ 487259 h 1785178"/>
                <a:gd name="connsiteX130" fmla="*/ 220093 w 1791974"/>
                <a:gd name="connsiteY130" fmla="*/ 487757 h 1785178"/>
                <a:gd name="connsiteX131" fmla="*/ 225323 w 1791974"/>
                <a:gd name="connsiteY131" fmla="*/ 486811 h 1785178"/>
                <a:gd name="connsiteX132" fmla="*/ 231748 w 1791974"/>
                <a:gd name="connsiteY132" fmla="*/ 473664 h 1785178"/>
                <a:gd name="connsiteX133" fmla="*/ 232694 w 1791974"/>
                <a:gd name="connsiteY133" fmla="*/ 472170 h 1785178"/>
                <a:gd name="connsiteX134" fmla="*/ 233491 w 1791974"/>
                <a:gd name="connsiteY134" fmla="*/ 469381 h 1785178"/>
                <a:gd name="connsiteX135" fmla="*/ 227315 w 1791974"/>
                <a:gd name="connsiteY135" fmla="*/ 465248 h 1785178"/>
                <a:gd name="connsiteX136" fmla="*/ 221139 w 1791974"/>
                <a:gd name="connsiteY136" fmla="*/ 476403 h 1785178"/>
                <a:gd name="connsiteX137" fmla="*/ 209532 w 1791974"/>
                <a:gd name="connsiteY137" fmla="*/ 483923 h 1785178"/>
                <a:gd name="connsiteX138" fmla="*/ 208536 w 1791974"/>
                <a:gd name="connsiteY138" fmla="*/ 485468 h 1785178"/>
                <a:gd name="connsiteX139" fmla="*/ 207640 w 1791974"/>
                <a:gd name="connsiteY139" fmla="*/ 487110 h 1785178"/>
                <a:gd name="connsiteX140" fmla="*/ 202212 w 1791974"/>
                <a:gd name="connsiteY140" fmla="*/ 493235 h 1785178"/>
                <a:gd name="connsiteX141" fmla="*/ 193894 w 1791974"/>
                <a:gd name="connsiteY141" fmla="*/ 490944 h 1785178"/>
                <a:gd name="connsiteX142" fmla="*/ 189560 w 1791974"/>
                <a:gd name="connsiteY142" fmla="*/ 487956 h 1785178"/>
                <a:gd name="connsiteX143" fmla="*/ 190108 w 1791974"/>
                <a:gd name="connsiteY143" fmla="*/ 485118 h 1785178"/>
                <a:gd name="connsiteX144" fmla="*/ 191054 w 1791974"/>
                <a:gd name="connsiteY144" fmla="*/ 483574 h 1785178"/>
                <a:gd name="connsiteX145" fmla="*/ 195438 w 1791974"/>
                <a:gd name="connsiteY145" fmla="*/ 475606 h 1785178"/>
                <a:gd name="connsiteX146" fmla="*/ 203557 w 1791974"/>
                <a:gd name="connsiteY146" fmla="*/ 463505 h 1785178"/>
                <a:gd name="connsiteX147" fmla="*/ 207341 w 1791974"/>
                <a:gd name="connsiteY147" fmla="*/ 449662 h 1785178"/>
                <a:gd name="connsiteX148" fmla="*/ 208387 w 1791974"/>
                <a:gd name="connsiteY148" fmla="*/ 448168 h 1785178"/>
                <a:gd name="connsiteX149" fmla="*/ 213368 w 1791974"/>
                <a:gd name="connsiteY149" fmla="*/ 440597 h 1785178"/>
                <a:gd name="connsiteX150" fmla="*/ 214415 w 1791974"/>
                <a:gd name="connsiteY150" fmla="*/ 439105 h 1785178"/>
                <a:gd name="connsiteX151" fmla="*/ 226518 w 1791974"/>
                <a:gd name="connsiteY151" fmla="*/ 437362 h 1785178"/>
                <a:gd name="connsiteX152" fmla="*/ 228012 w 1791974"/>
                <a:gd name="connsiteY152" fmla="*/ 438406 h 1785178"/>
                <a:gd name="connsiteX153" fmla="*/ 236678 w 1791974"/>
                <a:gd name="connsiteY153" fmla="*/ 445031 h 1785178"/>
                <a:gd name="connsiteX154" fmla="*/ 249878 w 1791974"/>
                <a:gd name="connsiteY154" fmla="*/ 453047 h 1785178"/>
                <a:gd name="connsiteX155" fmla="*/ 255206 w 1791974"/>
                <a:gd name="connsiteY155" fmla="*/ 456583 h 1785178"/>
                <a:gd name="connsiteX156" fmla="*/ 256700 w 1791974"/>
                <a:gd name="connsiteY156" fmla="*/ 457630 h 1785178"/>
                <a:gd name="connsiteX157" fmla="*/ 264322 w 1791974"/>
                <a:gd name="connsiteY157" fmla="*/ 467240 h 1785178"/>
                <a:gd name="connsiteX158" fmla="*/ 268506 w 1791974"/>
                <a:gd name="connsiteY158" fmla="*/ 477548 h 1785178"/>
                <a:gd name="connsiteX159" fmla="*/ 270747 w 1791974"/>
                <a:gd name="connsiteY159" fmla="*/ 479092 h 1785178"/>
                <a:gd name="connsiteX160" fmla="*/ 271444 w 1791974"/>
                <a:gd name="connsiteY160" fmla="*/ 490098 h 1785178"/>
                <a:gd name="connsiteX161" fmla="*/ 268157 w 1791974"/>
                <a:gd name="connsiteY161" fmla="*/ 502498 h 1785178"/>
                <a:gd name="connsiteX162" fmla="*/ 260038 w 1791974"/>
                <a:gd name="connsiteY162" fmla="*/ 511312 h 1785178"/>
                <a:gd name="connsiteX163" fmla="*/ 279064 w 1791974"/>
                <a:gd name="connsiteY163" fmla="*/ 523762 h 1785178"/>
                <a:gd name="connsiteX164" fmla="*/ 282451 w 1791974"/>
                <a:gd name="connsiteY164" fmla="*/ 507876 h 1785178"/>
                <a:gd name="connsiteX165" fmla="*/ 287681 w 1791974"/>
                <a:gd name="connsiteY165" fmla="*/ 507876 h 1785178"/>
                <a:gd name="connsiteX166" fmla="*/ 293459 w 1791974"/>
                <a:gd name="connsiteY166" fmla="*/ 513802 h 1785178"/>
                <a:gd name="connsiteX167" fmla="*/ 244897 w 1791974"/>
                <a:gd name="connsiteY167" fmla="*/ 486811 h 1785178"/>
                <a:gd name="connsiteX168" fmla="*/ 247437 w 1791974"/>
                <a:gd name="connsiteY168" fmla="*/ 479789 h 1785178"/>
                <a:gd name="connsiteX169" fmla="*/ 252716 w 1791974"/>
                <a:gd name="connsiteY169" fmla="*/ 483325 h 1785178"/>
                <a:gd name="connsiteX170" fmla="*/ 249430 w 1791974"/>
                <a:gd name="connsiteY170" fmla="*/ 499659 h 1785178"/>
                <a:gd name="connsiteX171" fmla="*/ 248632 w 1791974"/>
                <a:gd name="connsiteY171" fmla="*/ 502448 h 1785178"/>
                <a:gd name="connsiteX172" fmla="*/ 243652 w 1791974"/>
                <a:gd name="connsiteY172" fmla="*/ 500106 h 1785178"/>
                <a:gd name="connsiteX173" fmla="*/ 238920 w 1791974"/>
                <a:gd name="connsiteY173" fmla="*/ 493883 h 1785178"/>
                <a:gd name="connsiteX174" fmla="*/ 241360 w 1791974"/>
                <a:gd name="connsiteY174" fmla="*/ 491990 h 1785178"/>
                <a:gd name="connsiteX175" fmla="*/ 243901 w 1791974"/>
                <a:gd name="connsiteY175" fmla="*/ 488205 h 1785178"/>
                <a:gd name="connsiteX176" fmla="*/ 244897 w 1791974"/>
                <a:gd name="connsiteY176" fmla="*/ 486711 h 1785178"/>
                <a:gd name="connsiteX177" fmla="*/ 259840 w 1791974"/>
                <a:gd name="connsiteY177" fmla="*/ 412512 h 1785178"/>
                <a:gd name="connsiteX178" fmla="*/ 261382 w 1791974"/>
                <a:gd name="connsiteY178" fmla="*/ 410271 h 1785178"/>
                <a:gd name="connsiteX179" fmla="*/ 270398 w 1791974"/>
                <a:gd name="connsiteY179" fmla="*/ 416346 h 1785178"/>
                <a:gd name="connsiteX180" fmla="*/ 281205 w 1791974"/>
                <a:gd name="connsiteY180" fmla="*/ 426655 h 1785178"/>
                <a:gd name="connsiteX181" fmla="*/ 283198 w 1791974"/>
                <a:gd name="connsiteY181" fmla="*/ 438059 h 1785178"/>
                <a:gd name="connsiteX182" fmla="*/ 279462 w 1791974"/>
                <a:gd name="connsiteY182" fmla="*/ 435519 h 1785178"/>
                <a:gd name="connsiteX183" fmla="*/ 272939 w 1791974"/>
                <a:gd name="connsiteY183" fmla="*/ 428944 h 1785178"/>
                <a:gd name="connsiteX184" fmla="*/ 266612 w 1791974"/>
                <a:gd name="connsiteY184" fmla="*/ 426904 h 1785178"/>
                <a:gd name="connsiteX185" fmla="*/ 261631 w 1791974"/>
                <a:gd name="connsiteY185" fmla="*/ 428995 h 1785178"/>
                <a:gd name="connsiteX186" fmla="*/ 260685 w 1791974"/>
                <a:gd name="connsiteY186" fmla="*/ 430687 h 1785178"/>
                <a:gd name="connsiteX187" fmla="*/ 259440 w 1791974"/>
                <a:gd name="connsiteY187" fmla="*/ 437461 h 1785178"/>
                <a:gd name="connsiteX188" fmla="*/ 269799 w 1791974"/>
                <a:gd name="connsiteY188" fmla="*/ 444581 h 1785178"/>
                <a:gd name="connsiteX189" fmla="*/ 273535 w 1791974"/>
                <a:gd name="connsiteY189" fmla="*/ 453646 h 1785178"/>
                <a:gd name="connsiteX190" fmla="*/ 275029 w 1791974"/>
                <a:gd name="connsiteY190" fmla="*/ 454642 h 1785178"/>
                <a:gd name="connsiteX191" fmla="*/ 278068 w 1791974"/>
                <a:gd name="connsiteY191" fmla="*/ 456684 h 1785178"/>
                <a:gd name="connsiteX192" fmla="*/ 282103 w 1791974"/>
                <a:gd name="connsiteY192" fmla="*/ 460467 h 1785178"/>
                <a:gd name="connsiteX193" fmla="*/ 288377 w 1791974"/>
                <a:gd name="connsiteY193" fmla="*/ 459222 h 1785178"/>
                <a:gd name="connsiteX194" fmla="*/ 289922 w 1791974"/>
                <a:gd name="connsiteY194" fmla="*/ 456981 h 1785178"/>
                <a:gd name="connsiteX195" fmla="*/ 294903 w 1791974"/>
                <a:gd name="connsiteY195" fmla="*/ 446075 h 1785178"/>
                <a:gd name="connsiteX196" fmla="*/ 304118 w 1791974"/>
                <a:gd name="connsiteY196" fmla="*/ 465349 h 1785178"/>
                <a:gd name="connsiteX197" fmla="*/ 311041 w 1791974"/>
                <a:gd name="connsiteY197" fmla="*/ 471275 h 1785178"/>
                <a:gd name="connsiteX198" fmla="*/ 313929 w 1791974"/>
                <a:gd name="connsiteY198" fmla="*/ 471921 h 1785178"/>
                <a:gd name="connsiteX199" fmla="*/ 315971 w 1791974"/>
                <a:gd name="connsiteY199" fmla="*/ 468883 h 1785178"/>
                <a:gd name="connsiteX200" fmla="*/ 319060 w 1791974"/>
                <a:gd name="connsiteY200" fmla="*/ 451256 h 1785178"/>
                <a:gd name="connsiteX201" fmla="*/ 337938 w 1791974"/>
                <a:gd name="connsiteY201" fmla="*/ 450806 h 1785178"/>
                <a:gd name="connsiteX202" fmla="*/ 350838 w 1791974"/>
                <a:gd name="connsiteY202" fmla="*/ 435418 h 1785178"/>
                <a:gd name="connsiteX203" fmla="*/ 353079 w 1791974"/>
                <a:gd name="connsiteY203" fmla="*/ 431434 h 1785178"/>
                <a:gd name="connsiteX204" fmla="*/ 353079 w 1791974"/>
                <a:gd name="connsiteY204" fmla="*/ 408528 h 1785178"/>
                <a:gd name="connsiteX205" fmla="*/ 340227 w 1791974"/>
                <a:gd name="connsiteY205" fmla="*/ 409723 h 1785178"/>
                <a:gd name="connsiteX206" fmla="*/ 338733 w 1791974"/>
                <a:gd name="connsiteY206" fmla="*/ 408727 h 1785178"/>
                <a:gd name="connsiteX207" fmla="*/ 331412 w 1791974"/>
                <a:gd name="connsiteY207" fmla="*/ 408229 h 1785178"/>
                <a:gd name="connsiteX208" fmla="*/ 335895 w 1791974"/>
                <a:gd name="connsiteY208" fmla="*/ 424364 h 1785178"/>
                <a:gd name="connsiteX209" fmla="*/ 334899 w 1791974"/>
                <a:gd name="connsiteY209" fmla="*/ 425858 h 1785178"/>
                <a:gd name="connsiteX210" fmla="*/ 331961 w 1791974"/>
                <a:gd name="connsiteY210" fmla="*/ 431585 h 1785178"/>
                <a:gd name="connsiteX211" fmla="*/ 328124 w 1791974"/>
                <a:gd name="connsiteY211" fmla="*/ 435519 h 1785178"/>
                <a:gd name="connsiteX212" fmla="*/ 309398 w 1791974"/>
                <a:gd name="connsiteY212" fmla="*/ 429543 h 1785178"/>
                <a:gd name="connsiteX213" fmla="*/ 308651 w 1791974"/>
                <a:gd name="connsiteY213" fmla="*/ 429045 h 1785178"/>
                <a:gd name="connsiteX214" fmla="*/ 310990 w 1791974"/>
                <a:gd name="connsiteY214" fmla="*/ 407631 h 1785178"/>
                <a:gd name="connsiteX215" fmla="*/ 306957 w 1791974"/>
                <a:gd name="connsiteY215" fmla="*/ 403847 h 1785178"/>
                <a:gd name="connsiteX216" fmla="*/ 287034 w 1791974"/>
                <a:gd name="connsiteY216" fmla="*/ 402502 h 1785178"/>
                <a:gd name="connsiteX217" fmla="*/ 285489 w 1791974"/>
                <a:gd name="connsiteY217" fmla="*/ 404793 h 1785178"/>
                <a:gd name="connsiteX218" fmla="*/ 292463 w 1791974"/>
                <a:gd name="connsiteY218" fmla="*/ 412163 h 1785178"/>
                <a:gd name="connsiteX219" fmla="*/ 291766 w 1791974"/>
                <a:gd name="connsiteY219" fmla="*/ 413358 h 1785178"/>
                <a:gd name="connsiteX220" fmla="*/ 288777 w 1791974"/>
                <a:gd name="connsiteY220" fmla="*/ 411366 h 1785178"/>
                <a:gd name="connsiteX221" fmla="*/ 277122 w 1791974"/>
                <a:gd name="connsiteY221" fmla="*/ 401008 h 1785178"/>
                <a:gd name="connsiteX222" fmla="*/ 275429 w 1791974"/>
                <a:gd name="connsiteY222" fmla="*/ 400211 h 1785178"/>
                <a:gd name="connsiteX223" fmla="*/ 269850 w 1791974"/>
                <a:gd name="connsiteY223" fmla="*/ 398717 h 1785178"/>
                <a:gd name="connsiteX224" fmla="*/ 272191 w 1791974"/>
                <a:gd name="connsiteY224" fmla="*/ 390401 h 1785178"/>
                <a:gd name="connsiteX225" fmla="*/ 270946 w 1791974"/>
                <a:gd name="connsiteY225" fmla="*/ 380791 h 1785178"/>
                <a:gd name="connsiteX226" fmla="*/ 263125 w 1791974"/>
                <a:gd name="connsiteY226" fmla="*/ 377752 h 1785178"/>
                <a:gd name="connsiteX227" fmla="*/ 255654 w 1791974"/>
                <a:gd name="connsiteY227" fmla="*/ 386915 h 1785178"/>
                <a:gd name="connsiteX228" fmla="*/ 247785 w 1791974"/>
                <a:gd name="connsiteY228" fmla="*/ 396875 h 1785178"/>
                <a:gd name="connsiteX229" fmla="*/ 248980 w 1791974"/>
                <a:gd name="connsiteY229" fmla="*/ 401855 h 1785178"/>
                <a:gd name="connsiteX230" fmla="*/ 247936 w 1791974"/>
                <a:gd name="connsiteY230" fmla="*/ 403349 h 1785178"/>
                <a:gd name="connsiteX231" fmla="*/ 244348 w 1791974"/>
                <a:gd name="connsiteY231" fmla="*/ 410769 h 1785178"/>
                <a:gd name="connsiteX232" fmla="*/ 243601 w 1791974"/>
                <a:gd name="connsiteY232" fmla="*/ 411416 h 1785178"/>
                <a:gd name="connsiteX233" fmla="*/ 237375 w 1791974"/>
                <a:gd name="connsiteY233" fmla="*/ 419283 h 1785178"/>
                <a:gd name="connsiteX234" fmla="*/ 234537 w 1791974"/>
                <a:gd name="connsiteY234" fmla="*/ 425011 h 1785178"/>
                <a:gd name="connsiteX235" fmla="*/ 259440 w 1791974"/>
                <a:gd name="connsiteY235" fmla="*/ 412213 h 1785178"/>
                <a:gd name="connsiteX236" fmla="*/ 276722 w 1791974"/>
                <a:gd name="connsiteY236" fmla="*/ 501552 h 1785178"/>
                <a:gd name="connsiteX237" fmla="*/ 273736 w 1791974"/>
                <a:gd name="connsiteY237" fmla="*/ 499510 h 1785178"/>
                <a:gd name="connsiteX238" fmla="*/ 274234 w 1791974"/>
                <a:gd name="connsiteY238" fmla="*/ 495476 h 1785178"/>
                <a:gd name="connsiteX239" fmla="*/ 275230 w 1791974"/>
                <a:gd name="connsiteY239" fmla="*/ 493982 h 1785178"/>
                <a:gd name="connsiteX240" fmla="*/ 275728 w 1791974"/>
                <a:gd name="connsiteY240" fmla="*/ 493235 h 1785178"/>
                <a:gd name="connsiteX241" fmla="*/ 282302 w 1791974"/>
                <a:gd name="connsiteY241" fmla="*/ 486662 h 1785178"/>
                <a:gd name="connsiteX242" fmla="*/ 296447 w 1791974"/>
                <a:gd name="connsiteY242" fmla="*/ 485219 h 1785178"/>
                <a:gd name="connsiteX243" fmla="*/ 299436 w 1791974"/>
                <a:gd name="connsiteY243" fmla="*/ 500157 h 1785178"/>
                <a:gd name="connsiteX244" fmla="*/ 298389 w 1791974"/>
                <a:gd name="connsiteY244" fmla="*/ 501651 h 1785178"/>
                <a:gd name="connsiteX245" fmla="*/ 296148 w 1791974"/>
                <a:gd name="connsiteY245" fmla="*/ 503394 h 1785178"/>
                <a:gd name="connsiteX246" fmla="*/ 278217 w 1791974"/>
                <a:gd name="connsiteY246" fmla="*/ 502348 h 1785178"/>
                <a:gd name="connsiteX247" fmla="*/ 276722 w 1791974"/>
                <a:gd name="connsiteY247" fmla="*/ 501351 h 1785178"/>
                <a:gd name="connsiteX248" fmla="*/ 607345 w 1791974"/>
                <a:gd name="connsiteY248" fmla="*/ 248973 h 1785178"/>
                <a:gd name="connsiteX249" fmla="*/ 611481 w 1791974"/>
                <a:gd name="connsiteY249" fmla="*/ 245189 h 1785178"/>
                <a:gd name="connsiteX250" fmla="*/ 615712 w 1791974"/>
                <a:gd name="connsiteY250" fmla="*/ 248127 h 1785178"/>
                <a:gd name="connsiteX251" fmla="*/ 624977 w 1791974"/>
                <a:gd name="connsiteY251" fmla="*/ 255696 h 1785178"/>
                <a:gd name="connsiteX252" fmla="*/ 622238 w 1791974"/>
                <a:gd name="connsiteY252" fmla="*/ 264760 h 1785178"/>
                <a:gd name="connsiteX253" fmla="*/ 622587 w 1791974"/>
                <a:gd name="connsiteY253" fmla="*/ 265555 h 1785178"/>
                <a:gd name="connsiteX254" fmla="*/ 623334 w 1791974"/>
                <a:gd name="connsiteY254" fmla="*/ 267150 h 1785178"/>
                <a:gd name="connsiteX255" fmla="*/ 630655 w 1791974"/>
                <a:gd name="connsiteY255" fmla="*/ 272628 h 1785178"/>
                <a:gd name="connsiteX256" fmla="*/ 633445 w 1791974"/>
                <a:gd name="connsiteY256" fmla="*/ 272628 h 1785178"/>
                <a:gd name="connsiteX257" fmla="*/ 635885 w 1791974"/>
                <a:gd name="connsiteY257" fmla="*/ 271531 h 1785178"/>
                <a:gd name="connsiteX258" fmla="*/ 644104 w 1791974"/>
                <a:gd name="connsiteY258" fmla="*/ 265905 h 1785178"/>
                <a:gd name="connsiteX259" fmla="*/ 646544 w 1791974"/>
                <a:gd name="connsiteY259" fmla="*/ 264808 h 1785178"/>
                <a:gd name="connsiteX260" fmla="*/ 649683 w 1791974"/>
                <a:gd name="connsiteY260" fmla="*/ 269192 h 1785178"/>
                <a:gd name="connsiteX261" fmla="*/ 637181 w 1791974"/>
                <a:gd name="connsiteY261" fmla="*/ 278752 h 1785178"/>
                <a:gd name="connsiteX262" fmla="*/ 636383 w 1791974"/>
                <a:gd name="connsiteY262" fmla="*/ 279102 h 1785178"/>
                <a:gd name="connsiteX263" fmla="*/ 630605 w 1791974"/>
                <a:gd name="connsiteY263" fmla="*/ 283634 h 1785178"/>
                <a:gd name="connsiteX264" fmla="*/ 630904 w 1791974"/>
                <a:gd name="connsiteY264" fmla="*/ 286471 h 1785178"/>
                <a:gd name="connsiteX265" fmla="*/ 631601 w 1791974"/>
                <a:gd name="connsiteY265" fmla="*/ 288066 h 1785178"/>
                <a:gd name="connsiteX266" fmla="*/ 643107 w 1791974"/>
                <a:gd name="connsiteY266" fmla="*/ 289759 h 1785178"/>
                <a:gd name="connsiteX267" fmla="*/ 654463 w 1791974"/>
                <a:gd name="connsiteY267" fmla="*/ 284779 h 1785178"/>
                <a:gd name="connsiteX268" fmla="*/ 657104 w 1791974"/>
                <a:gd name="connsiteY268" fmla="*/ 288514 h 1785178"/>
                <a:gd name="connsiteX269" fmla="*/ 663280 w 1791974"/>
                <a:gd name="connsiteY269" fmla="*/ 301910 h 1785178"/>
                <a:gd name="connsiteX270" fmla="*/ 666865 w 1791974"/>
                <a:gd name="connsiteY270" fmla="*/ 301261 h 1785178"/>
                <a:gd name="connsiteX271" fmla="*/ 671547 w 1791974"/>
                <a:gd name="connsiteY271" fmla="*/ 285475 h 1785178"/>
                <a:gd name="connsiteX272" fmla="*/ 670800 w 1791974"/>
                <a:gd name="connsiteY272" fmla="*/ 283883 h 1785178"/>
                <a:gd name="connsiteX273" fmla="*/ 670053 w 1791974"/>
                <a:gd name="connsiteY273" fmla="*/ 282238 h 1785178"/>
                <a:gd name="connsiteX274" fmla="*/ 670352 w 1791974"/>
                <a:gd name="connsiteY274" fmla="*/ 276262 h 1785178"/>
                <a:gd name="connsiteX275" fmla="*/ 671947 w 1791974"/>
                <a:gd name="connsiteY275" fmla="*/ 275566 h 1785178"/>
                <a:gd name="connsiteX276" fmla="*/ 675184 w 1791974"/>
                <a:gd name="connsiteY276" fmla="*/ 274122 h 1785178"/>
                <a:gd name="connsiteX277" fmla="*/ 678221 w 1791974"/>
                <a:gd name="connsiteY277" fmla="*/ 267847 h 1785178"/>
                <a:gd name="connsiteX278" fmla="*/ 676727 w 1791974"/>
                <a:gd name="connsiteY278" fmla="*/ 264808 h 1785178"/>
                <a:gd name="connsiteX279" fmla="*/ 663977 w 1791974"/>
                <a:gd name="connsiteY279" fmla="*/ 264808 h 1785178"/>
                <a:gd name="connsiteX280" fmla="*/ 659346 w 1791974"/>
                <a:gd name="connsiteY280" fmla="*/ 259083 h 1785178"/>
                <a:gd name="connsiteX281" fmla="*/ 662830 w 1791974"/>
                <a:gd name="connsiteY281" fmla="*/ 253605 h 1785178"/>
                <a:gd name="connsiteX282" fmla="*/ 667811 w 1791974"/>
                <a:gd name="connsiteY282" fmla="*/ 251414 h 1785178"/>
                <a:gd name="connsiteX283" fmla="*/ 667811 w 1791974"/>
                <a:gd name="connsiteY283" fmla="*/ 249422 h 1785178"/>
                <a:gd name="connsiteX284" fmla="*/ 653666 w 1791974"/>
                <a:gd name="connsiteY284" fmla="*/ 242101 h 1785178"/>
                <a:gd name="connsiteX285" fmla="*/ 657851 w 1791974"/>
                <a:gd name="connsiteY285" fmla="*/ 232141 h 1785178"/>
                <a:gd name="connsiteX286" fmla="*/ 658149 w 1791974"/>
                <a:gd name="connsiteY286" fmla="*/ 221484 h 1785178"/>
                <a:gd name="connsiteX287" fmla="*/ 688034 w 1791974"/>
                <a:gd name="connsiteY287" fmla="*/ 216504 h 1785178"/>
                <a:gd name="connsiteX288" fmla="*/ 691770 w 1791974"/>
                <a:gd name="connsiteY288" fmla="*/ 227510 h 1785178"/>
                <a:gd name="connsiteX289" fmla="*/ 698593 w 1791974"/>
                <a:gd name="connsiteY289" fmla="*/ 242051 h 1785178"/>
                <a:gd name="connsiteX290" fmla="*/ 699289 w 1791974"/>
                <a:gd name="connsiteY290" fmla="*/ 243695 h 1785178"/>
                <a:gd name="connsiteX291" fmla="*/ 699289 w 1791974"/>
                <a:gd name="connsiteY291" fmla="*/ 250467 h 1785178"/>
                <a:gd name="connsiteX292" fmla="*/ 706114 w 1791974"/>
                <a:gd name="connsiteY292" fmla="*/ 263812 h 1785178"/>
                <a:gd name="connsiteX293" fmla="*/ 708554 w 1791974"/>
                <a:gd name="connsiteY293" fmla="*/ 277507 h 1785178"/>
                <a:gd name="connsiteX294" fmla="*/ 706464 w 1791974"/>
                <a:gd name="connsiteY294" fmla="*/ 279401 h 1785178"/>
                <a:gd name="connsiteX295" fmla="*/ 704869 w 1791974"/>
                <a:gd name="connsiteY295" fmla="*/ 280148 h 1785178"/>
                <a:gd name="connsiteX296" fmla="*/ 699191 w 1791974"/>
                <a:gd name="connsiteY296" fmla="*/ 282736 h 1785178"/>
                <a:gd name="connsiteX297" fmla="*/ 697448 w 1791974"/>
                <a:gd name="connsiteY297" fmla="*/ 285425 h 1785178"/>
                <a:gd name="connsiteX298" fmla="*/ 707410 w 1791974"/>
                <a:gd name="connsiteY298" fmla="*/ 294588 h 1785178"/>
                <a:gd name="connsiteX299" fmla="*/ 707757 w 1791974"/>
                <a:gd name="connsiteY299" fmla="*/ 295435 h 1785178"/>
                <a:gd name="connsiteX300" fmla="*/ 708504 w 1791974"/>
                <a:gd name="connsiteY300" fmla="*/ 297030 h 1785178"/>
                <a:gd name="connsiteX301" fmla="*/ 719910 w 1791974"/>
                <a:gd name="connsiteY301" fmla="*/ 300715 h 1785178"/>
                <a:gd name="connsiteX302" fmla="*/ 723945 w 1791974"/>
                <a:gd name="connsiteY302" fmla="*/ 298871 h 1785178"/>
                <a:gd name="connsiteX303" fmla="*/ 725588 w 1791974"/>
                <a:gd name="connsiteY303" fmla="*/ 298174 h 1785178"/>
                <a:gd name="connsiteX304" fmla="*/ 730569 w 1791974"/>
                <a:gd name="connsiteY304" fmla="*/ 274519 h 1785178"/>
                <a:gd name="connsiteX305" fmla="*/ 727183 w 1791974"/>
                <a:gd name="connsiteY305" fmla="*/ 247629 h 1785178"/>
                <a:gd name="connsiteX306" fmla="*/ 725739 w 1791974"/>
                <a:gd name="connsiteY306" fmla="*/ 244392 h 1785178"/>
                <a:gd name="connsiteX307" fmla="*/ 718964 w 1791974"/>
                <a:gd name="connsiteY307" fmla="*/ 224970 h 1785178"/>
                <a:gd name="connsiteX308" fmla="*/ 710547 w 1791974"/>
                <a:gd name="connsiteY308" fmla="*/ 206295 h 1785178"/>
                <a:gd name="connsiteX309" fmla="*/ 705566 w 1791974"/>
                <a:gd name="connsiteY309" fmla="*/ 194942 h 1785178"/>
                <a:gd name="connsiteX310" fmla="*/ 677773 w 1791974"/>
                <a:gd name="connsiteY310" fmla="*/ 191805 h 1785178"/>
                <a:gd name="connsiteX311" fmla="*/ 657851 w 1791974"/>
                <a:gd name="connsiteY311" fmla="*/ 201765 h 1785178"/>
                <a:gd name="connsiteX312" fmla="*/ 629161 w 1791974"/>
                <a:gd name="connsiteY312" fmla="*/ 218297 h 1785178"/>
                <a:gd name="connsiteX313" fmla="*/ 614867 w 1791974"/>
                <a:gd name="connsiteY313" fmla="*/ 225569 h 1785178"/>
                <a:gd name="connsiteX314" fmla="*/ 619848 w 1791974"/>
                <a:gd name="connsiteY314" fmla="*/ 210628 h 1785178"/>
                <a:gd name="connsiteX315" fmla="*/ 619101 w 1791974"/>
                <a:gd name="connsiteY315" fmla="*/ 209034 h 1785178"/>
                <a:gd name="connsiteX316" fmla="*/ 620844 w 1791974"/>
                <a:gd name="connsiteY316" fmla="*/ 201515 h 1785178"/>
                <a:gd name="connsiteX317" fmla="*/ 622238 w 1791974"/>
                <a:gd name="connsiteY317" fmla="*/ 200768 h 1785178"/>
                <a:gd name="connsiteX318" fmla="*/ 631203 w 1791974"/>
                <a:gd name="connsiteY318" fmla="*/ 196735 h 1785178"/>
                <a:gd name="connsiteX319" fmla="*/ 632798 w 1791974"/>
                <a:gd name="connsiteY319" fmla="*/ 196038 h 1785178"/>
                <a:gd name="connsiteX320" fmla="*/ 639920 w 1791974"/>
                <a:gd name="connsiteY320" fmla="*/ 187970 h 1785178"/>
                <a:gd name="connsiteX321" fmla="*/ 641563 w 1791974"/>
                <a:gd name="connsiteY321" fmla="*/ 187223 h 1785178"/>
                <a:gd name="connsiteX322" fmla="*/ 645598 w 1791974"/>
                <a:gd name="connsiteY322" fmla="*/ 185381 h 1785178"/>
                <a:gd name="connsiteX323" fmla="*/ 649185 w 1791974"/>
                <a:gd name="connsiteY323" fmla="*/ 175969 h 1785178"/>
                <a:gd name="connsiteX324" fmla="*/ 638376 w 1791974"/>
                <a:gd name="connsiteY324" fmla="*/ 168598 h 1785178"/>
                <a:gd name="connsiteX325" fmla="*/ 636783 w 1791974"/>
                <a:gd name="connsiteY325" fmla="*/ 169345 h 1785178"/>
                <a:gd name="connsiteX326" fmla="*/ 631802 w 1791974"/>
                <a:gd name="connsiteY326" fmla="*/ 171537 h 1785178"/>
                <a:gd name="connsiteX327" fmla="*/ 625526 w 1791974"/>
                <a:gd name="connsiteY327" fmla="*/ 168449 h 1785178"/>
                <a:gd name="connsiteX328" fmla="*/ 622637 w 1791974"/>
                <a:gd name="connsiteY328" fmla="*/ 170740 h 1785178"/>
                <a:gd name="connsiteX329" fmla="*/ 622637 w 1791974"/>
                <a:gd name="connsiteY329" fmla="*/ 177512 h 1785178"/>
                <a:gd name="connsiteX330" fmla="*/ 619350 w 1791974"/>
                <a:gd name="connsiteY330" fmla="*/ 176168 h 1785178"/>
                <a:gd name="connsiteX331" fmla="*/ 619000 w 1791974"/>
                <a:gd name="connsiteY331" fmla="*/ 175371 h 1785178"/>
                <a:gd name="connsiteX332" fmla="*/ 616610 w 1791974"/>
                <a:gd name="connsiteY332" fmla="*/ 165710 h 1785178"/>
                <a:gd name="connsiteX333" fmla="*/ 608492 w 1791974"/>
                <a:gd name="connsiteY333" fmla="*/ 147833 h 1785178"/>
                <a:gd name="connsiteX334" fmla="*/ 607793 w 1791974"/>
                <a:gd name="connsiteY334" fmla="*/ 146239 h 1785178"/>
                <a:gd name="connsiteX335" fmla="*/ 592852 w 1791974"/>
                <a:gd name="connsiteY335" fmla="*/ 141259 h 1785178"/>
                <a:gd name="connsiteX336" fmla="*/ 586974 w 1791974"/>
                <a:gd name="connsiteY336" fmla="*/ 147833 h 1785178"/>
                <a:gd name="connsiteX337" fmla="*/ 589763 w 1791974"/>
                <a:gd name="connsiteY337" fmla="*/ 158290 h 1785178"/>
                <a:gd name="connsiteX338" fmla="*/ 593748 w 1791974"/>
                <a:gd name="connsiteY338" fmla="*/ 167204 h 1785178"/>
                <a:gd name="connsiteX339" fmla="*/ 595293 w 1791974"/>
                <a:gd name="connsiteY339" fmla="*/ 179206 h 1785178"/>
                <a:gd name="connsiteX340" fmla="*/ 595990 w 1791974"/>
                <a:gd name="connsiteY340" fmla="*/ 180849 h 1785178"/>
                <a:gd name="connsiteX341" fmla="*/ 597833 w 1791974"/>
                <a:gd name="connsiteY341" fmla="*/ 184883 h 1785178"/>
                <a:gd name="connsiteX342" fmla="*/ 598530 w 1791974"/>
                <a:gd name="connsiteY342" fmla="*/ 186526 h 1785178"/>
                <a:gd name="connsiteX343" fmla="*/ 596339 w 1791974"/>
                <a:gd name="connsiteY343" fmla="*/ 192402 h 1785178"/>
                <a:gd name="connsiteX344" fmla="*/ 587373 w 1791974"/>
                <a:gd name="connsiteY344" fmla="*/ 196436 h 1785178"/>
                <a:gd name="connsiteX345" fmla="*/ 585779 w 1791974"/>
                <a:gd name="connsiteY345" fmla="*/ 197133 h 1785178"/>
                <a:gd name="connsiteX346" fmla="*/ 583537 w 1791974"/>
                <a:gd name="connsiteY346" fmla="*/ 203060 h 1785178"/>
                <a:gd name="connsiteX347" fmla="*/ 584634 w 1791974"/>
                <a:gd name="connsiteY347" fmla="*/ 205450 h 1785178"/>
                <a:gd name="connsiteX348" fmla="*/ 600274 w 1791974"/>
                <a:gd name="connsiteY348" fmla="*/ 212122 h 1785178"/>
                <a:gd name="connsiteX349" fmla="*/ 595293 w 1791974"/>
                <a:gd name="connsiteY349" fmla="*/ 250517 h 1785178"/>
                <a:gd name="connsiteX350" fmla="*/ 592553 w 1791974"/>
                <a:gd name="connsiteY350" fmla="*/ 248824 h 1785178"/>
                <a:gd name="connsiteX351" fmla="*/ 592204 w 1791974"/>
                <a:gd name="connsiteY351" fmla="*/ 248027 h 1785178"/>
                <a:gd name="connsiteX352" fmla="*/ 588619 w 1791974"/>
                <a:gd name="connsiteY352" fmla="*/ 246683 h 1785178"/>
                <a:gd name="connsiteX353" fmla="*/ 587024 w 1791974"/>
                <a:gd name="connsiteY353" fmla="*/ 247380 h 1785178"/>
                <a:gd name="connsiteX354" fmla="*/ 586028 w 1791974"/>
                <a:gd name="connsiteY354" fmla="*/ 271234 h 1785178"/>
                <a:gd name="connsiteX355" fmla="*/ 591009 w 1791974"/>
                <a:gd name="connsiteY355" fmla="*/ 293393 h 1785178"/>
                <a:gd name="connsiteX356" fmla="*/ 598130 w 1791974"/>
                <a:gd name="connsiteY356" fmla="*/ 311669 h 1785178"/>
                <a:gd name="connsiteX357" fmla="*/ 600822 w 1791974"/>
                <a:gd name="connsiteY357" fmla="*/ 317297 h 1785178"/>
                <a:gd name="connsiteX358" fmla="*/ 608540 w 1791974"/>
                <a:gd name="connsiteY358" fmla="*/ 337215 h 1785178"/>
                <a:gd name="connsiteX359" fmla="*/ 621043 w 1791974"/>
                <a:gd name="connsiteY359" fmla="*/ 349218 h 1785178"/>
                <a:gd name="connsiteX360" fmla="*/ 624280 w 1791974"/>
                <a:gd name="connsiteY360" fmla="*/ 347724 h 1785178"/>
                <a:gd name="connsiteX361" fmla="*/ 626871 w 1791974"/>
                <a:gd name="connsiteY361" fmla="*/ 323123 h 1785178"/>
                <a:gd name="connsiteX362" fmla="*/ 613373 w 1791974"/>
                <a:gd name="connsiteY362" fmla="*/ 293245 h 1785178"/>
                <a:gd name="connsiteX363" fmla="*/ 604706 w 1791974"/>
                <a:gd name="connsiteY363" fmla="*/ 274670 h 1785178"/>
                <a:gd name="connsiteX364" fmla="*/ 596588 w 1791974"/>
                <a:gd name="connsiteY364" fmla="*/ 255894 h 1785178"/>
                <a:gd name="connsiteX365" fmla="*/ 599028 w 1791974"/>
                <a:gd name="connsiteY365" fmla="*/ 254800 h 1785178"/>
                <a:gd name="connsiteX366" fmla="*/ 607247 w 1791974"/>
                <a:gd name="connsiteY366" fmla="*/ 249173 h 1785178"/>
                <a:gd name="connsiteX367" fmla="*/ 636582 w 1791974"/>
                <a:gd name="connsiteY367" fmla="*/ 244591 h 1785178"/>
                <a:gd name="connsiteX368" fmla="*/ 635487 w 1791974"/>
                <a:gd name="connsiteY368" fmla="*/ 242201 h 1785178"/>
                <a:gd name="connsiteX369" fmla="*/ 622985 w 1791974"/>
                <a:gd name="connsiteY369" fmla="*/ 236075 h 1785178"/>
                <a:gd name="connsiteX370" fmla="*/ 631951 w 1791974"/>
                <a:gd name="connsiteY370" fmla="*/ 232091 h 1785178"/>
                <a:gd name="connsiteX371" fmla="*/ 632647 w 1791974"/>
                <a:gd name="connsiteY371" fmla="*/ 233685 h 1785178"/>
                <a:gd name="connsiteX372" fmla="*/ 635088 w 1791974"/>
                <a:gd name="connsiteY372" fmla="*/ 232589 h 1785178"/>
                <a:gd name="connsiteX373" fmla="*/ 637181 w 1791974"/>
                <a:gd name="connsiteY373" fmla="*/ 230697 h 1785178"/>
                <a:gd name="connsiteX374" fmla="*/ 641414 w 1791974"/>
                <a:gd name="connsiteY374" fmla="*/ 233635 h 1785178"/>
                <a:gd name="connsiteX375" fmla="*/ 642161 w 1791974"/>
                <a:gd name="connsiteY375" fmla="*/ 235280 h 1785178"/>
                <a:gd name="connsiteX376" fmla="*/ 638924 w 1791974"/>
                <a:gd name="connsiteY376" fmla="*/ 245238 h 1785178"/>
                <a:gd name="connsiteX377" fmla="*/ 638924 w 1791974"/>
                <a:gd name="connsiteY377" fmla="*/ 251214 h 1785178"/>
                <a:gd name="connsiteX378" fmla="*/ 636184 w 1791974"/>
                <a:gd name="connsiteY378" fmla="*/ 249521 h 1785178"/>
                <a:gd name="connsiteX379" fmla="*/ 636783 w 1791974"/>
                <a:gd name="connsiteY379" fmla="*/ 244541 h 1785178"/>
                <a:gd name="connsiteX380" fmla="*/ 1086642 w 1791974"/>
                <a:gd name="connsiteY380" fmla="*/ 250218 h 1785178"/>
                <a:gd name="connsiteX381" fmla="*/ 1077130 w 1791974"/>
                <a:gd name="connsiteY381" fmla="*/ 256443 h 1785178"/>
                <a:gd name="connsiteX382" fmla="*/ 1067617 w 1791974"/>
                <a:gd name="connsiteY382" fmla="*/ 262617 h 1785178"/>
                <a:gd name="connsiteX383" fmla="*/ 1064281 w 1791974"/>
                <a:gd name="connsiteY383" fmla="*/ 261523 h 1785178"/>
                <a:gd name="connsiteX384" fmla="*/ 1057954 w 1791974"/>
                <a:gd name="connsiteY384" fmla="*/ 268445 h 1785178"/>
                <a:gd name="connsiteX385" fmla="*/ 1053222 w 1791974"/>
                <a:gd name="connsiteY385" fmla="*/ 268893 h 1785178"/>
                <a:gd name="connsiteX386" fmla="*/ 1049637 w 1791974"/>
                <a:gd name="connsiteY386" fmla="*/ 271383 h 1785178"/>
                <a:gd name="connsiteX387" fmla="*/ 1032951 w 1791974"/>
                <a:gd name="connsiteY387" fmla="*/ 277359 h 1785178"/>
                <a:gd name="connsiteX388" fmla="*/ 1031854 w 1791974"/>
                <a:gd name="connsiteY388" fmla="*/ 280744 h 1785178"/>
                <a:gd name="connsiteX389" fmla="*/ 1034146 w 1791974"/>
                <a:gd name="connsiteY389" fmla="*/ 282339 h 1785178"/>
                <a:gd name="connsiteX390" fmla="*/ 1035791 w 1791974"/>
                <a:gd name="connsiteY390" fmla="*/ 282935 h 1785178"/>
                <a:gd name="connsiteX391" fmla="*/ 1063035 w 1791974"/>
                <a:gd name="connsiteY391" fmla="*/ 281242 h 1785178"/>
                <a:gd name="connsiteX392" fmla="*/ 1075686 w 1791974"/>
                <a:gd name="connsiteY392" fmla="*/ 278554 h 1785178"/>
                <a:gd name="connsiteX393" fmla="*/ 1087689 w 1791974"/>
                <a:gd name="connsiteY393" fmla="*/ 274570 h 1785178"/>
                <a:gd name="connsiteX394" fmla="*/ 1108858 w 1791974"/>
                <a:gd name="connsiteY394" fmla="*/ 260874 h 1785178"/>
                <a:gd name="connsiteX395" fmla="*/ 1128034 w 1791974"/>
                <a:gd name="connsiteY395" fmla="*/ 243296 h 1785178"/>
                <a:gd name="connsiteX396" fmla="*/ 1136401 w 1791974"/>
                <a:gd name="connsiteY396" fmla="*/ 234830 h 1785178"/>
                <a:gd name="connsiteX397" fmla="*/ 1137845 w 1791974"/>
                <a:gd name="connsiteY397" fmla="*/ 244790 h 1785178"/>
                <a:gd name="connsiteX398" fmla="*/ 1137297 w 1791974"/>
                <a:gd name="connsiteY398" fmla="*/ 246483 h 1785178"/>
                <a:gd name="connsiteX399" fmla="*/ 1141433 w 1791974"/>
                <a:gd name="connsiteY399" fmla="*/ 268943 h 1785178"/>
                <a:gd name="connsiteX400" fmla="*/ 1144170 w 1791974"/>
                <a:gd name="connsiteY400" fmla="*/ 280196 h 1785178"/>
                <a:gd name="connsiteX401" fmla="*/ 1146960 w 1791974"/>
                <a:gd name="connsiteY401" fmla="*/ 290755 h 1785178"/>
                <a:gd name="connsiteX402" fmla="*/ 1156373 w 1791974"/>
                <a:gd name="connsiteY402" fmla="*/ 310673 h 1785178"/>
                <a:gd name="connsiteX403" fmla="*/ 1174702 w 1791974"/>
                <a:gd name="connsiteY403" fmla="*/ 325962 h 1785178"/>
                <a:gd name="connsiteX404" fmla="*/ 1192334 w 1791974"/>
                <a:gd name="connsiteY404" fmla="*/ 325962 h 1785178"/>
                <a:gd name="connsiteX405" fmla="*/ 1187056 w 1791974"/>
                <a:gd name="connsiteY405" fmla="*/ 311769 h 1785178"/>
                <a:gd name="connsiteX406" fmla="*/ 1180282 w 1791974"/>
                <a:gd name="connsiteY406" fmla="*/ 299070 h 1785178"/>
                <a:gd name="connsiteX407" fmla="*/ 1166833 w 1791974"/>
                <a:gd name="connsiteY407" fmla="*/ 273574 h 1785178"/>
                <a:gd name="connsiteX408" fmla="*/ 1156871 w 1791974"/>
                <a:gd name="connsiteY408" fmla="*/ 246483 h 1785178"/>
                <a:gd name="connsiteX409" fmla="*/ 1154182 w 1791974"/>
                <a:gd name="connsiteY409" fmla="*/ 231545 h 1785178"/>
                <a:gd name="connsiteX410" fmla="*/ 1152987 w 1791974"/>
                <a:gd name="connsiteY410" fmla="*/ 223725 h 1785178"/>
                <a:gd name="connsiteX411" fmla="*/ 1150796 w 1791974"/>
                <a:gd name="connsiteY411" fmla="*/ 217102 h 1785178"/>
                <a:gd name="connsiteX412" fmla="*/ 1164592 w 1791974"/>
                <a:gd name="connsiteY412" fmla="*/ 220639 h 1785178"/>
                <a:gd name="connsiteX413" fmla="*/ 1168775 w 1791974"/>
                <a:gd name="connsiteY413" fmla="*/ 222083 h 1785178"/>
                <a:gd name="connsiteX414" fmla="*/ 1194526 w 1791974"/>
                <a:gd name="connsiteY414" fmla="*/ 220239 h 1785178"/>
                <a:gd name="connsiteX415" fmla="*/ 1195074 w 1791974"/>
                <a:gd name="connsiteY415" fmla="*/ 218546 h 1785178"/>
                <a:gd name="connsiteX416" fmla="*/ 1188798 w 1791974"/>
                <a:gd name="connsiteY416" fmla="*/ 200669 h 1785178"/>
                <a:gd name="connsiteX417" fmla="*/ 1182123 w 1791974"/>
                <a:gd name="connsiteY417" fmla="*/ 198478 h 1785178"/>
                <a:gd name="connsiteX418" fmla="*/ 1172164 w 1791974"/>
                <a:gd name="connsiteY418" fmla="*/ 197133 h 1785178"/>
                <a:gd name="connsiteX419" fmla="*/ 1162202 w 1791974"/>
                <a:gd name="connsiteY419" fmla="*/ 193797 h 1785178"/>
                <a:gd name="connsiteX420" fmla="*/ 1168179 w 1791974"/>
                <a:gd name="connsiteY420" fmla="*/ 178857 h 1785178"/>
                <a:gd name="connsiteX421" fmla="*/ 1173160 w 1791974"/>
                <a:gd name="connsiteY421" fmla="*/ 162722 h 1785178"/>
                <a:gd name="connsiteX422" fmla="*/ 1178139 w 1791974"/>
                <a:gd name="connsiteY422" fmla="*/ 151368 h 1785178"/>
                <a:gd name="connsiteX423" fmla="*/ 1173409 w 1791974"/>
                <a:gd name="connsiteY423" fmla="*/ 142355 h 1785178"/>
                <a:gd name="connsiteX424" fmla="*/ 1167231 w 1791974"/>
                <a:gd name="connsiteY424" fmla="*/ 141458 h 1785178"/>
                <a:gd name="connsiteX425" fmla="*/ 1162549 w 1791974"/>
                <a:gd name="connsiteY425" fmla="*/ 149974 h 1785178"/>
                <a:gd name="connsiteX426" fmla="*/ 1162252 w 1791974"/>
                <a:gd name="connsiteY426" fmla="*/ 150820 h 1785178"/>
                <a:gd name="connsiteX427" fmla="*/ 1155327 w 1791974"/>
                <a:gd name="connsiteY427" fmla="*/ 163419 h 1785178"/>
                <a:gd name="connsiteX428" fmla="*/ 1153634 w 1791974"/>
                <a:gd name="connsiteY428" fmla="*/ 168399 h 1785178"/>
                <a:gd name="connsiteX429" fmla="*/ 1146411 w 1791974"/>
                <a:gd name="connsiteY429" fmla="*/ 187671 h 1785178"/>
                <a:gd name="connsiteX430" fmla="*/ 1140386 w 1791974"/>
                <a:gd name="connsiteY430" fmla="*/ 186626 h 1785178"/>
                <a:gd name="connsiteX431" fmla="*/ 1139539 w 1791974"/>
                <a:gd name="connsiteY431" fmla="*/ 186626 h 1785178"/>
                <a:gd name="connsiteX432" fmla="*/ 1128332 w 1791974"/>
                <a:gd name="connsiteY432" fmla="*/ 186626 h 1785178"/>
                <a:gd name="connsiteX433" fmla="*/ 1127486 w 1791974"/>
                <a:gd name="connsiteY433" fmla="*/ 186327 h 1785178"/>
                <a:gd name="connsiteX434" fmla="*/ 1119615 w 1791974"/>
                <a:gd name="connsiteY434" fmla="*/ 181895 h 1785178"/>
                <a:gd name="connsiteX435" fmla="*/ 1105371 w 1791974"/>
                <a:gd name="connsiteY435" fmla="*/ 188418 h 1785178"/>
                <a:gd name="connsiteX436" fmla="*/ 1104823 w 1791974"/>
                <a:gd name="connsiteY436" fmla="*/ 190112 h 1785178"/>
                <a:gd name="connsiteX437" fmla="*/ 1111647 w 1791974"/>
                <a:gd name="connsiteY437" fmla="*/ 206295 h 1785178"/>
                <a:gd name="connsiteX438" fmla="*/ 1113341 w 1791974"/>
                <a:gd name="connsiteY438" fmla="*/ 206843 h 1785178"/>
                <a:gd name="connsiteX439" fmla="*/ 1115034 w 1791974"/>
                <a:gd name="connsiteY439" fmla="*/ 207391 h 1785178"/>
                <a:gd name="connsiteX440" fmla="*/ 1129976 w 1791974"/>
                <a:gd name="connsiteY440" fmla="*/ 209582 h 1785178"/>
                <a:gd name="connsiteX441" fmla="*/ 1128332 w 1791974"/>
                <a:gd name="connsiteY441" fmla="*/ 211823 h 1785178"/>
                <a:gd name="connsiteX442" fmla="*/ 1118820 w 1791974"/>
                <a:gd name="connsiteY442" fmla="*/ 223627 h 1785178"/>
                <a:gd name="connsiteX443" fmla="*/ 1109356 w 1791974"/>
                <a:gd name="connsiteY443" fmla="*/ 235328 h 1785178"/>
                <a:gd name="connsiteX444" fmla="*/ 1097301 w 1791974"/>
                <a:gd name="connsiteY444" fmla="*/ 242101 h 1785178"/>
                <a:gd name="connsiteX445" fmla="*/ 1086793 w 1791974"/>
                <a:gd name="connsiteY445" fmla="*/ 250418 h 1785178"/>
                <a:gd name="connsiteX446" fmla="*/ 1524949 w 1791974"/>
                <a:gd name="connsiteY446" fmla="*/ 502199 h 1785178"/>
                <a:gd name="connsiteX447" fmla="*/ 1518623 w 1791974"/>
                <a:gd name="connsiteY447" fmla="*/ 492239 h 1785178"/>
                <a:gd name="connsiteX448" fmla="*/ 1523106 w 1791974"/>
                <a:gd name="connsiteY448" fmla="*/ 492538 h 1785178"/>
                <a:gd name="connsiteX449" fmla="*/ 1524600 w 1791974"/>
                <a:gd name="connsiteY449" fmla="*/ 491592 h 1785178"/>
                <a:gd name="connsiteX450" fmla="*/ 1525397 w 1791974"/>
                <a:gd name="connsiteY450" fmla="*/ 491094 h 1785178"/>
                <a:gd name="connsiteX451" fmla="*/ 1526841 w 1791974"/>
                <a:gd name="connsiteY451" fmla="*/ 490098 h 1785178"/>
                <a:gd name="connsiteX452" fmla="*/ 1534114 w 1791974"/>
                <a:gd name="connsiteY452" fmla="*/ 489799 h 1785178"/>
                <a:gd name="connsiteX453" fmla="*/ 1535608 w 1791974"/>
                <a:gd name="connsiteY453" fmla="*/ 488703 h 1785178"/>
                <a:gd name="connsiteX454" fmla="*/ 1539394 w 1791974"/>
                <a:gd name="connsiteY454" fmla="*/ 486263 h 1785178"/>
                <a:gd name="connsiteX455" fmla="*/ 1540888 w 1791974"/>
                <a:gd name="connsiteY455" fmla="*/ 485267 h 1785178"/>
                <a:gd name="connsiteX456" fmla="*/ 1542881 w 1791974"/>
                <a:gd name="connsiteY456" fmla="*/ 481781 h 1785178"/>
                <a:gd name="connsiteX457" fmla="*/ 1545221 w 1791974"/>
                <a:gd name="connsiteY457" fmla="*/ 480337 h 1785178"/>
                <a:gd name="connsiteX458" fmla="*/ 1562553 w 1791974"/>
                <a:gd name="connsiteY458" fmla="*/ 469084 h 1785178"/>
                <a:gd name="connsiteX459" fmla="*/ 1565592 w 1791974"/>
                <a:gd name="connsiteY459" fmla="*/ 467140 h 1785178"/>
                <a:gd name="connsiteX460" fmla="*/ 1569826 w 1791974"/>
                <a:gd name="connsiteY460" fmla="*/ 471524 h 1785178"/>
                <a:gd name="connsiteX461" fmla="*/ 1574457 w 1791974"/>
                <a:gd name="connsiteY461" fmla="*/ 474212 h 1785178"/>
                <a:gd name="connsiteX462" fmla="*/ 1578890 w 1791974"/>
                <a:gd name="connsiteY462" fmla="*/ 481034 h 1785178"/>
                <a:gd name="connsiteX463" fmla="*/ 1577098 w 1791974"/>
                <a:gd name="connsiteY463" fmla="*/ 486464 h 1785178"/>
                <a:gd name="connsiteX464" fmla="*/ 1559117 w 1791974"/>
                <a:gd name="connsiteY464" fmla="*/ 482030 h 1785178"/>
                <a:gd name="connsiteX465" fmla="*/ 1557623 w 1791974"/>
                <a:gd name="connsiteY465" fmla="*/ 482978 h 1785178"/>
                <a:gd name="connsiteX466" fmla="*/ 1555381 w 1791974"/>
                <a:gd name="connsiteY466" fmla="*/ 484472 h 1785178"/>
                <a:gd name="connsiteX467" fmla="*/ 1546914 w 1791974"/>
                <a:gd name="connsiteY467" fmla="*/ 499410 h 1785178"/>
                <a:gd name="connsiteX468" fmla="*/ 1529282 w 1791974"/>
                <a:gd name="connsiteY468" fmla="*/ 496970 h 1785178"/>
                <a:gd name="connsiteX469" fmla="*/ 1528486 w 1791974"/>
                <a:gd name="connsiteY469" fmla="*/ 497468 h 1785178"/>
                <a:gd name="connsiteX470" fmla="*/ 1529183 w 1791974"/>
                <a:gd name="connsiteY470" fmla="*/ 503444 h 1785178"/>
                <a:gd name="connsiteX471" fmla="*/ 1543877 w 1791974"/>
                <a:gd name="connsiteY471" fmla="*/ 507876 h 1785178"/>
                <a:gd name="connsiteX472" fmla="*/ 1557524 w 1791974"/>
                <a:gd name="connsiteY472" fmla="*/ 514051 h 1785178"/>
                <a:gd name="connsiteX473" fmla="*/ 1568183 w 1791974"/>
                <a:gd name="connsiteY473" fmla="*/ 515992 h 1785178"/>
                <a:gd name="connsiteX474" fmla="*/ 1578691 w 1791974"/>
                <a:gd name="connsiteY474" fmla="*/ 515296 h 1785178"/>
                <a:gd name="connsiteX475" fmla="*/ 1580236 w 1791974"/>
                <a:gd name="connsiteY475" fmla="*/ 514300 h 1785178"/>
                <a:gd name="connsiteX476" fmla="*/ 1582477 w 1791974"/>
                <a:gd name="connsiteY476" fmla="*/ 512856 h 1785178"/>
                <a:gd name="connsiteX477" fmla="*/ 1584022 w 1791974"/>
                <a:gd name="connsiteY477" fmla="*/ 511860 h 1785178"/>
                <a:gd name="connsiteX478" fmla="*/ 1584321 w 1791974"/>
                <a:gd name="connsiteY478" fmla="*/ 504141 h 1785178"/>
                <a:gd name="connsiteX479" fmla="*/ 1589848 w 1791974"/>
                <a:gd name="connsiteY479" fmla="*/ 499460 h 1785178"/>
                <a:gd name="connsiteX480" fmla="*/ 1610768 w 1791974"/>
                <a:gd name="connsiteY480" fmla="*/ 505187 h 1785178"/>
                <a:gd name="connsiteX481" fmla="*/ 1612262 w 1791974"/>
                <a:gd name="connsiteY481" fmla="*/ 504241 h 1785178"/>
                <a:gd name="connsiteX482" fmla="*/ 1613807 w 1791974"/>
                <a:gd name="connsiteY482" fmla="*/ 503245 h 1785178"/>
                <a:gd name="connsiteX483" fmla="*/ 1611415 w 1791974"/>
                <a:gd name="connsiteY483" fmla="*/ 492986 h 1785178"/>
                <a:gd name="connsiteX484" fmla="*/ 1614006 w 1791974"/>
                <a:gd name="connsiteY484" fmla="*/ 487010 h 1785178"/>
                <a:gd name="connsiteX485" fmla="*/ 1616247 w 1791974"/>
                <a:gd name="connsiteY485" fmla="*/ 485566 h 1785178"/>
                <a:gd name="connsiteX486" fmla="*/ 1622971 w 1791974"/>
                <a:gd name="connsiteY486" fmla="*/ 469431 h 1785178"/>
                <a:gd name="connsiteX487" fmla="*/ 1609822 w 1791974"/>
                <a:gd name="connsiteY487" fmla="*/ 464003 h 1785178"/>
                <a:gd name="connsiteX488" fmla="*/ 1600957 w 1791974"/>
                <a:gd name="connsiteY488" fmla="*/ 471871 h 1785178"/>
                <a:gd name="connsiteX489" fmla="*/ 1598665 w 1791974"/>
                <a:gd name="connsiteY489" fmla="*/ 473365 h 1785178"/>
                <a:gd name="connsiteX490" fmla="*/ 1575903 w 1791974"/>
                <a:gd name="connsiteY490" fmla="*/ 461365 h 1785178"/>
                <a:gd name="connsiteX491" fmla="*/ 1577197 w 1791974"/>
                <a:gd name="connsiteY491" fmla="*/ 455140 h 1785178"/>
                <a:gd name="connsiteX492" fmla="*/ 1583224 w 1791974"/>
                <a:gd name="connsiteY492" fmla="*/ 451206 h 1785178"/>
                <a:gd name="connsiteX493" fmla="*/ 1584718 w 1791974"/>
                <a:gd name="connsiteY493" fmla="*/ 450260 h 1785178"/>
                <a:gd name="connsiteX494" fmla="*/ 1586462 w 1791974"/>
                <a:gd name="connsiteY494" fmla="*/ 433029 h 1785178"/>
                <a:gd name="connsiteX495" fmla="*/ 1587259 w 1791974"/>
                <a:gd name="connsiteY495" fmla="*/ 430589 h 1785178"/>
                <a:gd name="connsiteX496" fmla="*/ 1577297 w 1791974"/>
                <a:gd name="connsiteY496" fmla="*/ 429193 h 1785178"/>
                <a:gd name="connsiteX497" fmla="*/ 1568780 w 1791974"/>
                <a:gd name="connsiteY497" fmla="*/ 436465 h 1785178"/>
                <a:gd name="connsiteX498" fmla="*/ 1559665 w 1791974"/>
                <a:gd name="connsiteY498" fmla="*/ 441445 h 1785178"/>
                <a:gd name="connsiteX499" fmla="*/ 1557424 w 1791974"/>
                <a:gd name="connsiteY499" fmla="*/ 442939 h 1785178"/>
                <a:gd name="connsiteX500" fmla="*/ 1550302 w 1791974"/>
                <a:gd name="connsiteY500" fmla="*/ 446573 h 1785178"/>
                <a:gd name="connsiteX501" fmla="*/ 1545072 w 1791974"/>
                <a:gd name="connsiteY501" fmla="*/ 452001 h 1785178"/>
                <a:gd name="connsiteX502" fmla="*/ 1539842 w 1791974"/>
                <a:gd name="connsiteY502" fmla="*/ 455439 h 1785178"/>
                <a:gd name="connsiteX503" fmla="*/ 1528884 w 1791974"/>
                <a:gd name="connsiteY503" fmla="*/ 463405 h 1785178"/>
                <a:gd name="connsiteX504" fmla="*/ 1512399 w 1791974"/>
                <a:gd name="connsiteY504" fmla="*/ 471076 h 1785178"/>
                <a:gd name="connsiteX505" fmla="*/ 1508862 w 1791974"/>
                <a:gd name="connsiteY505" fmla="*/ 475508 h 1785178"/>
                <a:gd name="connsiteX506" fmla="*/ 1506122 w 1791974"/>
                <a:gd name="connsiteY506" fmla="*/ 476204 h 1785178"/>
                <a:gd name="connsiteX507" fmla="*/ 1498950 w 1791974"/>
                <a:gd name="connsiteY507" fmla="*/ 470128 h 1785178"/>
                <a:gd name="connsiteX508" fmla="*/ 1500445 w 1791974"/>
                <a:gd name="connsiteY508" fmla="*/ 469182 h 1785178"/>
                <a:gd name="connsiteX509" fmla="*/ 1507169 w 1791974"/>
                <a:gd name="connsiteY509" fmla="*/ 471275 h 1785178"/>
                <a:gd name="connsiteX510" fmla="*/ 1514540 w 1791974"/>
                <a:gd name="connsiteY510" fmla="*/ 467789 h 1785178"/>
                <a:gd name="connsiteX511" fmla="*/ 1540390 w 1791974"/>
                <a:gd name="connsiteY511" fmla="*/ 451354 h 1785178"/>
                <a:gd name="connsiteX512" fmla="*/ 1546665 w 1791974"/>
                <a:gd name="connsiteY512" fmla="*/ 444533 h 1785178"/>
                <a:gd name="connsiteX513" fmla="*/ 1548209 w 1791974"/>
                <a:gd name="connsiteY513" fmla="*/ 443537 h 1785178"/>
                <a:gd name="connsiteX514" fmla="*/ 1554984 w 1791974"/>
                <a:gd name="connsiteY514" fmla="*/ 439153 h 1785178"/>
                <a:gd name="connsiteX515" fmla="*/ 1556478 w 1791974"/>
                <a:gd name="connsiteY515" fmla="*/ 438157 h 1785178"/>
                <a:gd name="connsiteX516" fmla="*/ 1563451 w 1791974"/>
                <a:gd name="connsiteY516" fmla="*/ 420777 h 1785178"/>
                <a:gd name="connsiteX517" fmla="*/ 1562455 w 1791974"/>
                <a:gd name="connsiteY517" fmla="*/ 419283 h 1785178"/>
                <a:gd name="connsiteX518" fmla="*/ 1547512 w 1791974"/>
                <a:gd name="connsiteY518" fmla="*/ 416097 h 1785178"/>
                <a:gd name="connsiteX519" fmla="*/ 1546018 w 1791974"/>
                <a:gd name="connsiteY519" fmla="*/ 417093 h 1785178"/>
                <a:gd name="connsiteX520" fmla="*/ 1536954 w 1791974"/>
                <a:gd name="connsiteY520" fmla="*/ 422970 h 1785178"/>
                <a:gd name="connsiteX521" fmla="*/ 1522011 w 1791974"/>
                <a:gd name="connsiteY521" fmla="*/ 432928 h 1785178"/>
                <a:gd name="connsiteX522" fmla="*/ 1521113 w 1791974"/>
                <a:gd name="connsiteY522" fmla="*/ 433177 h 1785178"/>
                <a:gd name="connsiteX523" fmla="*/ 1519619 w 1791974"/>
                <a:gd name="connsiteY523" fmla="*/ 434173 h 1785178"/>
                <a:gd name="connsiteX524" fmla="*/ 1513493 w 1791974"/>
                <a:gd name="connsiteY524" fmla="*/ 441344 h 1785178"/>
                <a:gd name="connsiteX525" fmla="*/ 1505227 w 1791974"/>
                <a:gd name="connsiteY525" fmla="*/ 446724 h 1785178"/>
                <a:gd name="connsiteX526" fmla="*/ 1496958 w 1791974"/>
                <a:gd name="connsiteY526" fmla="*/ 455389 h 1785178"/>
                <a:gd name="connsiteX527" fmla="*/ 1495514 w 1791974"/>
                <a:gd name="connsiteY527" fmla="*/ 464801 h 1785178"/>
                <a:gd name="connsiteX528" fmla="*/ 1476984 w 1791974"/>
                <a:gd name="connsiteY528" fmla="*/ 451105 h 1785178"/>
                <a:gd name="connsiteX529" fmla="*/ 1475988 w 1791974"/>
                <a:gd name="connsiteY529" fmla="*/ 449611 h 1785178"/>
                <a:gd name="connsiteX530" fmla="*/ 1475590 w 1791974"/>
                <a:gd name="connsiteY530" fmla="*/ 445627 h 1785178"/>
                <a:gd name="connsiteX531" fmla="*/ 1474544 w 1791974"/>
                <a:gd name="connsiteY531" fmla="*/ 444083 h 1785178"/>
                <a:gd name="connsiteX532" fmla="*/ 1444660 w 1791974"/>
                <a:gd name="connsiteY532" fmla="*/ 442989 h 1785178"/>
                <a:gd name="connsiteX533" fmla="*/ 1440127 w 1791974"/>
                <a:gd name="connsiteY533" fmla="*/ 445927 h 1785178"/>
                <a:gd name="connsiteX534" fmla="*/ 1438633 w 1791974"/>
                <a:gd name="connsiteY534" fmla="*/ 446923 h 1785178"/>
                <a:gd name="connsiteX535" fmla="*/ 1434998 w 1791974"/>
                <a:gd name="connsiteY535" fmla="*/ 457230 h 1785178"/>
                <a:gd name="connsiteX536" fmla="*/ 1437189 w 1791974"/>
                <a:gd name="connsiteY536" fmla="*/ 462859 h 1785178"/>
                <a:gd name="connsiteX537" fmla="*/ 1439629 w 1791974"/>
                <a:gd name="connsiteY537" fmla="*/ 466642 h 1785178"/>
                <a:gd name="connsiteX538" fmla="*/ 1440625 w 1791974"/>
                <a:gd name="connsiteY538" fmla="*/ 468136 h 1785178"/>
                <a:gd name="connsiteX539" fmla="*/ 1452280 w 1791974"/>
                <a:gd name="connsiteY539" fmla="*/ 471275 h 1785178"/>
                <a:gd name="connsiteX540" fmla="*/ 1453825 w 1791974"/>
                <a:gd name="connsiteY540" fmla="*/ 470279 h 1785178"/>
                <a:gd name="connsiteX541" fmla="*/ 1456066 w 1791974"/>
                <a:gd name="connsiteY541" fmla="*/ 468835 h 1785178"/>
                <a:gd name="connsiteX542" fmla="*/ 1457611 w 1791974"/>
                <a:gd name="connsiteY542" fmla="*/ 467839 h 1785178"/>
                <a:gd name="connsiteX543" fmla="*/ 1460647 w 1791974"/>
                <a:gd name="connsiteY543" fmla="*/ 462859 h 1785178"/>
                <a:gd name="connsiteX544" fmla="*/ 1464383 w 1791974"/>
                <a:gd name="connsiteY544" fmla="*/ 460369 h 1785178"/>
                <a:gd name="connsiteX545" fmla="*/ 1465927 w 1791974"/>
                <a:gd name="connsiteY545" fmla="*/ 459423 h 1785178"/>
                <a:gd name="connsiteX546" fmla="*/ 1476387 w 1791974"/>
                <a:gd name="connsiteY546" fmla="*/ 462311 h 1785178"/>
                <a:gd name="connsiteX547" fmla="*/ 1479326 w 1791974"/>
                <a:gd name="connsiteY547" fmla="*/ 466793 h 1785178"/>
                <a:gd name="connsiteX548" fmla="*/ 1504228 w 1791974"/>
                <a:gd name="connsiteY548" fmla="*/ 499857 h 1785178"/>
                <a:gd name="connsiteX549" fmla="*/ 1518623 w 1791974"/>
                <a:gd name="connsiteY549" fmla="*/ 522715 h 1785178"/>
                <a:gd name="connsiteX550" fmla="*/ 1528036 w 1791974"/>
                <a:gd name="connsiteY550" fmla="*/ 539099 h 1785178"/>
                <a:gd name="connsiteX551" fmla="*/ 1528036 w 1791974"/>
                <a:gd name="connsiteY551" fmla="*/ 542286 h 1785178"/>
                <a:gd name="connsiteX552" fmla="*/ 1519969 w 1791974"/>
                <a:gd name="connsiteY552" fmla="*/ 546270 h 1785178"/>
                <a:gd name="connsiteX553" fmla="*/ 1528436 w 1791974"/>
                <a:gd name="connsiteY553" fmla="*/ 552744 h 1785178"/>
                <a:gd name="connsiteX554" fmla="*/ 1532818 w 1791974"/>
                <a:gd name="connsiteY554" fmla="*/ 562704 h 1785178"/>
                <a:gd name="connsiteX555" fmla="*/ 1546715 w 1791974"/>
                <a:gd name="connsiteY555" fmla="*/ 567684 h 1785178"/>
                <a:gd name="connsiteX556" fmla="*/ 1547462 w 1791974"/>
                <a:gd name="connsiteY556" fmla="*/ 550254 h 1785178"/>
                <a:gd name="connsiteX557" fmla="*/ 1543877 w 1791974"/>
                <a:gd name="connsiteY557" fmla="*/ 531928 h 1785178"/>
                <a:gd name="connsiteX558" fmla="*/ 1538896 w 1791974"/>
                <a:gd name="connsiteY558" fmla="*/ 524408 h 1785178"/>
                <a:gd name="connsiteX559" fmla="*/ 1523953 w 1791974"/>
                <a:gd name="connsiteY559" fmla="*/ 501751 h 1785178"/>
                <a:gd name="connsiteX560" fmla="*/ 1398340 w 1791974"/>
                <a:gd name="connsiteY560" fmla="*/ 550055 h 1785178"/>
                <a:gd name="connsiteX561" fmla="*/ 1396645 w 1791974"/>
                <a:gd name="connsiteY561" fmla="*/ 563999 h 1785178"/>
                <a:gd name="connsiteX562" fmla="*/ 1445357 w 1791974"/>
                <a:gd name="connsiteY562" fmla="*/ 561359 h 1785178"/>
                <a:gd name="connsiteX563" fmla="*/ 1456813 w 1791974"/>
                <a:gd name="connsiteY563" fmla="*/ 552596 h 1785178"/>
                <a:gd name="connsiteX564" fmla="*/ 1460846 w 1791974"/>
                <a:gd name="connsiteY564" fmla="*/ 558821 h 1785178"/>
                <a:gd name="connsiteX565" fmla="*/ 1478478 w 1791974"/>
                <a:gd name="connsiteY565" fmla="*/ 567785 h 1785178"/>
                <a:gd name="connsiteX566" fmla="*/ 1479225 w 1791974"/>
                <a:gd name="connsiteY566" fmla="*/ 567287 h 1785178"/>
                <a:gd name="connsiteX567" fmla="*/ 1480720 w 1791974"/>
                <a:gd name="connsiteY567" fmla="*/ 566291 h 1785178"/>
                <a:gd name="connsiteX568" fmla="*/ 1475739 w 1791974"/>
                <a:gd name="connsiteY568" fmla="*/ 541788 h 1785178"/>
                <a:gd name="connsiteX569" fmla="*/ 1473299 w 1791974"/>
                <a:gd name="connsiteY569" fmla="*/ 538005 h 1785178"/>
                <a:gd name="connsiteX570" fmla="*/ 1480669 w 1791974"/>
                <a:gd name="connsiteY570" fmla="*/ 526450 h 1785178"/>
                <a:gd name="connsiteX571" fmla="*/ 1507018 w 1791974"/>
                <a:gd name="connsiteY571" fmla="*/ 535414 h 1785178"/>
                <a:gd name="connsiteX572" fmla="*/ 1505773 w 1791974"/>
                <a:gd name="connsiteY572" fmla="*/ 513703 h 1785178"/>
                <a:gd name="connsiteX573" fmla="*/ 1500045 w 1791974"/>
                <a:gd name="connsiteY573" fmla="*/ 504639 h 1785178"/>
                <a:gd name="connsiteX574" fmla="*/ 1483210 w 1791974"/>
                <a:gd name="connsiteY574" fmla="*/ 495177 h 1785178"/>
                <a:gd name="connsiteX575" fmla="*/ 1479077 w 1791974"/>
                <a:gd name="connsiteY575" fmla="*/ 508623 h 1785178"/>
                <a:gd name="connsiteX576" fmla="*/ 1489884 w 1791974"/>
                <a:gd name="connsiteY576" fmla="*/ 518583 h 1785178"/>
                <a:gd name="connsiteX577" fmla="*/ 1475988 w 1791974"/>
                <a:gd name="connsiteY577" fmla="*/ 516940 h 1785178"/>
                <a:gd name="connsiteX578" fmla="*/ 1474445 w 1791974"/>
                <a:gd name="connsiteY578" fmla="*/ 517886 h 1785178"/>
                <a:gd name="connsiteX579" fmla="*/ 1471407 w 1791974"/>
                <a:gd name="connsiteY579" fmla="*/ 519878 h 1785178"/>
                <a:gd name="connsiteX580" fmla="*/ 1469912 w 1791974"/>
                <a:gd name="connsiteY580" fmla="*/ 520824 h 1785178"/>
                <a:gd name="connsiteX581" fmla="*/ 1466375 w 1791974"/>
                <a:gd name="connsiteY581" fmla="*/ 525306 h 1785178"/>
                <a:gd name="connsiteX582" fmla="*/ 1463387 w 1791974"/>
                <a:gd name="connsiteY582" fmla="*/ 524011 h 1785178"/>
                <a:gd name="connsiteX583" fmla="*/ 1459950 w 1791974"/>
                <a:gd name="connsiteY583" fmla="*/ 518731 h 1785178"/>
                <a:gd name="connsiteX584" fmla="*/ 1442369 w 1791974"/>
                <a:gd name="connsiteY584" fmla="*/ 499110 h 1785178"/>
                <a:gd name="connsiteX585" fmla="*/ 1437986 w 1791974"/>
                <a:gd name="connsiteY585" fmla="*/ 499759 h 1785178"/>
                <a:gd name="connsiteX586" fmla="*/ 1437536 w 1791974"/>
                <a:gd name="connsiteY586" fmla="*/ 514699 h 1785178"/>
                <a:gd name="connsiteX587" fmla="*/ 1445556 w 1791974"/>
                <a:gd name="connsiteY587" fmla="*/ 531380 h 1785178"/>
                <a:gd name="connsiteX588" fmla="*/ 1448245 w 1791974"/>
                <a:gd name="connsiteY588" fmla="*/ 537158 h 1785178"/>
                <a:gd name="connsiteX589" fmla="*/ 1440276 w 1791974"/>
                <a:gd name="connsiteY589" fmla="*/ 543682 h 1785178"/>
                <a:gd name="connsiteX590" fmla="*/ 1437886 w 1791974"/>
                <a:gd name="connsiteY590" fmla="*/ 544977 h 1785178"/>
                <a:gd name="connsiteX591" fmla="*/ 1414875 w 1791974"/>
                <a:gd name="connsiteY591" fmla="*/ 549208 h 1785178"/>
                <a:gd name="connsiteX592" fmla="*/ 1413381 w 1791974"/>
                <a:gd name="connsiteY592" fmla="*/ 544877 h 1785178"/>
                <a:gd name="connsiteX593" fmla="*/ 1413381 w 1791974"/>
                <a:gd name="connsiteY593" fmla="*/ 537208 h 1785178"/>
                <a:gd name="connsiteX594" fmla="*/ 1410193 w 1791974"/>
                <a:gd name="connsiteY594" fmla="*/ 537208 h 1785178"/>
                <a:gd name="connsiteX595" fmla="*/ 1409446 w 1791974"/>
                <a:gd name="connsiteY595" fmla="*/ 537655 h 1785178"/>
                <a:gd name="connsiteX596" fmla="*/ 1398289 w 1791974"/>
                <a:gd name="connsiteY596" fmla="*/ 550254 h 1785178"/>
                <a:gd name="connsiteX597" fmla="*/ 1525845 w 1791974"/>
                <a:gd name="connsiteY597" fmla="*/ 1115069 h 1785178"/>
                <a:gd name="connsiteX598" fmla="*/ 1539892 w 1791974"/>
                <a:gd name="connsiteY598" fmla="*/ 1078567 h 1785178"/>
                <a:gd name="connsiteX599" fmla="*/ 1542730 w 1791974"/>
                <a:gd name="connsiteY599" fmla="*/ 1079663 h 1785178"/>
                <a:gd name="connsiteX600" fmla="*/ 1541983 w 1791974"/>
                <a:gd name="connsiteY600" fmla="*/ 1081655 h 1785178"/>
                <a:gd name="connsiteX601" fmla="*/ 1541485 w 1791974"/>
                <a:gd name="connsiteY601" fmla="*/ 1088179 h 1785178"/>
                <a:gd name="connsiteX602" fmla="*/ 1543877 w 1791974"/>
                <a:gd name="connsiteY602" fmla="*/ 1097141 h 1785178"/>
                <a:gd name="connsiteX603" fmla="*/ 1551746 w 1791974"/>
                <a:gd name="connsiteY603" fmla="*/ 1109093 h 1785178"/>
                <a:gd name="connsiteX604" fmla="*/ 1581630 w 1791974"/>
                <a:gd name="connsiteY604" fmla="*/ 1149630 h 1785178"/>
                <a:gd name="connsiteX605" fmla="*/ 1607928 w 1791974"/>
                <a:gd name="connsiteY605" fmla="*/ 1159590 h 1785178"/>
                <a:gd name="connsiteX606" fmla="*/ 1620780 w 1791974"/>
                <a:gd name="connsiteY606" fmla="*/ 1162080 h 1785178"/>
                <a:gd name="connsiteX607" fmla="*/ 1627603 w 1791974"/>
                <a:gd name="connsiteY607" fmla="*/ 1154062 h 1785178"/>
                <a:gd name="connsiteX608" fmla="*/ 1628898 w 1791974"/>
                <a:gd name="connsiteY608" fmla="*/ 1150677 h 1785178"/>
                <a:gd name="connsiteX609" fmla="*/ 1631736 w 1791974"/>
                <a:gd name="connsiteY609" fmla="*/ 1151771 h 1785178"/>
                <a:gd name="connsiteX610" fmla="*/ 1614702 w 1791974"/>
                <a:gd name="connsiteY610" fmla="*/ 1196242 h 1785178"/>
                <a:gd name="connsiteX611" fmla="*/ 1611814 w 1791974"/>
                <a:gd name="connsiteY611" fmla="*/ 1195145 h 1785178"/>
                <a:gd name="connsiteX612" fmla="*/ 1613258 w 1791974"/>
                <a:gd name="connsiteY612" fmla="*/ 1191410 h 1785178"/>
                <a:gd name="connsiteX613" fmla="*/ 1612810 w 1791974"/>
                <a:gd name="connsiteY613" fmla="*/ 1180454 h 1785178"/>
                <a:gd name="connsiteX614" fmla="*/ 1602250 w 1791974"/>
                <a:gd name="connsiteY614" fmla="*/ 1174430 h 1785178"/>
                <a:gd name="connsiteX615" fmla="*/ 1577348 w 1791974"/>
                <a:gd name="connsiteY615" fmla="*/ 1164918 h 1785178"/>
                <a:gd name="connsiteX616" fmla="*/ 1522559 w 1791974"/>
                <a:gd name="connsiteY616" fmla="*/ 1176820 h 1785178"/>
                <a:gd name="connsiteX617" fmla="*/ 1510256 w 1791974"/>
                <a:gd name="connsiteY617" fmla="*/ 1180006 h 1785178"/>
                <a:gd name="connsiteX618" fmla="*/ 1502686 w 1791974"/>
                <a:gd name="connsiteY618" fmla="*/ 1185734 h 1785178"/>
                <a:gd name="connsiteX619" fmla="*/ 1500246 w 1791974"/>
                <a:gd name="connsiteY619" fmla="*/ 1189916 h 1785178"/>
                <a:gd name="connsiteX620" fmla="*/ 1497356 w 1791974"/>
                <a:gd name="connsiteY620" fmla="*/ 1188872 h 1785178"/>
                <a:gd name="connsiteX621" fmla="*/ 1514540 w 1791974"/>
                <a:gd name="connsiteY621" fmla="*/ 1144052 h 1785178"/>
                <a:gd name="connsiteX622" fmla="*/ 1517428 w 1791974"/>
                <a:gd name="connsiteY622" fmla="*/ 1145148 h 1785178"/>
                <a:gd name="connsiteX623" fmla="*/ 1516532 w 1791974"/>
                <a:gd name="connsiteY623" fmla="*/ 1147488 h 1785178"/>
                <a:gd name="connsiteX624" fmla="*/ 1515636 w 1791974"/>
                <a:gd name="connsiteY624" fmla="*/ 1154759 h 1785178"/>
                <a:gd name="connsiteX625" fmla="*/ 1519571 w 1791974"/>
                <a:gd name="connsiteY625" fmla="*/ 1159739 h 1785178"/>
                <a:gd name="connsiteX626" fmla="*/ 1531425 w 1791974"/>
                <a:gd name="connsiteY626" fmla="*/ 1158843 h 1785178"/>
                <a:gd name="connsiteX627" fmla="*/ 1573562 w 1791974"/>
                <a:gd name="connsiteY627" fmla="*/ 1149978 h 1785178"/>
                <a:gd name="connsiteX628" fmla="*/ 1549155 w 1791974"/>
                <a:gd name="connsiteY628" fmla="*/ 1117011 h 1785178"/>
                <a:gd name="connsiteX629" fmla="*/ 1540141 w 1791974"/>
                <a:gd name="connsiteY629" fmla="*/ 1108248 h 1785178"/>
                <a:gd name="connsiteX630" fmla="*/ 1535857 w 1791974"/>
                <a:gd name="connsiteY630" fmla="*/ 1107898 h 1785178"/>
                <a:gd name="connsiteX631" fmla="*/ 1531923 w 1791974"/>
                <a:gd name="connsiteY631" fmla="*/ 1110039 h 1785178"/>
                <a:gd name="connsiteX632" fmla="*/ 1528585 w 1791974"/>
                <a:gd name="connsiteY632" fmla="*/ 1115967 h 1785178"/>
                <a:gd name="connsiteX633" fmla="*/ 1525697 w 1791974"/>
                <a:gd name="connsiteY633" fmla="*/ 1114871 h 1785178"/>
                <a:gd name="connsiteX634" fmla="*/ 1487345 w 1791974"/>
                <a:gd name="connsiteY634" fmla="*/ 1206599 h 1785178"/>
                <a:gd name="connsiteX635" fmla="*/ 1438832 w 1791974"/>
                <a:gd name="connsiteY635" fmla="*/ 1284236 h 1785178"/>
                <a:gd name="connsiteX636" fmla="*/ 1460398 w 1791974"/>
                <a:gd name="connsiteY636" fmla="*/ 1299176 h 1785178"/>
                <a:gd name="connsiteX637" fmla="*/ 1462091 w 1791974"/>
                <a:gd name="connsiteY637" fmla="*/ 1296487 h 1785178"/>
                <a:gd name="connsiteX638" fmla="*/ 1453775 w 1791974"/>
                <a:gd name="connsiteY638" fmla="*/ 1287025 h 1785178"/>
                <a:gd name="connsiteX639" fmla="*/ 1452529 w 1791974"/>
                <a:gd name="connsiteY639" fmla="*/ 1277563 h 1785178"/>
                <a:gd name="connsiteX640" fmla="*/ 1457510 w 1791974"/>
                <a:gd name="connsiteY640" fmla="*/ 1267603 h 1785178"/>
                <a:gd name="connsiteX641" fmla="*/ 1464682 w 1791974"/>
                <a:gd name="connsiteY641" fmla="*/ 1256149 h 1785178"/>
                <a:gd name="connsiteX642" fmla="*/ 1537352 w 1791974"/>
                <a:gd name="connsiteY642" fmla="*/ 1301565 h 1785178"/>
                <a:gd name="connsiteX643" fmla="*/ 1546617 w 1791974"/>
                <a:gd name="connsiteY643" fmla="*/ 1309483 h 1785178"/>
                <a:gd name="connsiteX644" fmla="*/ 1544873 w 1791974"/>
                <a:gd name="connsiteY644" fmla="*/ 1320538 h 1785178"/>
                <a:gd name="connsiteX645" fmla="*/ 1542730 w 1791974"/>
                <a:gd name="connsiteY645" fmla="*/ 1323925 h 1785178"/>
                <a:gd name="connsiteX646" fmla="*/ 1545321 w 1791974"/>
                <a:gd name="connsiteY646" fmla="*/ 1325518 h 1785178"/>
                <a:gd name="connsiteX647" fmla="*/ 1570573 w 1791974"/>
                <a:gd name="connsiteY647" fmla="*/ 1285181 h 1785178"/>
                <a:gd name="connsiteX648" fmla="*/ 1567982 w 1791974"/>
                <a:gd name="connsiteY648" fmla="*/ 1283587 h 1785178"/>
                <a:gd name="connsiteX649" fmla="*/ 1565891 w 1791974"/>
                <a:gd name="connsiteY649" fmla="*/ 1286874 h 1785178"/>
                <a:gd name="connsiteX650" fmla="*/ 1557822 w 1791974"/>
                <a:gd name="connsiteY650" fmla="*/ 1293248 h 1785178"/>
                <a:gd name="connsiteX651" fmla="*/ 1545719 w 1791974"/>
                <a:gd name="connsiteY651" fmla="*/ 1288270 h 1785178"/>
                <a:gd name="connsiteX652" fmla="*/ 1473049 w 1791974"/>
                <a:gd name="connsiteY652" fmla="*/ 1242853 h 1785178"/>
                <a:gd name="connsiteX653" fmla="*/ 1481419 w 1791974"/>
                <a:gd name="connsiteY653" fmla="*/ 1229457 h 1785178"/>
                <a:gd name="connsiteX654" fmla="*/ 1489288 w 1791974"/>
                <a:gd name="connsiteY654" fmla="*/ 1221140 h 1785178"/>
                <a:gd name="connsiteX655" fmla="*/ 1498850 w 1791974"/>
                <a:gd name="connsiteY655" fmla="*/ 1219100 h 1785178"/>
                <a:gd name="connsiteX656" fmla="*/ 1508812 w 1791974"/>
                <a:gd name="connsiteY656" fmla="*/ 1222287 h 1785178"/>
                <a:gd name="connsiteX657" fmla="*/ 1510455 w 1791974"/>
                <a:gd name="connsiteY657" fmla="*/ 1219598 h 1785178"/>
                <a:gd name="connsiteX658" fmla="*/ 1487544 w 1791974"/>
                <a:gd name="connsiteY658" fmla="*/ 1206700 h 1785178"/>
                <a:gd name="connsiteX659" fmla="*/ 1504678 w 1791974"/>
                <a:gd name="connsiteY659" fmla="*/ 1375318 h 1785178"/>
                <a:gd name="connsiteX660" fmla="*/ 1501989 w 1791974"/>
                <a:gd name="connsiteY660" fmla="*/ 1378354 h 1785178"/>
                <a:gd name="connsiteX661" fmla="*/ 1495562 w 1791974"/>
                <a:gd name="connsiteY661" fmla="*/ 1382738 h 1785178"/>
                <a:gd name="connsiteX662" fmla="*/ 1490583 w 1791974"/>
                <a:gd name="connsiteY662" fmla="*/ 1383035 h 1785178"/>
                <a:gd name="connsiteX663" fmla="*/ 1481368 w 1791974"/>
                <a:gd name="connsiteY663" fmla="*/ 1376462 h 1785178"/>
                <a:gd name="connsiteX664" fmla="*/ 1426580 w 1791974"/>
                <a:gd name="connsiteY664" fmla="*/ 1328905 h 1785178"/>
                <a:gd name="connsiteX665" fmla="*/ 1418311 w 1791974"/>
                <a:gd name="connsiteY665" fmla="*/ 1318945 h 1785178"/>
                <a:gd name="connsiteX666" fmla="*/ 1421798 w 1791974"/>
                <a:gd name="connsiteY666" fmla="*/ 1308736 h 1785178"/>
                <a:gd name="connsiteX667" fmla="*/ 1424487 w 1791974"/>
                <a:gd name="connsiteY667" fmla="*/ 1305698 h 1785178"/>
                <a:gd name="connsiteX668" fmla="*/ 1422146 w 1791974"/>
                <a:gd name="connsiteY668" fmla="*/ 1303706 h 1785178"/>
                <a:gd name="connsiteX669" fmla="*/ 1390619 w 1791974"/>
                <a:gd name="connsiteY669" fmla="*/ 1339960 h 1785178"/>
                <a:gd name="connsiteX670" fmla="*/ 1392959 w 1791974"/>
                <a:gd name="connsiteY670" fmla="*/ 1341952 h 1785178"/>
                <a:gd name="connsiteX671" fmla="*/ 1395550 w 1791974"/>
                <a:gd name="connsiteY671" fmla="*/ 1338964 h 1785178"/>
                <a:gd name="connsiteX672" fmla="*/ 1402025 w 1791974"/>
                <a:gd name="connsiteY672" fmla="*/ 1334482 h 1785178"/>
                <a:gd name="connsiteX673" fmla="*/ 1407006 w 1791974"/>
                <a:gd name="connsiteY673" fmla="*/ 1334482 h 1785178"/>
                <a:gd name="connsiteX674" fmla="*/ 1416171 w 1791974"/>
                <a:gd name="connsiteY674" fmla="*/ 1341056 h 1785178"/>
                <a:gd name="connsiteX675" fmla="*/ 1470959 w 1791974"/>
                <a:gd name="connsiteY675" fmla="*/ 1388563 h 1785178"/>
                <a:gd name="connsiteX676" fmla="*/ 1479276 w 1791974"/>
                <a:gd name="connsiteY676" fmla="*/ 1398523 h 1785178"/>
                <a:gd name="connsiteX677" fmla="*/ 1475739 w 1791974"/>
                <a:gd name="connsiteY677" fmla="*/ 1408782 h 1785178"/>
                <a:gd name="connsiteX678" fmla="*/ 1473150 w 1791974"/>
                <a:gd name="connsiteY678" fmla="*/ 1411768 h 1785178"/>
                <a:gd name="connsiteX679" fmla="*/ 1475391 w 1791974"/>
                <a:gd name="connsiteY679" fmla="*/ 1413760 h 1785178"/>
                <a:gd name="connsiteX680" fmla="*/ 1506968 w 1791974"/>
                <a:gd name="connsiteY680" fmla="*/ 1377509 h 1785178"/>
                <a:gd name="connsiteX681" fmla="*/ 1504678 w 1791974"/>
                <a:gd name="connsiteY681" fmla="*/ 1375517 h 1785178"/>
                <a:gd name="connsiteX682" fmla="*/ 1361232 w 1791974"/>
                <a:gd name="connsiteY682" fmla="*/ 1367599 h 1785178"/>
                <a:gd name="connsiteX683" fmla="*/ 1358990 w 1791974"/>
                <a:gd name="connsiteY683" fmla="*/ 1369689 h 1785178"/>
                <a:gd name="connsiteX684" fmla="*/ 1360585 w 1791974"/>
                <a:gd name="connsiteY684" fmla="*/ 1375318 h 1785178"/>
                <a:gd name="connsiteX685" fmla="*/ 1358792 w 1791974"/>
                <a:gd name="connsiteY685" fmla="*/ 1378603 h 1785178"/>
                <a:gd name="connsiteX686" fmla="*/ 1352616 w 1791974"/>
                <a:gd name="connsiteY686" fmla="*/ 1381493 h 1785178"/>
                <a:gd name="connsiteX687" fmla="*/ 1335582 w 1791974"/>
                <a:gd name="connsiteY687" fmla="*/ 1390905 h 1785178"/>
                <a:gd name="connsiteX688" fmla="*/ 1323927 w 1791974"/>
                <a:gd name="connsiteY688" fmla="*/ 1413164 h 1785178"/>
                <a:gd name="connsiteX689" fmla="*/ 1330949 w 1791974"/>
                <a:gd name="connsiteY689" fmla="*/ 1434777 h 1785178"/>
                <a:gd name="connsiteX690" fmla="*/ 1341808 w 1791974"/>
                <a:gd name="connsiteY690" fmla="*/ 1442147 h 1785178"/>
                <a:gd name="connsiteX691" fmla="*/ 1355753 w 1791974"/>
                <a:gd name="connsiteY691" fmla="*/ 1443839 h 1785178"/>
                <a:gd name="connsiteX692" fmla="*/ 1379561 w 1791974"/>
                <a:gd name="connsiteY692" fmla="*/ 1439707 h 1785178"/>
                <a:gd name="connsiteX693" fmla="*/ 1399484 w 1791974"/>
                <a:gd name="connsiteY693" fmla="*/ 1435773 h 1785178"/>
                <a:gd name="connsiteX694" fmla="*/ 1410043 w 1791974"/>
                <a:gd name="connsiteY694" fmla="*/ 1436817 h 1785178"/>
                <a:gd name="connsiteX695" fmla="*/ 1417315 w 1791974"/>
                <a:gd name="connsiteY695" fmla="*/ 1441548 h 1785178"/>
                <a:gd name="connsiteX696" fmla="*/ 1421449 w 1791974"/>
                <a:gd name="connsiteY696" fmla="*/ 1455145 h 1785178"/>
                <a:gd name="connsiteX697" fmla="*/ 1412981 w 1791974"/>
                <a:gd name="connsiteY697" fmla="*/ 1470083 h 1785178"/>
                <a:gd name="connsiteX698" fmla="*/ 1398040 w 1791974"/>
                <a:gd name="connsiteY698" fmla="*/ 1478101 h 1785178"/>
                <a:gd name="connsiteX699" fmla="*/ 1383098 w 1791974"/>
                <a:gd name="connsiteY699" fmla="*/ 1478101 h 1785178"/>
                <a:gd name="connsiteX700" fmla="*/ 1366661 w 1791974"/>
                <a:gd name="connsiteY700" fmla="*/ 1468539 h 1785178"/>
                <a:gd name="connsiteX701" fmla="*/ 1364419 w 1791974"/>
                <a:gd name="connsiteY701" fmla="*/ 1470631 h 1785178"/>
                <a:gd name="connsiteX702" fmla="*/ 1390169 w 1791974"/>
                <a:gd name="connsiteY702" fmla="*/ 1499166 h 1785178"/>
                <a:gd name="connsiteX703" fmla="*/ 1392411 w 1791974"/>
                <a:gd name="connsiteY703" fmla="*/ 1497124 h 1785178"/>
                <a:gd name="connsiteX704" fmla="*/ 1390320 w 1791974"/>
                <a:gd name="connsiteY704" fmla="*/ 1492144 h 1785178"/>
                <a:gd name="connsiteX705" fmla="*/ 1391913 w 1791974"/>
                <a:gd name="connsiteY705" fmla="*/ 1489007 h 1785178"/>
                <a:gd name="connsiteX706" fmla="*/ 1401278 w 1791974"/>
                <a:gd name="connsiteY706" fmla="*/ 1484027 h 1785178"/>
                <a:gd name="connsiteX707" fmla="*/ 1411240 w 1791974"/>
                <a:gd name="connsiteY707" fmla="*/ 1479047 h 1785178"/>
                <a:gd name="connsiteX708" fmla="*/ 1418611 w 1791974"/>
                <a:gd name="connsiteY708" fmla="*/ 1473471 h 1785178"/>
                <a:gd name="connsiteX709" fmla="*/ 1431312 w 1791974"/>
                <a:gd name="connsiteY709" fmla="*/ 1449617 h 1785178"/>
                <a:gd name="connsiteX710" fmla="*/ 1423989 w 1791974"/>
                <a:gd name="connsiteY710" fmla="*/ 1426658 h 1785178"/>
                <a:gd name="connsiteX711" fmla="*/ 1413132 w 1791974"/>
                <a:gd name="connsiteY711" fmla="*/ 1419190 h 1785178"/>
                <a:gd name="connsiteX712" fmla="*/ 1399384 w 1791974"/>
                <a:gd name="connsiteY712" fmla="*/ 1417246 h 1785178"/>
                <a:gd name="connsiteX713" fmla="*/ 1374781 w 1791974"/>
                <a:gd name="connsiteY713" fmla="*/ 1421977 h 1785178"/>
                <a:gd name="connsiteX714" fmla="*/ 1345592 w 1791974"/>
                <a:gd name="connsiteY714" fmla="*/ 1426012 h 1785178"/>
                <a:gd name="connsiteX715" fmla="*/ 1336677 w 1791974"/>
                <a:gd name="connsiteY715" fmla="*/ 1421431 h 1785178"/>
                <a:gd name="connsiteX716" fmla="*/ 1332891 w 1791974"/>
                <a:gd name="connsiteY716" fmla="*/ 1408782 h 1785178"/>
                <a:gd name="connsiteX717" fmla="*/ 1339914 w 1791974"/>
                <a:gd name="connsiteY717" fmla="*/ 1395387 h 1785178"/>
                <a:gd name="connsiteX718" fmla="*/ 1353463 w 1791974"/>
                <a:gd name="connsiteY718" fmla="*/ 1388465 h 1785178"/>
                <a:gd name="connsiteX719" fmla="*/ 1368653 w 1791974"/>
                <a:gd name="connsiteY719" fmla="*/ 1388913 h 1785178"/>
                <a:gd name="connsiteX720" fmla="*/ 1384542 w 1791974"/>
                <a:gd name="connsiteY720" fmla="*/ 1398573 h 1785178"/>
                <a:gd name="connsiteX721" fmla="*/ 1386783 w 1791974"/>
                <a:gd name="connsiteY721" fmla="*/ 1396531 h 1785178"/>
                <a:gd name="connsiteX722" fmla="*/ 1360834 w 1791974"/>
                <a:gd name="connsiteY722" fmla="*/ 1367647 h 1785178"/>
                <a:gd name="connsiteX723" fmla="*/ 1255042 w 1791974"/>
                <a:gd name="connsiteY723" fmla="*/ 1518837 h 1785178"/>
                <a:gd name="connsiteX724" fmla="*/ 1229641 w 1791974"/>
                <a:gd name="connsiteY724" fmla="*/ 1479744 h 1785178"/>
                <a:gd name="connsiteX725" fmla="*/ 1239603 w 1791974"/>
                <a:gd name="connsiteY725" fmla="*/ 1471328 h 1785178"/>
                <a:gd name="connsiteX726" fmla="*/ 1257781 w 1791974"/>
                <a:gd name="connsiteY726" fmla="*/ 1467344 h 1785178"/>
                <a:gd name="connsiteX727" fmla="*/ 1272724 w 1791974"/>
                <a:gd name="connsiteY727" fmla="*/ 1478101 h 1785178"/>
                <a:gd name="connsiteX728" fmla="*/ 1275514 w 1791974"/>
                <a:gd name="connsiteY728" fmla="*/ 1497373 h 1785178"/>
                <a:gd name="connsiteX729" fmla="*/ 1259026 w 1791974"/>
                <a:gd name="connsiteY729" fmla="*/ 1516395 h 1785178"/>
                <a:gd name="connsiteX730" fmla="*/ 1257384 w 1791974"/>
                <a:gd name="connsiteY730" fmla="*/ 1517343 h 1785178"/>
                <a:gd name="connsiteX731" fmla="*/ 1255092 w 1791974"/>
                <a:gd name="connsiteY731" fmla="*/ 1518837 h 1785178"/>
                <a:gd name="connsiteX732" fmla="*/ 1353262 w 1791974"/>
                <a:gd name="connsiteY732" fmla="*/ 1523817 h 1785178"/>
                <a:gd name="connsiteX733" fmla="*/ 1351569 w 1791974"/>
                <a:gd name="connsiteY733" fmla="*/ 1521277 h 1785178"/>
                <a:gd name="connsiteX734" fmla="*/ 1336626 w 1791974"/>
                <a:gd name="connsiteY734" fmla="*/ 1525510 h 1785178"/>
                <a:gd name="connsiteX735" fmla="*/ 1317153 w 1791974"/>
                <a:gd name="connsiteY735" fmla="*/ 1520530 h 1785178"/>
                <a:gd name="connsiteX736" fmla="*/ 1280246 w 1791974"/>
                <a:gd name="connsiteY736" fmla="*/ 1506138 h 1785178"/>
                <a:gd name="connsiteX737" fmla="*/ 1291850 w 1791974"/>
                <a:gd name="connsiteY737" fmla="*/ 1485770 h 1785178"/>
                <a:gd name="connsiteX738" fmla="*/ 1287717 w 1791974"/>
                <a:gd name="connsiteY738" fmla="*/ 1467047 h 1785178"/>
                <a:gd name="connsiteX739" fmla="*/ 1273720 w 1791974"/>
                <a:gd name="connsiteY739" fmla="*/ 1456290 h 1785178"/>
                <a:gd name="connsiteX740" fmla="*/ 1256438 w 1791974"/>
                <a:gd name="connsiteY740" fmla="*/ 1456290 h 1785178"/>
                <a:gd name="connsiteX741" fmla="*/ 1232929 w 1791974"/>
                <a:gd name="connsiteY741" fmla="*/ 1468440 h 1785178"/>
                <a:gd name="connsiteX742" fmla="*/ 1198611 w 1791974"/>
                <a:gd name="connsiteY742" fmla="*/ 1490700 h 1785178"/>
                <a:gd name="connsiteX743" fmla="*/ 1200304 w 1791974"/>
                <a:gd name="connsiteY743" fmla="*/ 1493240 h 1785178"/>
                <a:gd name="connsiteX744" fmla="*/ 1203841 w 1791974"/>
                <a:gd name="connsiteY744" fmla="*/ 1490999 h 1785178"/>
                <a:gd name="connsiteX745" fmla="*/ 1213803 w 1791974"/>
                <a:gd name="connsiteY745" fmla="*/ 1488808 h 1785178"/>
                <a:gd name="connsiteX746" fmla="*/ 1222867 w 1791974"/>
                <a:gd name="connsiteY746" fmla="*/ 1498768 h 1785178"/>
                <a:gd name="connsiteX747" fmla="*/ 1262314 w 1791974"/>
                <a:gd name="connsiteY747" fmla="*/ 1559571 h 1785178"/>
                <a:gd name="connsiteX748" fmla="*/ 1267295 w 1791974"/>
                <a:gd name="connsiteY748" fmla="*/ 1570726 h 1785178"/>
                <a:gd name="connsiteX749" fmla="*/ 1261268 w 1791974"/>
                <a:gd name="connsiteY749" fmla="*/ 1580138 h 1785178"/>
                <a:gd name="connsiteX750" fmla="*/ 1257733 w 1791974"/>
                <a:gd name="connsiteY750" fmla="*/ 1582429 h 1785178"/>
                <a:gd name="connsiteX751" fmla="*/ 1259426 w 1791974"/>
                <a:gd name="connsiteY751" fmla="*/ 1584969 h 1785178"/>
                <a:gd name="connsiteX752" fmla="*/ 1299719 w 1791974"/>
                <a:gd name="connsiteY752" fmla="*/ 1558824 h 1785178"/>
                <a:gd name="connsiteX753" fmla="*/ 1298076 w 1791974"/>
                <a:gd name="connsiteY753" fmla="*/ 1556286 h 1785178"/>
                <a:gd name="connsiteX754" fmla="*/ 1294391 w 1791974"/>
                <a:gd name="connsiteY754" fmla="*/ 1558675 h 1785178"/>
                <a:gd name="connsiteX755" fmla="*/ 1284429 w 1791974"/>
                <a:gd name="connsiteY755" fmla="*/ 1560717 h 1785178"/>
                <a:gd name="connsiteX756" fmla="*/ 1275315 w 1791974"/>
                <a:gd name="connsiteY756" fmla="*/ 1550757 h 1785178"/>
                <a:gd name="connsiteX757" fmla="*/ 1257582 w 1791974"/>
                <a:gd name="connsiteY757" fmla="*/ 1523468 h 1785178"/>
                <a:gd name="connsiteX758" fmla="*/ 1259774 w 1791974"/>
                <a:gd name="connsiteY758" fmla="*/ 1522122 h 1785178"/>
                <a:gd name="connsiteX759" fmla="*/ 1261766 w 1791974"/>
                <a:gd name="connsiteY759" fmla="*/ 1520877 h 1785178"/>
                <a:gd name="connsiteX760" fmla="*/ 1267444 w 1791974"/>
                <a:gd name="connsiteY760" fmla="*/ 1517044 h 1785178"/>
                <a:gd name="connsiteX761" fmla="*/ 1327811 w 1791974"/>
                <a:gd name="connsiteY761" fmla="*/ 1540349 h 1785178"/>
                <a:gd name="connsiteX762" fmla="*/ 1352716 w 1791974"/>
                <a:gd name="connsiteY762" fmla="*/ 1524016 h 1785178"/>
                <a:gd name="connsiteX763" fmla="*/ 1123252 w 1791974"/>
                <a:gd name="connsiteY763" fmla="*/ 1527102 h 1785178"/>
                <a:gd name="connsiteX764" fmla="*/ 1139888 w 1791974"/>
                <a:gd name="connsiteY764" fmla="*/ 1568187 h 1785178"/>
                <a:gd name="connsiteX765" fmla="*/ 1162750 w 1791974"/>
                <a:gd name="connsiteY765" fmla="*/ 1558974 h 1785178"/>
                <a:gd name="connsiteX766" fmla="*/ 1173557 w 1791974"/>
                <a:gd name="connsiteY766" fmla="*/ 1551504 h 1785178"/>
                <a:gd name="connsiteX767" fmla="*/ 1172959 w 1791974"/>
                <a:gd name="connsiteY767" fmla="*/ 1537261 h 1785178"/>
                <a:gd name="connsiteX768" fmla="*/ 1175799 w 1791974"/>
                <a:gd name="connsiteY768" fmla="*/ 1536117 h 1785178"/>
                <a:gd name="connsiteX769" fmla="*/ 1190392 w 1791974"/>
                <a:gd name="connsiteY769" fmla="*/ 1572320 h 1785178"/>
                <a:gd name="connsiteX770" fmla="*/ 1187602 w 1791974"/>
                <a:gd name="connsiteY770" fmla="*/ 1573465 h 1785178"/>
                <a:gd name="connsiteX771" fmla="*/ 1181527 w 1791974"/>
                <a:gd name="connsiteY771" fmla="*/ 1564601 h 1785178"/>
                <a:gd name="connsiteX772" fmla="*/ 1175301 w 1791974"/>
                <a:gd name="connsiteY772" fmla="*/ 1562211 h 1785178"/>
                <a:gd name="connsiteX773" fmla="*/ 1164990 w 1791974"/>
                <a:gd name="connsiteY773" fmla="*/ 1564551 h 1785178"/>
                <a:gd name="connsiteX774" fmla="*/ 1142129 w 1791974"/>
                <a:gd name="connsiteY774" fmla="*/ 1573814 h 1785178"/>
                <a:gd name="connsiteX775" fmla="*/ 1155976 w 1791974"/>
                <a:gd name="connsiteY775" fmla="*/ 1608076 h 1785178"/>
                <a:gd name="connsiteX776" fmla="*/ 1160011 w 1791974"/>
                <a:gd name="connsiteY776" fmla="*/ 1616243 h 1785178"/>
                <a:gd name="connsiteX777" fmla="*/ 1163098 w 1791974"/>
                <a:gd name="connsiteY777" fmla="*/ 1617737 h 1785178"/>
                <a:gd name="connsiteX778" fmla="*/ 1169274 w 1791974"/>
                <a:gd name="connsiteY778" fmla="*/ 1616293 h 1785178"/>
                <a:gd name="connsiteX779" fmla="*/ 1186906 w 1791974"/>
                <a:gd name="connsiteY779" fmla="*/ 1609122 h 1785178"/>
                <a:gd name="connsiteX780" fmla="*/ 1199257 w 1791974"/>
                <a:gd name="connsiteY780" fmla="*/ 1602746 h 1785178"/>
                <a:gd name="connsiteX781" fmla="*/ 1204935 w 1791974"/>
                <a:gd name="connsiteY781" fmla="*/ 1594829 h 1785178"/>
                <a:gd name="connsiteX782" fmla="*/ 1208872 w 1791974"/>
                <a:gd name="connsiteY782" fmla="*/ 1576553 h 1785178"/>
                <a:gd name="connsiteX783" fmla="*/ 1211959 w 1791974"/>
                <a:gd name="connsiteY783" fmla="*/ 1575308 h 1785178"/>
                <a:gd name="connsiteX784" fmla="*/ 1213553 w 1791974"/>
                <a:gd name="connsiteY784" fmla="*/ 1605186 h 1785178"/>
                <a:gd name="connsiteX785" fmla="*/ 1133413 w 1791974"/>
                <a:gd name="connsiteY785" fmla="*/ 1637556 h 1785178"/>
                <a:gd name="connsiteX786" fmla="*/ 1132266 w 1791974"/>
                <a:gd name="connsiteY786" fmla="*/ 1634767 h 1785178"/>
                <a:gd name="connsiteX787" fmla="*/ 1135953 w 1791974"/>
                <a:gd name="connsiteY787" fmla="*/ 1633273 h 1785178"/>
                <a:gd name="connsiteX788" fmla="*/ 1142178 w 1791974"/>
                <a:gd name="connsiteY788" fmla="*/ 1628643 h 1785178"/>
                <a:gd name="connsiteX789" fmla="*/ 1144072 w 1791974"/>
                <a:gd name="connsiteY789" fmla="*/ 1623663 h 1785178"/>
                <a:gd name="connsiteX790" fmla="*/ 1140884 w 1791974"/>
                <a:gd name="connsiteY790" fmla="*/ 1613255 h 1785178"/>
                <a:gd name="connsiteX791" fmla="*/ 1113539 w 1791974"/>
                <a:gd name="connsiteY791" fmla="*/ 1545677 h 1785178"/>
                <a:gd name="connsiteX792" fmla="*/ 1106566 w 1791974"/>
                <a:gd name="connsiteY792" fmla="*/ 1534175 h 1785178"/>
                <a:gd name="connsiteX793" fmla="*/ 1096106 w 1791974"/>
                <a:gd name="connsiteY793" fmla="*/ 1534872 h 1785178"/>
                <a:gd name="connsiteX794" fmla="*/ 1092421 w 1791974"/>
                <a:gd name="connsiteY794" fmla="*/ 1536365 h 1785178"/>
                <a:gd name="connsiteX795" fmla="*/ 1091276 w 1791974"/>
                <a:gd name="connsiteY795" fmla="*/ 1533478 h 1785178"/>
                <a:gd name="connsiteX796" fmla="*/ 1171417 w 1791974"/>
                <a:gd name="connsiteY796" fmla="*/ 1501108 h 1785178"/>
                <a:gd name="connsiteX797" fmla="*/ 1181776 w 1791974"/>
                <a:gd name="connsiteY797" fmla="*/ 1523417 h 1785178"/>
                <a:gd name="connsiteX798" fmla="*/ 1178787 w 1791974"/>
                <a:gd name="connsiteY798" fmla="*/ 1524612 h 1785178"/>
                <a:gd name="connsiteX799" fmla="*/ 1170669 w 1791974"/>
                <a:gd name="connsiteY799" fmla="*/ 1514654 h 1785178"/>
                <a:gd name="connsiteX800" fmla="*/ 1162999 w 1791974"/>
                <a:gd name="connsiteY800" fmla="*/ 1512313 h 1785178"/>
                <a:gd name="connsiteX801" fmla="*/ 1151692 w 1791974"/>
                <a:gd name="connsiteY801" fmla="*/ 1515550 h 1785178"/>
                <a:gd name="connsiteX802" fmla="*/ 1123152 w 1791974"/>
                <a:gd name="connsiteY802" fmla="*/ 1527054 h 1785178"/>
                <a:gd name="connsiteX803" fmla="*/ 1074738 w 1791974"/>
                <a:gd name="connsiteY803" fmla="*/ 1537809 h 1785178"/>
                <a:gd name="connsiteX804" fmla="*/ 1075287 w 1791974"/>
                <a:gd name="connsiteY804" fmla="*/ 1540847 h 1785178"/>
                <a:gd name="connsiteX805" fmla="*/ 1067020 w 1791974"/>
                <a:gd name="connsiteY805" fmla="*/ 1546127 h 1785178"/>
                <a:gd name="connsiteX806" fmla="*/ 1061541 w 1791974"/>
                <a:gd name="connsiteY806" fmla="*/ 1559772 h 1785178"/>
                <a:gd name="connsiteX807" fmla="*/ 1039575 w 1791974"/>
                <a:gd name="connsiteY807" fmla="*/ 1660513 h 1785178"/>
                <a:gd name="connsiteX808" fmla="*/ 1036586 w 1791974"/>
                <a:gd name="connsiteY808" fmla="*/ 1661061 h 1785178"/>
                <a:gd name="connsiteX809" fmla="*/ 978412 w 1791974"/>
                <a:gd name="connsiteY809" fmla="*/ 1573117 h 1785178"/>
                <a:gd name="connsiteX810" fmla="*/ 972334 w 1791974"/>
                <a:gd name="connsiteY810" fmla="*/ 1564950 h 1785178"/>
                <a:gd name="connsiteX811" fmla="*/ 966656 w 1791974"/>
                <a:gd name="connsiteY811" fmla="*/ 1561912 h 1785178"/>
                <a:gd name="connsiteX812" fmla="*/ 958289 w 1791974"/>
                <a:gd name="connsiteY812" fmla="*/ 1561515 h 1785178"/>
                <a:gd name="connsiteX813" fmla="*/ 957791 w 1791974"/>
                <a:gd name="connsiteY813" fmla="*/ 1558426 h 1785178"/>
                <a:gd name="connsiteX814" fmla="*/ 1002917 w 1791974"/>
                <a:gd name="connsiteY814" fmla="*/ 1550458 h 1785178"/>
                <a:gd name="connsiteX815" fmla="*/ 1003415 w 1791974"/>
                <a:gd name="connsiteY815" fmla="*/ 1553547 h 1785178"/>
                <a:gd name="connsiteX816" fmla="*/ 993951 w 1791974"/>
                <a:gd name="connsiteY816" fmla="*/ 1557878 h 1785178"/>
                <a:gd name="connsiteX817" fmla="*/ 992507 w 1791974"/>
                <a:gd name="connsiteY817" fmla="*/ 1563107 h 1785178"/>
                <a:gd name="connsiteX818" fmla="*/ 998484 w 1791974"/>
                <a:gd name="connsiteY818" fmla="*/ 1575109 h 1785178"/>
                <a:gd name="connsiteX819" fmla="*/ 1038030 w 1791974"/>
                <a:gd name="connsiteY819" fmla="*/ 1634868 h 1785178"/>
                <a:gd name="connsiteX820" fmla="*/ 1052973 w 1791974"/>
                <a:gd name="connsiteY820" fmla="*/ 1566344 h 1785178"/>
                <a:gd name="connsiteX821" fmla="*/ 1054517 w 1791974"/>
                <a:gd name="connsiteY821" fmla="*/ 1552551 h 1785178"/>
                <a:gd name="connsiteX822" fmla="*/ 1051380 w 1791974"/>
                <a:gd name="connsiteY822" fmla="*/ 1548416 h 1785178"/>
                <a:gd name="connsiteX823" fmla="*/ 1042863 w 1791974"/>
                <a:gd name="connsiteY823" fmla="*/ 1546824 h 1785178"/>
                <a:gd name="connsiteX824" fmla="*/ 1041418 w 1791974"/>
                <a:gd name="connsiteY824" fmla="*/ 1546824 h 1785178"/>
                <a:gd name="connsiteX825" fmla="*/ 1040870 w 1791974"/>
                <a:gd name="connsiteY825" fmla="*/ 1543785 h 1785178"/>
                <a:gd name="connsiteX826" fmla="*/ 1074939 w 1791974"/>
                <a:gd name="connsiteY826" fmla="*/ 1537759 h 1785178"/>
                <a:gd name="connsiteX827" fmla="*/ 937769 w 1791974"/>
                <a:gd name="connsiteY827" fmla="*/ 1665991 h 1785178"/>
                <a:gd name="connsiteX828" fmla="*/ 937769 w 1791974"/>
                <a:gd name="connsiteY828" fmla="*/ 1669029 h 1785178"/>
                <a:gd name="connsiteX829" fmla="*/ 889705 w 1791974"/>
                <a:gd name="connsiteY829" fmla="*/ 1670722 h 1785178"/>
                <a:gd name="connsiteX830" fmla="*/ 889705 w 1791974"/>
                <a:gd name="connsiteY830" fmla="*/ 1667684 h 1785178"/>
                <a:gd name="connsiteX831" fmla="*/ 893690 w 1791974"/>
                <a:gd name="connsiteY831" fmla="*/ 1667684 h 1785178"/>
                <a:gd name="connsiteX832" fmla="*/ 903650 w 1791974"/>
                <a:gd name="connsiteY832" fmla="*/ 1663302 h 1785178"/>
                <a:gd name="connsiteX833" fmla="*/ 905244 w 1791974"/>
                <a:gd name="connsiteY833" fmla="*/ 1650504 h 1785178"/>
                <a:gd name="connsiteX834" fmla="*/ 902704 w 1791974"/>
                <a:gd name="connsiteY834" fmla="*/ 1578097 h 1785178"/>
                <a:gd name="connsiteX835" fmla="*/ 901260 w 1791974"/>
                <a:gd name="connsiteY835" fmla="*/ 1566892 h 1785178"/>
                <a:gd name="connsiteX836" fmla="*/ 897723 w 1791974"/>
                <a:gd name="connsiteY836" fmla="*/ 1563456 h 1785178"/>
                <a:gd name="connsiteX837" fmla="*/ 890053 w 1791974"/>
                <a:gd name="connsiteY837" fmla="*/ 1561764 h 1785178"/>
                <a:gd name="connsiteX838" fmla="*/ 886068 w 1791974"/>
                <a:gd name="connsiteY838" fmla="*/ 1561764 h 1785178"/>
                <a:gd name="connsiteX839" fmla="*/ 886068 w 1791974"/>
                <a:gd name="connsiteY839" fmla="*/ 1558675 h 1785178"/>
                <a:gd name="connsiteX840" fmla="*/ 934132 w 1791974"/>
                <a:gd name="connsiteY840" fmla="*/ 1557033 h 1785178"/>
                <a:gd name="connsiteX841" fmla="*/ 934132 w 1791974"/>
                <a:gd name="connsiteY841" fmla="*/ 1560069 h 1785178"/>
                <a:gd name="connsiteX842" fmla="*/ 930049 w 1791974"/>
                <a:gd name="connsiteY842" fmla="*/ 1560069 h 1785178"/>
                <a:gd name="connsiteX843" fmla="*/ 920087 w 1791974"/>
                <a:gd name="connsiteY843" fmla="*/ 1564452 h 1785178"/>
                <a:gd name="connsiteX844" fmla="*/ 918494 w 1791974"/>
                <a:gd name="connsiteY844" fmla="*/ 1577250 h 1785178"/>
                <a:gd name="connsiteX845" fmla="*/ 920983 w 1791974"/>
                <a:gd name="connsiteY845" fmla="*/ 1649657 h 1785178"/>
                <a:gd name="connsiteX846" fmla="*/ 922477 w 1791974"/>
                <a:gd name="connsiteY846" fmla="*/ 1660862 h 1785178"/>
                <a:gd name="connsiteX847" fmla="*/ 926064 w 1791974"/>
                <a:gd name="connsiteY847" fmla="*/ 1664298 h 1785178"/>
                <a:gd name="connsiteX848" fmla="*/ 933634 w 1791974"/>
                <a:gd name="connsiteY848" fmla="*/ 1666041 h 1785178"/>
                <a:gd name="connsiteX849" fmla="*/ 937719 w 1791974"/>
                <a:gd name="connsiteY849" fmla="*/ 1666041 h 1785178"/>
                <a:gd name="connsiteX850" fmla="*/ 744616 w 1791974"/>
                <a:gd name="connsiteY850" fmla="*/ 1542641 h 1785178"/>
                <a:gd name="connsiteX851" fmla="*/ 774499 w 1791974"/>
                <a:gd name="connsiteY851" fmla="*/ 1546874 h 1785178"/>
                <a:gd name="connsiteX852" fmla="*/ 830732 w 1791974"/>
                <a:gd name="connsiteY852" fmla="*/ 1639697 h 1785178"/>
                <a:gd name="connsiteX853" fmla="*/ 839697 w 1791974"/>
                <a:gd name="connsiteY853" fmla="*/ 1575657 h 1785178"/>
                <a:gd name="connsiteX854" fmla="*/ 839249 w 1791974"/>
                <a:gd name="connsiteY854" fmla="*/ 1562609 h 1785178"/>
                <a:gd name="connsiteX855" fmla="*/ 830085 w 1791974"/>
                <a:gd name="connsiteY855" fmla="*/ 1557629 h 1785178"/>
                <a:gd name="connsiteX856" fmla="*/ 826249 w 1791974"/>
                <a:gd name="connsiteY856" fmla="*/ 1557081 h 1785178"/>
                <a:gd name="connsiteX857" fmla="*/ 826699 w 1791974"/>
                <a:gd name="connsiteY857" fmla="*/ 1554045 h 1785178"/>
                <a:gd name="connsiteX858" fmla="*/ 865349 w 1791974"/>
                <a:gd name="connsiteY858" fmla="*/ 1559472 h 1785178"/>
                <a:gd name="connsiteX859" fmla="*/ 864901 w 1791974"/>
                <a:gd name="connsiteY859" fmla="*/ 1562511 h 1785178"/>
                <a:gd name="connsiteX860" fmla="*/ 860966 w 1791974"/>
                <a:gd name="connsiteY860" fmla="*/ 1561962 h 1785178"/>
                <a:gd name="connsiteX861" fmla="*/ 850406 w 1791974"/>
                <a:gd name="connsiteY861" fmla="*/ 1564750 h 1785178"/>
                <a:gd name="connsiteX862" fmla="*/ 846919 w 1791974"/>
                <a:gd name="connsiteY862" fmla="*/ 1576503 h 1785178"/>
                <a:gd name="connsiteX863" fmla="*/ 833770 w 1791974"/>
                <a:gd name="connsiteY863" fmla="*/ 1670075 h 1785178"/>
                <a:gd name="connsiteX864" fmla="*/ 830782 w 1791974"/>
                <a:gd name="connsiteY864" fmla="*/ 1669676 h 1785178"/>
                <a:gd name="connsiteX865" fmla="*/ 770167 w 1791974"/>
                <a:gd name="connsiteY865" fmla="*/ 1570079 h 1785178"/>
                <a:gd name="connsiteX866" fmla="*/ 760553 w 1791974"/>
                <a:gd name="connsiteY866" fmla="*/ 1638502 h 1785178"/>
                <a:gd name="connsiteX867" fmla="*/ 760952 w 1791974"/>
                <a:gd name="connsiteY867" fmla="*/ 1651599 h 1785178"/>
                <a:gd name="connsiteX868" fmla="*/ 770067 w 1791974"/>
                <a:gd name="connsiteY868" fmla="*/ 1656579 h 1785178"/>
                <a:gd name="connsiteX869" fmla="*/ 773951 w 1791974"/>
                <a:gd name="connsiteY869" fmla="*/ 1657127 h 1785178"/>
                <a:gd name="connsiteX870" fmla="*/ 773553 w 1791974"/>
                <a:gd name="connsiteY870" fmla="*/ 1660115 h 1785178"/>
                <a:gd name="connsiteX871" fmla="*/ 734903 w 1791974"/>
                <a:gd name="connsiteY871" fmla="*/ 1654687 h 1785178"/>
                <a:gd name="connsiteX872" fmla="*/ 735351 w 1791974"/>
                <a:gd name="connsiteY872" fmla="*/ 1651699 h 1785178"/>
                <a:gd name="connsiteX873" fmla="*/ 739187 w 1791974"/>
                <a:gd name="connsiteY873" fmla="*/ 1652247 h 1785178"/>
                <a:gd name="connsiteX874" fmla="*/ 749846 w 1791974"/>
                <a:gd name="connsiteY874" fmla="*/ 1649358 h 1785178"/>
                <a:gd name="connsiteX875" fmla="*/ 753332 w 1791974"/>
                <a:gd name="connsiteY875" fmla="*/ 1637705 h 1785178"/>
                <a:gd name="connsiteX876" fmla="*/ 764190 w 1791974"/>
                <a:gd name="connsiteY876" fmla="*/ 1560468 h 1785178"/>
                <a:gd name="connsiteX877" fmla="*/ 757914 w 1791974"/>
                <a:gd name="connsiteY877" fmla="*/ 1551952 h 1785178"/>
                <a:gd name="connsiteX878" fmla="*/ 751041 w 1791974"/>
                <a:gd name="connsiteY878" fmla="*/ 1547571 h 1785178"/>
                <a:gd name="connsiteX879" fmla="*/ 743967 w 1791974"/>
                <a:gd name="connsiteY879" fmla="*/ 1545828 h 1785178"/>
                <a:gd name="connsiteX880" fmla="*/ 744367 w 1791974"/>
                <a:gd name="connsiteY880" fmla="*/ 1542789 h 1785178"/>
                <a:gd name="connsiteX881" fmla="*/ 693812 w 1791974"/>
                <a:gd name="connsiteY881" fmla="*/ 1529693 h 1785178"/>
                <a:gd name="connsiteX882" fmla="*/ 694809 w 1791974"/>
                <a:gd name="connsiteY882" fmla="*/ 1526755 h 1785178"/>
                <a:gd name="connsiteX883" fmla="*/ 732413 w 1791974"/>
                <a:gd name="connsiteY883" fmla="*/ 1539703 h 1785178"/>
                <a:gd name="connsiteX884" fmla="*/ 731366 w 1791974"/>
                <a:gd name="connsiteY884" fmla="*/ 1542591 h 1785178"/>
                <a:gd name="connsiteX885" fmla="*/ 727381 w 1791974"/>
                <a:gd name="connsiteY885" fmla="*/ 1541195 h 1785178"/>
                <a:gd name="connsiteX886" fmla="*/ 715976 w 1791974"/>
                <a:gd name="connsiteY886" fmla="*/ 1543139 h 1785178"/>
                <a:gd name="connsiteX887" fmla="*/ 710446 w 1791974"/>
                <a:gd name="connsiteY887" fmla="*/ 1553844 h 1785178"/>
                <a:gd name="connsiteX888" fmla="*/ 695505 w 1791974"/>
                <a:gd name="connsiteY888" fmla="*/ 1596821 h 1785178"/>
                <a:gd name="connsiteX889" fmla="*/ 683800 w 1791974"/>
                <a:gd name="connsiteY889" fmla="*/ 1620476 h 1785178"/>
                <a:gd name="connsiteX890" fmla="*/ 666168 w 1791974"/>
                <a:gd name="connsiteY890" fmla="*/ 1631281 h 1785178"/>
                <a:gd name="connsiteX891" fmla="*/ 638775 w 1791974"/>
                <a:gd name="connsiteY891" fmla="*/ 1628942 h 1785178"/>
                <a:gd name="connsiteX892" fmla="*/ 614517 w 1791974"/>
                <a:gd name="connsiteY892" fmla="*/ 1614002 h 1785178"/>
                <a:gd name="connsiteX893" fmla="*/ 607295 w 1791974"/>
                <a:gd name="connsiteY893" fmla="*/ 1593435 h 1785178"/>
                <a:gd name="connsiteX894" fmla="*/ 613770 w 1791974"/>
                <a:gd name="connsiteY894" fmla="*/ 1566493 h 1785178"/>
                <a:gd name="connsiteX895" fmla="*/ 628414 w 1791974"/>
                <a:gd name="connsiteY895" fmla="*/ 1524713 h 1785178"/>
                <a:gd name="connsiteX896" fmla="*/ 630107 w 1791974"/>
                <a:gd name="connsiteY896" fmla="*/ 1510967 h 1785178"/>
                <a:gd name="connsiteX897" fmla="*/ 622487 w 1791974"/>
                <a:gd name="connsiteY897" fmla="*/ 1504943 h 1785178"/>
                <a:gd name="connsiteX898" fmla="*/ 618502 w 1791974"/>
                <a:gd name="connsiteY898" fmla="*/ 1503548 h 1785178"/>
                <a:gd name="connsiteX899" fmla="*/ 619498 w 1791974"/>
                <a:gd name="connsiteY899" fmla="*/ 1500660 h 1785178"/>
                <a:gd name="connsiteX900" fmla="*/ 665321 w 1791974"/>
                <a:gd name="connsiteY900" fmla="*/ 1516445 h 1785178"/>
                <a:gd name="connsiteX901" fmla="*/ 664325 w 1791974"/>
                <a:gd name="connsiteY901" fmla="*/ 1519335 h 1785178"/>
                <a:gd name="connsiteX902" fmla="*/ 660241 w 1791974"/>
                <a:gd name="connsiteY902" fmla="*/ 1517939 h 1785178"/>
                <a:gd name="connsiteX903" fmla="*/ 649434 w 1791974"/>
                <a:gd name="connsiteY903" fmla="*/ 1518837 h 1785178"/>
                <a:gd name="connsiteX904" fmla="*/ 643457 w 1791974"/>
                <a:gd name="connsiteY904" fmla="*/ 1529891 h 1785178"/>
                <a:gd name="connsiteX905" fmla="*/ 627518 w 1791974"/>
                <a:gd name="connsiteY905" fmla="*/ 1576105 h 1785178"/>
                <a:gd name="connsiteX906" fmla="*/ 623782 w 1791974"/>
                <a:gd name="connsiteY906" fmla="*/ 1590646 h 1785178"/>
                <a:gd name="connsiteX907" fmla="*/ 623782 w 1791974"/>
                <a:gd name="connsiteY907" fmla="*/ 1604489 h 1785178"/>
                <a:gd name="connsiteX908" fmla="*/ 629858 w 1791974"/>
                <a:gd name="connsiteY908" fmla="*/ 1614799 h 1785178"/>
                <a:gd name="connsiteX909" fmla="*/ 642559 w 1791974"/>
                <a:gd name="connsiteY909" fmla="*/ 1622418 h 1785178"/>
                <a:gd name="connsiteX910" fmla="*/ 662732 w 1791974"/>
                <a:gd name="connsiteY910" fmla="*/ 1624309 h 1785178"/>
                <a:gd name="connsiteX911" fmla="*/ 677972 w 1791974"/>
                <a:gd name="connsiteY911" fmla="*/ 1616542 h 1785178"/>
                <a:gd name="connsiteX912" fmla="*/ 689229 w 1791974"/>
                <a:gd name="connsiteY912" fmla="*/ 1593634 h 1785178"/>
                <a:gd name="connsiteX913" fmla="*/ 704172 w 1791974"/>
                <a:gd name="connsiteY913" fmla="*/ 1550707 h 1785178"/>
                <a:gd name="connsiteX914" fmla="*/ 706263 w 1791974"/>
                <a:gd name="connsiteY914" fmla="*/ 1537510 h 1785178"/>
                <a:gd name="connsiteX915" fmla="*/ 698394 w 1791974"/>
                <a:gd name="connsiteY915" fmla="*/ 1530938 h 1785178"/>
                <a:gd name="connsiteX916" fmla="*/ 694359 w 1791974"/>
                <a:gd name="connsiteY916" fmla="*/ 1529592 h 1785178"/>
                <a:gd name="connsiteX917" fmla="*/ 478245 w 1791974"/>
                <a:gd name="connsiteY917" fmla="*/ 1413114 h 1785178"/>
                <a:gd name="connsiteX918" fmla="*/ 476600 w 1791974"/>
                <a:gd name="connsiteY918" fmla="*/ 1415654 h 1785178"/>
                <a:gd name="connsiteX919" fmla="*/ 482280 w 1791974"/>
                <a:gd name="connsiteY919" fmla="*/ 1420235 h 1785178"/>
                <a:gd name="connsiteX920" fmla="*/ 486662 w 1791974"/>
                <a:gd name="connsiteY920" fmla="*/ 1427108 h 1785178"/>
                <a:gd name="connsiteX921" fmla="*/ 488753 w 1791974"/>
                <a:gd name="connsiteY921" fmla="*/ 1437466 h 1785178"/>
                <a:gd name="connsiteX922" fmla="*/ 446269 w 1791974"/>
                <a:gd name="connsiteY922" fmla="*/ 1502901 h 1785178"/>
                <a:gd name="connsiteX923" fmla="*/ 438199 w 1791974"/>
                <a:gd name="connsiteY923" fmla="*/ 1512014 h 1785178"/>
                <a:gd name="connsiteX924" fmla="*/ 427291 w 1791974"/>
                <a:gd name="connsiteY924" fmla="*/ 1510072 h 1785178"/>
                <a:gd name="connsiteX925" fmla="*/ 424053 w 1791974"/>
                <a:gd name="connsiteY925" fmla="*/ 1507979 h 1785178"/>
                <a:gd name="connsiteX926" fmla="*/ 422360 w 1791974"/>
                <a:gd name="connsiteY926" fmla="*/ 1510520 h 1785178"/>
                <a:gd name="connsiteX927" fmla="*/ 455084 w 1791974"/>
                <a:gd name="connsiteY927" fmla="*/ 1531783 h 1785178"/>
                <a:gd name="connsiteX928" fmla="*/ 456777 w 1791974"/>
                <a:gd name="connsiteY928" fmla="*/ 1529195 h 1785178"/>
                <a:gd name="connsiteX929" fmla="*/ 453441 w 1791974"/>
                <a:gd name="connsiteY929" fmla="*/ 1527054 h 1785178"/>
                <a:gd name="connsiteX930" fmla="*/ 447215 w 1791974"/>
                <a:gd name="connsiteY930" fmla="*/ 1518885 h 1785178"/>
                <a:gd name="connsiteX931" fmla="*/ 452196 w 1791974"/>
                <a:gd name="connsiteY931" fmla="*/ 1506835 h 1785178"/>
                <a:gd name="connsiteX932" fmla="*/ 489850 w 1791974"/>
                <a:gd name="connsiteY932" fmla="*/ 1448920 h 1785178"/>
                <a:gd name="connsiteX933" fmla="*/ 502700 w 1791974"/>
                <a:gd name="connsiteY933" fmla="*/ 1564900 h 1785178"/>
                <a:gd name="connsiteX934" fmla="*/ 505190 w 1791974"/>
                <a:gd name="connsiteY934" fmla="*/ 1566543 h 1785178"/>
                <a:gd name="connsiteX935" fmla="*/ 556692 w 1791974"/>
                <a:gd name="connsiteY935" fmla="*/ 1487264 h 1785178"/>
                <a:gd name="connsiteX936" fmla="*/ 564760 w 1791974"/>
                <a:gd name="connsiteY936" fmla="*/ 1478151 h 1785178"/>
                <a:gd name="connsiteX937" fmla="*/ 575568 w 1791974"/>
                <a:gd name="connsiteY937" fmla="*/ 1480043 h 1785178"/>
                <a:gd name="connsiteX938" fmla="*/ 578906 w 1791974"/>
                <a:gd name="connsiteY938" fmla="*/ 1482184 h 1785178"/>
                <a:gd name="connsiteX939" fmla="*/ 580599 w 1791974"/>
                <a:gd name="connsiteY939" fmla="*/ 1479595 h 1785178"/>
                <a:gd name="connsiteX940" fmla="*/ 547825 w 1791974"/>
                <a:gd name="connsiteY940" fmla="*/ 1458380 h 1785178"/>
                <a:gd name="connsiteX941" fmla="*/ 546182 w 1791974"/>
                <a:gd name="connsiteY941" fmla="*/ 1460920 h 1785178"/>
                <a:gd name="connsiteX942" fmla="*/ 549420 w 1791974"/>
                <a:gd name="connsiteY942" fmla="*/ 1463012 h 1785178"/>
                <a:gd name="connsiteX943" fmla="*/ 555646 w 1791974"/>
                <a:gd name="connsiteY943" fmla="*/ 1471229 h 1785178"/>
                <a:gd name="connsiteX944" fmla="*/ 550665 w 1791974"/>
                <a:gd name="connsiteY944" fmla="*/ 1483330 h 1785178"/>
                <a:gd name="connsiteX945" fmla="*/ 515401 w 1791974"/>
                <a:gd name="connsiteY945" fmla="*/ 1537560 h 1785178"/>
                <a:gd name="connsiteX946" fmla="*/ 503895 w 1791974"/>
                <a:gd name="connsiteY946" fmla="*/ 1429646 h 1785178"/>
                <a:gd name="connsiteX947" fmla="*/ 478343 w 1791974"/>
                <a:gd name="connsiteY947" fmla="*/ 1413114 h 1785178"/>
                <a:gd name="connsiteX948" fmla="*/ 389737 w 1791974"/>
                <a:gd name="connsiteY948" fmla="*/ 1420783 h 1785178"/>
                <a:gd name="connsiteX949" fmla="*/ 407518 w 1791974"/>
                <a:gd name="connsiteY949" fmla="*/ 1374969 h 1785178"/>
                <a:gd name="connsiteX950" fmla="*/ 361995 w 1791974"/>
                <a:gd name="connsiteY950" fmla="*/ 1393991 h 1785178"/>
                <a:gd name="connsiteX951" fmla="*/ 389737 w 1791974"/>
                <a:gd name="connsiteY951" fmla="*/ 1420783 h 1785178"/>
                <a:gd name="connsiteX952" fmla="*/ 387146 w 1791974"/>
                <a:gd name="connsiteY952" fmla="*/ 1426809 h 1785178"/>
                <a:gd name="connsiteX953" fmla="*/ 380822 w 1791974"/>
                <a:gd name="connsiteY953" fmla="*/ 1443092 h 1785178"/>
                <a:gd name="connsiteX954" fmla="*/ 375242 w 1791974"/>
                <a:gd name="connsiteY954" fmla="*/ 1453651 h 1785178"/>
                <a:gd name="connsiteX955" fmla="*/ 370261 w 1791974"/>
                <a:gd name="connsiteY955" fmla="*/ 1455344 h 1785178"/>
                <a:gd name="connsiteX956" fmla="*/ 362193 w 1791974"/>
                <a:gd name="connsiteY956" fmla="*/ 1450663 h 1785178"/>
                <a:gd name="connsiteX957" fmla="*/ 360050 w 1791974"/>
                <a:gd name="connsiteY957" fmla="*/ 1452854 h 1785178"/>
                <a:gd name="connsiteX958" fmla="*/ 391878 w 1791974"/>
                <a:gd name="connsiteY958" fmla="*/ 1483629 h 1785178"/>
                <a:gd name="connsiteX959" fmla="*/ 393971 w 1791974"/>
                <a:gd name="connsiteY959" fmla="*/ 1481437 h 1785178"/>
                <a:gd name="connsiteX960" fmla="*/ 388990 w 1791974"/>
                <a:gd name="connsiteY960" fmla="*/ 1471479 h 1785178"/>
                <a:gd name="connsiteX961" fmla="*/ 392925 w 1791974"/>
                <a:gd name="connsiteY961" fmla="*/ 1454994 h 1785178"/>
                <a:gd name="connsiteX962" fmla="*/ 429683 w 1791974"/>
                <a:gd name="connsiteY962" fmla="*/ 1360378 h 1785178"/>
                <a:gd name="connsiteX963" fmla="*/ 427590 w 1791974"/>
                <a:gd name="connsiteY963" fmla="*/ 1358386 h 1785178"/>
                <a:gd name="connsiteX964" fmla="*/ 335098 w 1791974"/>
                <a:gd name="connsiteY964" fmla="*/ 1397379 h 1785178"/>
                <a:gd name="connsiteX965" fmla="*/ 317166 w 1791974"/>
                <a:gd name="connsiteY965" fmla="*/ 1402357 h 1785178"/>
                <a:gd name="connsiteX966" fmla="*/ 308351 w 1791974"/>
                <a:gd name="connsiteY966" fmla="*/ 1398375 h 1785178"/>
                <a:gd name="connsiteX967" fmla="*/ 306259 w 1791974"/>
                <a:gd name="connsiteY967" fmla="*/ 1400515 h 1785178"/>
                <a:gd name="connsiteX968" fmla="*/ 331661 w 1791974"/>
                <a:gd name="connsiteY968" fmla="*/ 1425066 h 1785178"/>
                <a:gd name="connsiteX969" fmla="*/ 333802 w 1791974"/>
                <a:gd name="connsiteY969" fmla="*/ 1422875 h 1785178"/>
                <a:gd name="connsiteX970" fmla="*/ 327976 w 1791974"/>
                <a:gd name="connsiteY970" fmla="*/ 1413712 h 1785178"/>
                <a:gd name="connsiteX971" fmla="*/ 329319 w 1791974"/>
                <a:gd name="connsiteY971" fmla="*/ 1408732 h 1785178"/>
                <a:gd name="connsiteX972" fmla="*/ 338136 w 1791974"/>
                <a:gd name="connsiteY972" fmla="*/ 1403752 h 1785178"/>
                <a:gd name="connsiteX973" fmla="*/ 355917 w 1791974"/>
                <a:gd name="connsiteY973" fmla="*/ 1396282 h 1785178"/>
                <a:gd name="connsiteX974" fmla="*/ 387146 w 1791974"/>
                <a:gd name="connsiteY974" fmla="*/ 1426460 h 1785178"/>
                <a:gd name="connsiteX975" fmla="*/ 312435 w 1791974"/>
                <a:gd name="connsiteY975" fmla="*/ 1208242 h 1785178"/>
                <a:gd name="connsiteX976" fmla="*/ 309795 w 1791974"/>
                <a:gd name="connsiteY976" fmla="*/ 1209836 h 1785178"/>
                <a:gd name="connsiteX977" fmla="*/ 313033 w 1791974"/>
                <a:gd name="connsiteY977" fmla="*/ 1216409 h 1785178"/>
                <a:gd name="connsiteX978" fmla="*/ 314079 w 1791974"/>
                <a:gd name="connsiteY978" fmla="*/ 1224477 h 1785178"/>
                <a:gd name="connsiteX979" fmla="*/ 311639 w 1791974"/>
                <a:gd name="connsiteY979" fmla="*/ 1234737 h 1785178"/>
                <a:gd name="connsiteX980" fmla="*/ 245445 w 1791974"/>
                <a:gd name="connsiteY980" fmla="*/ 1276119 h 1785178"/>
                <a:gd name="connsiteX981" fmla="*/ 234288 w 1791974"/>
                <a:gd name="connsiteY981" fmla="*/ 1281097 h 1785178"/>
                <a:gd name="connsiteX982" fmla="*/ 225222 w 1791974"/>
                <a:gd name="connsiteY982" fmla="*/ 1274723 h 1785178"/>
                <a:gd name="connsiteX983" fmla="*/ 223180 w 1791974"/>
                <a:gd name="connsiteY983" fmla="*/ 1271436 h 1785178"/>
                <a:gd name="connsiteX984" fmla="*/ 220591 w 1791974"/>
                <a:gd name="connsiteY984" fmla="*/ 1273081 h 1785178"/>
                <a:gd name="connsiteX985" fmla="*/ 241260 w 1791974"/>
                <a:gd name="connsiteY985" fmla="*/ 1306146 h 1785178"/>
                <a:gd name="connsiteX986" fmla="*/ 243850 w 1791974"/>
                <a:gd name="connsiteY986" fmla="*/ 1304553 h 1785178"/>
                <a:gd name="connsiteX987" fmla="*/ 241758 w 1791974"/>
                <a:gd name="connsiteY987" fmla="*/ 1301216 h 1785178"/>
                <a:gd name="connsiteX988" fmla="*/ 239566 w 1791974"/>
                <a:gd name="connsiteY988" fmla="*/ 1291258 h 1785178"/>
                <a:gd name="connsiteX989" fmla="*/ 249528 w 1791974"/>
                <a:gd name="connsiteY989" fmla="*/ 1282543 h 1785178"/>
                <a:gd name="connsiteX990" fmla="*/ 308102 w 1791974"/>
                <a:gd name="connsiteY990" fmla="*/ 1245841 h 1785178"/>
                <a:gd name="connsiteX991" fmla="*/ 270697 w 1791974"/>
                <a:gd name="connsiteY991" fmla="*/ 1356394 h 1785178"/>
                <a:gd name="connsiteX992" fmla="*/ 272290 w 1791974"/>
                <a:gd name="connsiteY992" fmla="*/ 1358934 h 1785178"/>
                <a:gd name="connsiteX993" fmla="*/ 352430 w 1791974"/>
                <a:gd name="connsiteY993" fmla="*/ 1308885 h 1785178"/>
                <a:gd name="connsiteX994" fmla="*/ 363638 w 1791974"/>
                <a:gd name="connsiteY994" fmla="*/ 1303907 h 1785178"/>
                <a:gd name="connsiteX995" fmla="*/ 372603 w 1791974"/>
                <a:gd name="connsiteY995" fmla="*/ 1310180 h 1785178"/>
                <a:gd name="connsiteX996" fmla="*/ 374744 w 1791974"/>
                <a:gd name="connsiteY996" fmla="*/ 1313517 h 1785178"/>
                <a:gd name="connsiteX997" fmla="*/ 377385 w 1791974"/>
                <a:gd name="connsiteY997" fmla="*/ 1311923 h 1785178"/>
                <a:gd name="connsiteX998" fmla="*/ 356664 w 1791974"/>
                <a:gd name="connsiteY998" fmla="*/ 1278808 h 1785178"/>
                <a:gd name="connsiteX999" fmla="*/ 354075 w 1791974"/>
                <a:gd name="connsiteY999" fmla="*/ 1280450 h 1785178"/>
                <a:gd name="connsiteX1000" fmla="*/ 356116 w 1791974"/>
                <a:gd name="connsiteY1000" fmla="*/ 1283738 h 1785178"/>
                <a:gd name="connsiteX1001" fmla="*/ 358307 w 1791974"/>
                <a:gd name="connsiteY1001" fmla="*/ 1293698 h 1785178"/>
                <a:gd name="connsiteX1002" fmla="*/ 348347 w 1791974"/>
                <a:gd name="connsiteY1002" fmla="*/ 1302511 h 1785178"/>
                <a:gd name="connsiteX1003" fmla="*/ 293559 w 1791974"/>
                <a:gd name="connsiteY1003" fmla="*/ 1336773 h 1785178"/>
                <a:gd name="connsiteX1004" fmla="*/ 328424 w 1791974"/>
                <a:gd name="connsiteY1004" fmla="*/ 1234038 h 1785178"/>
                <a:gd name="connsiteX1005" fmla="*/ 312336 w 1791974"/>
                <a:gd name="connsiteY1005" fmla="*/ 1208242 h 1785178"/>
                <a:gd name="connsiteX1006" fmla="*/ 203157 w 1791974"/>
                <a:gd name="connsiteY1006" fmla="*/ 1234785 h 1785178"/>
                <a:gd name="connsiteX1007" fmla="*/ 200369 w 1791974"/>
                <a:gd name="connsiteY1007" fmla="*/ 1236030 h 1785178"/>
                <a:gd name="connsiteX1008" fmla="*/ 180844 w 1791974"/>
                <a:gd name="connsiteY1008" fmla="*/ 1192107 h 1785178"/>
                <a:gd name="connsiteX1009" fmla="*/ 183633 w 1791974"/>
                <a:gd name="connsiteY1009" fmla="*/ 1190862 h 1785178"/>
                <a:gd name="connsiteX1010" fmla="*/ 185227 w 1791974"/>
                <a:gd name="connsiteY1010" fmla="*/ 1194499 h 1785178"/>
                <a:gd name="connsiteX1011" fmla="*/ 193047 w 1791974"/>
                <a:gd name="connsiteY1011" fmla="*/ 1202067 h 1785178"/>
                <a:gd name="connsiteX1012" fmla="*/ 205499 w 1791974"/>
                <a:gd name="connsiteY1012" fmla="*/ 1198732 h 1785178"/>
                <a:gd name="connsiteX1013" fmla="*/ 271693 w 1791974"/>
                <a:gd name="connsiteY1013" fmla="*/ 1169251 h 1785178"/>
                <a:gd name="connsiteX1014" fmla="*/ 281655 w 1791974"/>
                <a:gd name="connsiteY1014" fmla="*/ 1163673 h 1785178"/>
                <a:gd name="connsiteX1015" fmla="*/ 283547 w 1791974"/>
                <a:gd name="connsiteY1015" fmla="*/ 1159141 h 1785178"/>
                <a:gd name="connsiteX1016" fmla="*/ 282252 w 1791974"/>
                <a:gd name="connsiteY1016" fmla="*/ 1151373 h 1785178"/>
                <a:gd name="connsiteX1017" fmla="*/ 280659 w 1791974"/>
                <a:gd name="connsiteY1017" fmla="*/ 1147737 h 1785178"/>
                <a:gd name="connsiteX1018" fmla="*/ 283447 w 1791974"/>
                <a:gd name="connsiteY1018" fmla="*/ 1146492 h 1785178"/>
                <a:gd name="connsiteX1019" fmla="*/ 303021 w 1791974"/>
                <a:gd name="connsiteY1019" fmla="*/ 1190414 h 1785178"/>
                <a:gd name="connsiteX1020" fmla="*/ 300183 w 1791974"/>
                <a:gd name="connsiteY1020" fmla="*/ 1191659 h 1785178"/>
                <a:gd name="connsiteX1021" fmla="*/ 298540 w 1791974"/>
                <a:gd name="connsiteY1021" fmla="*/ 1187924 h 1785178"/>
                <a:gd name="connsiteX1022" fmla="*/ 290769 w 1791974"/>
                <a:gd name="connsiteY1022" fmla="*/ 1180454 h 1785178"/>
                <a:gd name="connsiteX1023" fmla="*/ 278317 w 1791974"/>
                <a:gd name="connsiteY1023" fmla="*/ 1183742 h 1785178"/>
                <a:gd name="connsiteX1024" fmla="*/ 212073 w 1791974"/>
                <a:gd name="connsiteY1024" fmla="*/ 1213174 h 1785178"/>
                <a:gd name="connsiteX1025" fmla="*/ 202111 w 1791974"/>
                <a:gd name="connsiteY1025" fmla="*/ 1218750 h 1785178"/>
                <a:gd name="connsiteX1026" fmla="*/ 200319 w 1791974"/>
                <a:gd name="connsiteY1026" fmla="*/ 1223381 h 1785178"/>
                <a:gd name="connsiteX1027" fmla="*/ 201514 w 1791974"/>
                <a:gd name="connsiteY1027" fmla="*/ 1231050 h 1785178"/>
                <a:gd name="connsiteX1028" fmla="*/ 203157 w 1791974"/>
                <a:gd name="connsiteY1028" fmla="*/ 1234785 h 1785178"/>
                <a:gd name="connsiteX1029" fmla="*/ 256353 w 1791974"/>
                <a:gd name="connsiteY1029" fmla="*/ 1077472 h 1785178"/>
                <a:gd name="connsiteX1030" fmla="*/ 259291 w 1791974"/>
                <a:gd name="connsiteY1030" fmla="*/ 1076476 h 1785178"/>
                <a:gd name="connsiteX1031" fmla="*/ 274234 w 1791974"/>
                <a:gd name="connsiteY1031" fmla="*/ 1122190 h 1785178"/>
                <a:gd name="connsiteX1032" fmla="*/ 271294 w 1791974"/>
                <a:gd name="connsiteY1032" fmla="*/ 1123138 h 1785178"/>
                <a:gd name="connsiteX1033" fmla="*/ 270048 w 1791974"/>
                <a:gd name="connsiteY1033" fmla="*/ 1119302 h 1785178"/>
                <a:gd name="connsiteX1034" fmla="*/ 263077 w 1791974"/>
                <a:gd name="connsiteY1034" fmla="*/ 1111035 h 1785178"/>
                <a:gd name="connsiteX1035" fmla="*/ 250376 w 1791974"/>
                <a:gd name="connsiteY1035" fmla="*/ 1113077 h 1785178"/>
                <a:gd name="connsiteX1036" fmla="*/ 198177 w 1791974"/>
                <a:gd name="connsiteY1036" fmla="*/ 1130010 h 1785178"/>
                <a:gd name="connsiteX1037" fmla="*/ 177856 w 1791974"/>
                <a:gd name="connsiteY1037" fmla="*/ 1133694 h 1785178"/>
                <a:gd name="connsiteX1038" fmla="*/ 161867 w 1791974"/>
                <a:gd name="connsiteY1038" fmla="*/ 1128714 h 1785178"/>
                <a:gd name="connsiteX1039" fmla="*/ 151258 w 1791974"/>
                <a:gd name="connsiteY1039" fmla="*/ 1114971 h 1785178"/>
                <a:gd name="connsiteX1040" fmla="*/ 151258 w 1791974"/>
                <a:gd name="connsiteY1040" fmla="*/ 1102121 h 1785178"/>
                <a:gd name="connsiteX1041" fmla="*/ 158231 w 1791974"/>
                <a:gd name="connsiteY1041" fmla="*/ 1095151 h 1785178"/>
                <a:gd name="connsiteX1042" fmla="*/ 164706 w 1791974"/>
                <a:gd name="connsiteY1042" fmla="*/ 1095151 h 1785178"/>
                <a:gd name="connsiteX1043" fmla="*/ 169139 w 1791974"/>
                <a:gd name="connsiteY1043" fmla="*/ 1100429 h 1785178"/>
                <a:gd name="connsiteX1044" fmla="*/ 169139 w 1791974"/>
                <a:gd name="connsiteY1044" fmla="*/ 1105409 h 1785178"/>
                <a:gd name="connsiteX1045" fmla="*/ 161967 w 1791974"/>
                <a:gd name="connsiteY1045" fmla="*/ 1113377 h 1785178"/>
                <a:gd name="connsiteX1046" fmla="*/ 159277 w 1791974"/>
                <a:gd name="connsiteY1046" fmla="*/ 1119403 h 1785178"/>
                <a:gd name="connsiteX1047" fmla="*/ 163162 w 1791974"/>
                <a:gd name="connsiteY1047" fmla="*/ 1122489 h 1785178"/>
                <a:gd name="connsiteX1048" fmla="*/ 173124 w 1791974"/>
                <a:gd name="connsiteY1048" fmla="*/ 1121395 h 1785178"/>
                <a:gd name="connsiteX1049" fmla="*/ 245395 w 1791974"/>
                <a:gd name="connsiteY1049" fmla="*/ 1097939 h 1785178"/>
                <a:gd name="connsiteX1050" fmla="*/ 255754 w 1791974"/>
                <a:gd name="connsiteY1050" fmla="*/ 1093457 h 1785178"/>
                <a:gd name="connsiteX1051" fmla="*/ 258096 w 1791974"/>
                <a:gd name="connsiteY1051" fmla="*/ 1089075 h 1785178"/>
                <a:gd name="connsiteX1052" fmla="*/ 257598 w 1791974"/>
                <a:gd name="connsiteY1052" fmla="*/ 1081306 h 1785178"/>
                <a:gd name="connsiteX1053" fmla="*/ 256353 w 1791974"/>
                <a:gd name="connsiteY1053" fmla="*/ 1077472 h 1785178"/>
                <a:gd name="connsiteX1054" fmla="*/ 1605837 w 1791974"/>
                <a:gd name="connsiteY1054" fmla="*/ 865928 h 1785178"/>
                <a:gd name="connsiteX1055" fmla="*/ 1632782 w 1791974"/>
                <a:gd name="connsiteY1055" fmla="*/ 892968 h 1785178"/>
                <a:gd name="connsiteX1056" fmla="*/ 1605737 w 1791974"/>
                <a:gd name="connsiteY1056" fmla="*/ 919909 h 1785178"/>
                <a:gd name="connsiteX1057" fmla="*/ 1578792 w 1791974"/>
                <a:gd name="connsiteY1057" fmla="*/ 892918 h 1785178"/>
                <a:gd name="connsiteX1058" fmla="*/ 1605837 w 1791974"/>
                <a:gd name="connsiteY1058" fmla="*/ 865928 h 1785178"/>
                <a:gd name="connsiteX1059" fmla="*/ 192399 w 1791974"/>
                <a:gd name="connsiteY1059" fmla="*/ 865928 h 1785178"/>
                <a:gd name="connsiteX1060" fmla="*/ 219195 w 1791974"/>
                <a:gd name="connsiteY1060" fmla="*/ 893117 h 1785178"/>
                <a:gd name="connsiteX1061" fmla="*/ 192001 w 1791974"/>
                <a:gd name="connsiteY1061" fmla="*/ 919909 h 1785178"/>
                <a:gd name="connsiteX1062" fmla="*/ 165204 w 1791974"/>
                <a:gd name="connsiteY1062" fmla="*/ 892918 h 1785178"/>
                <a:gd name="connsiteX1063" fmla="*/ 192200 w 1791974"/>
                <a:gd name="connsiteY1063" fmla="*/ 865928 h 1785178"/>
                <a:gd name="connsiteX1064" fmla="*/ 899069 w 1791974"/>
                <a:gd name="connsiteY1064" fmla="*/ 663447 h 1785178"/>
                <a:gd name="connsiteX1065" fmla="*/ 881137 w 1791974"/>
                <a:gd name="connsiteY1065" fmla="*/ 664343 h 1785178"/>
                <a:gd name="connsiteX1066" fmla="*/ 881137 w 1791974"/>
                <a:gd name="connsiteY1066" fmla="*/ 727288 h 1785178"/>
                <a:gd name="connsiteX1067" fmla="*/ 814296 w 1791974"/>
                <a:gd name="connsiteY1067" fmla="*/ 727288 h 1785178"/>
                <a:gd name="connsiteX1068" fmla="*/ 859671 w 1791974"/>
                <a:gd name="connsiteY1068" fmla="*/ 704928 h 1785178"/>
                <a:gd name="connsiteX1069" fmla="*/ 859671 w 1791974"/>
                <a:gd name="connsiteY1069" fmla="*/ 704928 h 1785178"/>
                <a:gd name="connsiteX1070" fmla="*/ 866644 w 1791974"/>
                <a:gd name="connsiteY1070" fmla="*/ 703137 h 1785178"/>
                <a:gd name="connsiteX1071" fmla="*/ 866644 w 1791974"/>
                <a:gd name="connsiteY1071" fmla="*/ 666733 h 1785178"/>
                <a:gd name="connsiteX1072" fmla="*/ 859671 w 1791974"/>
                <a:gd name="connsiteY1072" fmla="*/ 668128 h 1785178"/>
                <a:gd name="connsiteX1073" fmla="*/ 859671 w 1791974"/>
                <a:gd name="connsiteY1073" fmla="*/ 668128 h 1785178"/>
                <a:gd name="connsiteX1074" fmla="*/ 741776 w 1791974"/>
                <a:gd name="connsiteY1074" fmla="*/ 757516 h 1785178"/>
                <a:gd name="connsiteX1075" fmla="*/ 881238 w 1791974"/>
                <a:gd name="connsiteY1075" fmla="*/ 757516 h 1785178"/>
                <a:gd name="connsiteX1076" fmla="*/ 881238 w 1791974"/>
                <a:gd name="connsiteY1076" fmla="*/ 828728 h 1785178"/>
                <a:gd name="connsiteX1077" fmla="*/ 859769 w 1791974"/>
                <a:gd name="connsiteY1077" fmla="*/ 828728 h 1785178"/>
                <a:gd name="connsiteX1078" fmla="*/ 859769 w 1791974"/>
                <a:gd name="connsiteY1078" fmla="*/ 778233 h 1785178"/>
                <a:gd name="connsiteX1079" fmla="*/ 732113 w 1791974"/>
                <a:gd name="connsiteY1079" fmla="*/ 778233 h 1785178"/>
                <a:gd name="connsiteX1080" fmla="*/ 723547 w 1791974"/>
                <a:gd name="connsiteY1080" fmla="*/ 808111 h 1785178"/>
                <a:gd name="connsiteX1081" fmla="*/ 829786 w 1791974"/>
                <a:gd name="connsiteY1081" fmla="*/ 808111 h 1785178"/>
                <a:gd name="connsiteX1082" fmla="*/ 829786 w 1791974"/>
                <a:gd name="connsiteY1082" fmla="*/ 828429 h 1785178"/>
                <a:gd name="connsiteX1083" fmla="*/ 720808 w 1791974"/>
                <a:gd name="connsiteY1083" fmla="*/ 828429 h 1785178"/>
                <a:gd name="connsiteX1084" fmla="*/ 720310 w 1791974"/>
                <a:gd name="connsiteY1084" fmla="*/ 842272 h 1785178"/>
                <a:gd name="connsiteX1085" fmla="*/ 829486 w 1791974"/>
                <a:gd name="connsiteY1085" fmla="*/ 1006808 h 1785178"/>
                <a:gd name="connsiteX1086" fmla="*/ 829486 w 1791974"/>
                <a:gd name="connsiteY1086" fmla="*/ 1006808 h 1785178"/>
                <a:gd name="connsiteX1087" fmla="*/ 845873 w 1791974"/>
                <a:gd name="connsiteY1087" fmla="*/ 1012784 h 1785178"/>
                <a:gd name="connsiteX1088" fmla="*/ 845873 w 1791974"/>
                <a:gd name="connsiteY1088" fmla="*/ 1012784 h 1785178"/>
                <a:gd name="connsiteX1089" fmla="*/ 849759 w 1791974"/>
                <a:gd name="connsiteY1089" fmla="*/ 1013929 h 1785178"/>
                <a:gd name="connsiteX1090" fmla="*/ 850157 w 1791974"/>
                <a:gd name="connsiteY1090" fmla="*/ 1013929 h 1785178"/>
                <a:gd name="connsiteX1091" fmla="*/ 853893 w 1791974"/>
                <a:gd name="connsiteY1091" fmla="*/ 1014975 h 1785178"/>
                <a:gd name="connsiteX1092" fmla="*/ 854391 w 1791974"/>
                <a:gd name="connsiteY1092" fmla="*/ 1014975 h 1785178"/>
                <a:gd name="connsiteX1093" fmla="*/ 859372 w 1791974"/>
                <a:gd name="connsiteY1093" fmla="*/ 1016220 h 1785178"/>
                <a:gd name="connsiteX1094" fmla="*/ 859372 w 1791974"/>
                <a:gd name="connsiteY1094" fmla="*/ 1016220 h 1785178"/>
                <a:gd name="connsiteX1095" fmla="*/ 866345 w 1791974"/>
                <a:gd name="connsiteY1095" fmla="*/ 1017664 h 1785178"/>
                <a:gd name="connsiteX1096" fmla="*/ 866345 w 1791974"/>
                <a:gd name="connsiteY1096" fmla="*/ 981908 h 1785178"/>
                <a:gd name="connsiteX1097" fmla="*/ 859372 w 1791974"/>
                <a:gd name="connsiteY1097" fmla="*/ 980115 h 1785178"/>
                <a:gd name="connsiteX1098" fmla="*/ 859372 w 1791974"/>
                <a:gd name="connsiteY1098" fmla="*/ 979866 h 1785178"/>
                <a:gd name="connsiteX1099" fmla="*/ 756817 w 1791974"/>
                <a:gd name="connsiteY1099" fmla="*/ 858656 h 1785178"/>
                <a:gd name="connsiteX1100" fmla="*/ 829486 w 1791974"/>
                <a:gd name="connsiteY1100" fmla="*/ 858656 h 1785178"/>
                <a:gd name="connsiteX1101" fmla="*/ 829486 w 1791974"/>
                <a:gd name="connsiteY1101" fmla="*/ 878078 h 1785178"/>
                <a:gd name="connsiteX1102" fmla="*/ 783316 w 1791974"/>
                <a:gd name="connsiteY1102" fmla="*/ 878078 h 1785178"/>
                <a:gd name="connsiteX1103" fmla="*/ 798657 w 1791974"/>
                <a:gd name="connsiteY1103" fmla="*/ 908854 h 1785178"/>
                <a:gd name="connsiteX1104" fmla="*/ 880838 w 1791974"/>
                <a:gd name="connsiteY1104" fmla="*/ 908854 h 1785178"/>
                <a:gd name="connsiteX1105" fmla="*/ 880838 w 1791974"/>
                <a:gd name="connsiteY1105" fmla="*/ 925487 h 1785178"/>
                <a:gd name="connsiteX1106" fmla="*/ 812702 w 1791974"/>
                <a:gd name="connsiteY1106" fmla="*/ 925487 h 1785178"/>
                <a:gd name="connsiteX1107" fmla="*/ 880989 w 1791974"/>
                <a:gd name="connsiteY1107" fmla="*/ 959598 h 1785178"/>
                <a:gd name="connsiteX1108" fmla="*/ 880989 w 1791974"/>
                <a:gd name="connsiteY1108" fmla="*/ 1020453 h 1785178"/>
                <a:gd name="connsiteX1109" fmla="*/ 880989 w 1791974"/>
                <a:gd name="connsiteY1109" fmla="*/ 1020453 h 1785178"/>
                <a:gd name="connsiteX1110" fmla="*/ 917000 w 1791974"/>
                <a:gd name="connsiteY1110" fmla="*/ 1020453 h 1785178"/>
                <a:gd name="connsiteX1111" fmla="*/ 917000 w 1791974"/>
                <a:gd name="connsiteY1111" fmla="*/ 1020453 h 1785178"/>
                <a:gd name="connsiteX1112" fmla="*/ 917000 w 1791974"/>
                <a:gd name="connsiteY1112" fmla="*/ 959002 h 1785178"/>
                <a:gd name="connsiteX1113" fmla="*/ 983144 w 1791974"/>
                <a:gd name="connsiteY1113" fmla="*/ 925188 h 1785178"/>
                <a:gd name="connsiteX1114" fmla="*/ 917297 w 1791974"/>
                <a:gd name="connsiteY1114" fmla="*/ 925188 h 1785178"/>
                <a:gd name="connsiteX1115" fmla="*/ 917297 w 1791974"/>
                <a:gd name="connsiteY1115" fmla="*/ 908555 h 1785178"/>
                <a:gd name="connsiteX1116" fmla="*/ 999530 w 1791974"/>
                <a:gd name="connsiteY1116" fmla="*/ 908555 h 1785178"/>
                <a:gd name="connsiteX1117" fmla="*/ 1014821 w 1791974"/>
                <a:gd name="connsiteY1117" fmla="*/ 877779 h 1785178"/>
                <a:gd name="connsiteX1118" fmla="*/ 968699 w 1791974"/>
                <a:gd name="connsiteY1118" fmla="*/ 877779 h 1785178"/>
                <a:gd name="connsiteX1119" fmla="*/ 968699 w 1791974"/>
                <a:gd name="connsiteY1119" fmla="*/ 858407 h 1785178"/>
                <a:gd name="connsiteX1120" fmla="*/ 1041318 w 1791974"/>
                <a:gd name="connsiteY1120" fmla="*/ 858407 h 1785178"/>
                <a:gd name="connsiteX1121" fmla="*/ 938815 w 1791974"/>
                <a:gd name="connsiteY1121" fmla="*/ 979568 h 1785178"/>
                <a:gd name="connsiteX1122" fmla="*/ 938815 w 1791974"/>
                <a:gd name="connsiteY1122" fmla="*/ 979568 h 1785178"/>
                <a:gd name="connsiteX1123" fmla="*/ 931792 w 1791974"/>
                <a:gd name="connsiteY1123" fmla="*/ 981410 h 1785178"/>
                <a:gd name="connsiteX1124" fmla="*/ 931792 w 1791974"/>
                <a:gd name="connsiteY1124" fmla="*/ 1017812 h 1785178"/>
                <a:gd name="connsiteX1125" fmla="*/ 938815 w 1791974"/>
                <a:gd name="connsiteY1125" fmla="*/ 1016368 h 1785178"/>
                <a:gd name="connsiteX1126" fmla="*/ 938815 w 1791974"/>
                <a:gd name="connsiteY1126" fmla="*/ 1016368 h 1785178"/>
                <a:gd name="connsiteX1127" fmla="*/ 939263 w 1791974"/>
                <a:gd name="connsiteY1127" fmla="*/ 1016368 h 1785178"/>
                <a:gd name="connsiteX1128" fmla="*/ 940856 w 1791974"/>
                <a:gd name="connsiteY1128" fmla="*/ 1015971 h 1785178"/>
                <a:gd name="connsiteX1129" fmla="*/ 943148 w 1791974"/>
                <a:gd name="connsiteY1129" fmla="*/ 1015473 h 1785178"/>
                <a:gd name="connsiteX1130" fmla="*/ 945140 w 1791974"/>
                <a:gd name="connsiteY1130" fmla="*/ 1014925 h 1785178"/>
                <a:gd name="connsiteX1131" fmla="*/ 947082 w 1791974"/>
                <a:gd name="connsiteY1131" fmla="*/ 1014376 h 1785178"/>
                <a:gd name="connsiteX1132" fmla="*/ 949225 w 1791974"/>
                <a:gd name="connsiteY1132" fmla="*/ 1013780 h 1785178"/>
                <a:gd name="connsiteX1133" fmla="*/ 950868 w 1791974"/>
                <a:gd name="connsiteY1133" fmla="*/ 1013282 h 1785178"/>
                <a:gd name="connsiteX1134" fmla="*/ 953160 w 1791974"/>
                <a:gd name="connsiteY1134" fmla="*/ 1012585 h 1785178"/>
                <a:gd name="connsiteX1135" fmla="*/ 954654 w 1791974"/>
                <a:gd name="connsiteY1135" fmla="*/ 1012135 h 1785178"/>
                <a:gd name="connsiteX1136" fmla="*/ 963869 w 1791974"/>
                <a:gd name="connsiteY1136" fmla="*/ 1008850 h 1785178"/>
                <a:gd name="connsiteX1137" fmla="*/ 964216 w 1791974"/>
                <a:gd name="connsiteY1137" fmla="*/ 1008850 h 1785178"/>
                <a:gd name="connsiteX1138" fmla="*/ 966807 w 1791974"/>
                <a:gd name="connsiteY1138" fmla="*/ 1007804 h 1785178"/>
                <a:gd name="connsiteX1139" fmla="*/ 967952 w 1791974"/>
                <a:gd name="connsiteY1139" fmla="*/ 1007356 h 1785178"/>
                <a:gd name="connsiteX1140" fmla="*/ 970591 w 1791974"/>
                <a:gd name="connsiteY1140" fmla="*/ 1006210 h 1785178"/>
                <a:gd name="connsiteX1141" fmla="*/ 971489 w 1791974"/>
                <a:gd name="connsiteY1141" fmla="*/ 1005812 h 1785178"/>
                <a:gd name="connsiteX1142" fmla="*/ 974078 w 1791974"/>
                <a:gd name="connsiteY1142" fmla="*/ 1004665 h 1785178"/>
                <a:gd name="connsiteX1143" fmla="*/ 975124 w 1791974"/>
                <a:gd name="connsiteY1143" fmla="*/ 1004167 h 1785178"/>
                <a:gd name="connsiteX1144" fmla="*/ 977765 w 1791974"/>
                <a:gd name="connsiteY1144" fmla="*/ 1002874 h 1785178"/>
                <a:gd name="connsiteX1145" fmla="*/ 978362 w 1791974"/>
                <a:gd name="connsiteY1145" fmla="*/ 1002575 h 1785178"/>
                <a:gd name="connsiteX1146" fmla="*/ 981202 w 1791974"/>
                <a:gd name="connsiteY1146" fmla="*/ 1001181 h 1785178"/>
                <a:gd name="connsiteX1147" fmla="*/ 981700 w 1791974"/>
                <a:gd name="connsiteY1147" fmla="*/ 1000932 h 1785178"/>
                <a:gd name="connsiteX1148" fmla="*/ 990316 w 1791974"/>
                <a:gd name="connsiteY1148" fmla="*/ 995952 h 1785178"/>
                <a:gd name="connsiteX1149" fmla="*/ 991212 w 1791974"/>
                <a:gd name="connsiteY1149" fmla="*/ 995404 h 1785178"/>
                <a:gd name="connsiteX1150" fmla="*/ 993304 w 1791974"/>
                <a:gd name="connsiteY1150" fmla="*/ 994159 h 1785178"/>
                <a:gd name="connsiteX1151" fmla="*/ 994748 w 1791974"/>
                <a:gd name="connsiteY1151" fmla="*/ 993262 h 1785178"/>
                <a:gd name="connsiteX1152" fmla="*/ 996691 w 1791974"/>
                <a:gd name="connsiteY1152" fmla="*/ 991968 h 1785178"/>
                <a:gd name="connsiteX1153" fmla="*/ 997886 w 1791974"/>
                <a:gd name="connsiteY1153" fmla="*/ 991221 h 1785178"/>
                <a:gd name="connsiteX1154" fmla="*/ 1000079 w 1791974"/>
                <a:gd name="connsiteY1154" fmla="*/ 989727 h 1785178"/>
                <a:gd name="connsiteX1155" fmla="*/ 1001123 w 1791974"/>
                <a:gd name="connsiteY1155" fmla="*/ 989031 h 1785178"/>
                <a:gd name="connsiteX1156" fmla="*/ 1003266 w 1791974"/>
                <a:gd name="connsiteY1156" fmla="*/ 987486 h 1785178"/>
                <a:gd name="connsiteX1157" fmla="*/ 1004112 w 1791974"/>
                <a:gd name="connsiteY1157" fmla="*/ 986888 h 1785178"/>
                <a:gd name="connsiteX1158" fmla="*/ 1011734 w 1791974"/>
                <a:gd name="connsiteY1158" fmla="*/ 981063 h 1785178"/>
                <a:gd name="connsiteX1159" fmla="*/ 1012330 w 1791974"/>
                <a:gd name="connsiteY1159" fmla="*/ 980564 h 1785178"/>
                <a:gd name="connsiteX1160" fmla="*/ 1014471 w 1791974"/>
                <a:gd name="connsiteY1160" fmla="*/ 978771 h 1785178"/>
                <a:gd name="connsiteX1161" fmla="*/ 1015419 w 1791974"/>
                <a:gd name="connsiteY1161" fmla="*/ 977974 h 1785178"/>
                <a:gd name="connsiteX1162" fmla="*/ 1017261 w 1791974"/>
                <a:gd name="connsiteY1162" fmla="*/ 976382 h 1785178"/>
                <a:gd name="connsiteX1163" fmla="*/ 1018456 w 1791974"/>
                <a:gd name="connsiteY1163" fmla="*/ 975335 h 1785178"/>
                <a:gd name="connsiteX1164" fmla="*/ 1020300 w 1791974"/>
                <a:gd name="connsiteY1164" fmla="*/ 973643 h 1785178"/>
                <a:gd name="connsiteX1165" fmla="*/ 1021246 w 1791974"/>
                <a:gd name="connsiteY1165" fmla="*/ 972795 h 1785178"/>
                <a:gd name="connsiteX1166" fmla="*/ 1023188 w 1791974"/>
                <a:gd name="connsiteY1166" fmla="*/ 970952 h 1785178"/>
                <a:gd name="connsiteX1167" fmla="*/ 1023786 w 1791974"/>
                <a:gd name="connsiteY1167" fmla="*/ 970355 h 1785178"/>
                <a:gd name="connsiteX1168" fmla="*/ 1030460 w 1791974"/>
                <a:gd name="connsiteY1168" fmla="*/ 963484 h 1785178"/>
                <a:gd name="connsiteX1169" fmla="*/ 1031157 w 1791974"/>
                <a:gd name="connsiteY1169" fmla="*/ 962785 h 1785178"/>
                <a:gd name="connsiteX1170" fmla="*/ 1032702 w 1791974"/>
                <a:gd name="connsiteY1170" fmla="*/ 961042 h 1785178"/>
                <a:gd name="connsiteX1171" fmla="*/ 1033947 w 1791974"/>
                <a:gd name="connsiteY1171" fmla="*/ 959648 h 1785178"/>
                <a:gd name="connsiteX1172" fmla="*/ 1035192 w 1791974"/>
                <a:gd name="connsiteY1172" fmla="*/ 958205 h 1785178"/>
                <a:gd name="connsiteX1173" fmla="*/ 1036538 w 1791974"/>
                <a:gd name="connsiteY1173" fmla="*/ 956610 h 1785178"/>
                <a:gd name="connsiteX1174" fmla="*/ 1037683 w 1791974"/>
                <a:gd name="connsiteY1174" fmla="*/ 955166 h 1785178"/>
                <a:gd name="connsiteX1175" fmla="*/ 1039275 w 1791974"/>
                <a:gd name="connsiteY1175" fmla="*/ 953225 h 1785178"/>
                <a:gd name="connsiteX1176" fmla="*/ 1040223 w 1791974"/>
                <a:gd name="connsiteY1176" fmla="*/ 952030 h 1785178"/>
                <a:gd name="connsiteX1177" fmla="*/ 1041816 w 1791974"/>
                <a:gd name="connsiteY1177" fmla="*/ 949988 h 1785178"/>
                <a:gd name="connsiteX1178" fmla="*/ 1042664 w 1791974"/>
                <a:gd name="connsiteY1178" fmla="*/ 948843 h 1785178"/>
                <a:gd name="connsiteX1179" fmla="*/ 1044754 w 1791974"/>
                <a:gd name="connsiteY1179" fmla="*/ 946004 h 1785178"/>
                <a:gd name="connsiteX1180" fmla="*/ 1045502 w 1791974"/>
                <a:gd name="connsiteY1180" fmla="*/ 944957 h 1785178"/>
                <a:gd name="connsiteX1181" fmla="*/ 1047295 w 1791974"/>
                <a:gd name="connsiteY1181" fmla="*/ 942319 h 1785178"/>
                <a:gd name="connsiteX1182" fmla="*/ 1048143 w 1791974"/>
                <a:gd name="connsiteY1182" fmla="*/ 941074 h 1785178"/>
                <a:gd name="connsiteX1183" fmla="*/ 1049587 w 1791974"/>
                <a:gd name="connsiteY1183" fmla="*/ 938883 h 1785178"/>
                <a:gd name="connsiteX1184" fmla="*/ 1050334 w 1791974"/>
                <a:gd name="connsiteY1184" fmla="*/ 937688 h 1785178"/>
                <a:gd name="connsiteX1185" fmla="*/ 1051778 w 1791974"/>
                <a:gd name="connsiteY1185" fmla="*/ 935397 h 1785178"/>
                <a:gd name="connsiteX1186" fmla="*/ 1052575 w 1791974"/>
                <a:gd name="connsiteY1186" fmla="*/ 934152 h 1785178"/>
                <a:gd name="connsiteX1187" fmla="*/ 1054019 w 1791974"/>
                <a:gd name="connsiteY1187" fmla="*/ 931662 h 1785178"/>
                <a:gd name="connsiteX1188" fmla="*/ 1054517 w 1791974"/>
                <a:gd name="connsiteY1188" fmla="*/ 930764 h 1785178"/>
                <a:gd name="connsiteX1189" fmla="*/ 1056112 w 1791974"/>
                <a:gd name="connsiteY1189" fmla="*/ 927977 h 1785178"/>
                <a:gd name="connsiteX1190" fmla="*/ 1056560 w 1791974"/>
                <a:gd name="connsiteY1190" fmla="*/ 927079 h 1785178"/>
                <a:gd name="connsiteX1191" fmla="*/ 1060346 w 1791974"/>
                <a:gd name="connsiteY1191" fmla="*/ 919760 h 1785178"/>
                <a:gd name="connsiteX1192" fmla="*/ 1060643 w 1791974"/>
                <a:gd name="connsiteY1192" fmla="*/ 919063 h 1785178"/>
                <a:gd name="connsiteX1193" fmla="*/ 1062137 w 1791974"/>
                <a:gd name="connsiteY1193" fmla="*/ 915876 h 1785178"/>
                <a:gd name="connsiteX1194" fmla="*/ 1062487 w 1791974"/>
                <a:gd name="connsiteY1194" fmla="*/ 915178 h 1785178"/>
                <a:gd name="connsiteX1195" fmla="*/ 1063732 w 1791974"/>
                <a:gd name="connsiteY1195" fmla="*/ 912240 h 1785178"/>
                <a:gd name="connsiteX1196" fmla="*/ 1064230 w 1791974"/>
                <a:gd name="connsiteY1196" fmla="*/ 911095 h 1785178"/>
                <a:gd name="connsiteX1197" fmla="*/ 1065475 w 1791974"/>
                <a:gd name="connsiteY1197" fmla="*/ 908107 h 1785178"/>
                <a:gd name="connsiteX1198" fmla="*/ 1065775 w 1791974"/>
                <a:gd name="connsiteY1198" fmla="*/ 907360 h 1785178"/>
                <a:gd name="connsiteX1199" fmla="*/ 1067118 w 1791974"/>
                <a:gd name="connsiteY1199" fmla="*/ 903824 h 1785178"/>
                <a:gd name="connsiteX1200" fmla="*/ 1067118 w 1791974"/>
                <a:gd name="connsiteY1200" fmla="*/ 903476 h 1785178"/>
                <a:gd name="connsiteX1201" fmla="*/ 1072099 w 1791974"/>
                <a:gd name="connsiteY1201" fmla="*/ 886992 h 1785178"/>
                <a:gd name="connsiteX1202" fmla="*/ 1072099 w 1791974"/>
                <a:gd name="connsiteY1202" fmla="*/ 886494 h 1785178"/>
                <a:gd name="connsiteX1203" fmla="*/ 1072995 w 1791974"/>
                <a:gd name="connsiteY1203" fmla="*/ 882759 h 1785178"/>
                <a:gd name="connsiteX1204" fmla="*/ 1072995 w 1791974"/>
                <a:gd name="connsiteY1204" fmla="*/ 882261 h 1785178"/>
                <a:gd name="connsiteX1205" fmla="*/ 1073843 w 1791974"/>
                <a:gd name="connsiteY1205" fmla="*/ 878277 h 1785178"/>
                <a:gd name="connsiteX1206" fmla="*/ 1073843 w 1791974"/>
                <a:gd name="connsiteY1206" fmla="*/ 878277 h 1785178"/>
                <a:gd name="connsiteX1207" fmla="*/ 1076582 w 1791974"/>
                <a:gd name="connsiteY1207" fmla="*/ 860600 h 1785178"/>
                <a:gd name="connsiteX1208" fmla="*/ 1076582 w 1791974"/>
                <a:gd name="connsiteY1208" fmla="*/ 860600 h 1785178"/>
                <a:gd name="connsiteX1209" fmla="*/ 1077478 w 1791974"/>
                <a:gd name="connsiteY1209" fmla="*/ 842323 h 1785178"/>
                <a:gd name="connsiteX1210" fmla="*/ 1076980 w 1791974"/>
                <a:gd name="connsiteY1210" fmla="*/ 828479 h 1785178"/>
                <a:gd name="connsiteX1211" fmla="*/ 968550 w 1791974"/>
                <a:gd name="connsiteY1211" fmla="*/ 828479 h 1785178"/>
                <a:gd name="connsiteX1212" fmla="*/ 968550 w 1791974"/>
                <a:gd name="connsiteY1212" fmla="*/ 808111 h 1785178"/>
                <a:gd name="connsiteX1213" fmla="*/ 1074640 w 1791974"/>
                <a:gd name="connsiteY1213" fmla="*/ 808111 h 1785178"/>
                <a:gd name="connsiteX1214" fmla="*/ 1066122 w 1791974"/>
                <a:gd name="connsiteY1214" fmla="*/ 778233 h 1785178"/>
                <a:gd name="connsiteX1215" fmla="*/ 938665 w 1791974"/>
                <a:gd name="connsiteY1215" fmla="*/ 778233 h 1785178"/>
                <a:gd name="connsiteX1216" fmla="*/ 938665 w 1791974"/>
                <a:gd name="connsiteY1216" fmla="*/ 828429 h 1785178"/>
                <a:gd name="connsiteX1217" fmla="*/ 917297 w 1791974"/>
                <a:gd name="connsiteY1217" fmla="*/ 828429 h 1785178"/>
                <a:gd name="connsiteX1218" fmla="*/ 917297 w 1791974"/>
                <a:gd name="connsiteY1218" fmla="*/ 757216 h 1785178"/>
                <a:gd name="connsiteX1219" fmla="*/ 1056759 w 1791974"/>
                <a:gd name="connsiteY1219" fmla="*/ 757216 h 1785178"/>
                <a:gd name="connsiteX1220" fmla="*/ 939014 w 1791974"/>
                <a:gd name="connsiteY1220" fmla="*/ 667829 h 1785178"/>
                <a:gd name="connsiteX1221" fmla="*/ 939014 w 1791974"/>
                <a:gd name="connsiteY1221" fmla="*/ 667829 h 1785178"/>
                <a:gd name="connsiteX1222" fmla="*/ 931991 w 1791974"/>
                <a:gd name="connsiteY1222" fmla="*/ 666385 h 1785178"/>
                <a:gd name="connsiteX1223" fmla="*/ 931991 w 1791974"/>
                <a:gd name="connsiteY1223" fmla="*/ 703037 h 1785178"/>
                <a:gd name="connsiteX1224" fmla="*/ 939014 w 1791974"/>
                <a:gd name="connsiteY1224" fmla="*/ 704830 h 1785178"/>
                <a:gd name="connsiteX1225" fmla="*/ 939014 w 1791974"/>
                <a:gd name="connsiteY1225" fmla="*/ 704830 h 1785178"/>
                <a:gd name="connsiteX1226" fmla="*/ 984339 w 1791974"/>
                <a:gd name="connsiteY1226" fmla="*/ 727190 h 1785178"/>
                <a:gd name="connsiteX1227" fmla="*/ 917297 w 1791974"/>
                <a:gd name="connsiteY1227" fmla="*/ 727190 h 1785178"/>
                <a:gd name="connsiteX1228" fmla="*/ 917297 w 1791974"/>
                <a:gd name="connsiteY1228" fmla="*/ 664343 h 1785178"/>
                <a:gd name="connsiteX1229" fmla="*/ 899217 w 1791974"/>
                <a:gd name="connsiteY1229" fmla="*/ 663447 h 1785178"/>
                <a:gd name="connsiteX1230" fmla="*/ 893391 w 1791974"/>
                <a:gd name="connsiteY1230" fmla="*/ 858407 h 1785178"/>
                <a:gd name="connsiteX1231" fmla="*/ 859671 w 1791974"/>
                <a:gd name="connsiteY1231" fmla="*/ 858407 h 1785178"/>
                <a:gd name="connsiteX1232" fmla="*/ 859671 w 1791974"/>
                <a:gd name="connsiteY1232" fmla="*/ 877829 h 1785178"/>
                <a:gd name="connsiteX1233" fmla="*/ 938665 w 1791974"/>
                <a:gd name="connsiteY1233" fmla="*/ 877829 h 1785178"/>
                <a:gd name="connsiteX1234" fmla="*/ 938665 w 1791974"/>
                <a:gd name="connsiteY1234" fmla="*/ 858458 h 1785178"/>
                <a:gd name="connsiteX1235" fmla="*/ 893391 w 1791974"/>
                <a:gd name="connsiteY1235" fmla="*/ 858458 h 1785178"/>
                <a:gd name="connsiteX1236" fmla="*/ 1042166 w 1791974"/>
                <a:gd name="connsiteY1236" fmla="*/ 466393 h 1785178"/>
                <a:gd name="connsiteX1237" fmla="*/ 637827 w 1791974"/>
                <a:gd name="connsiteY1237" fmla="*/ 650947 h 1785178"/>
                <a:gd name="connsiteX1238" fmla="*/ 676578 w 1791974"/>
                <a:gd name="connsiteY1238" fmla="*/ 802633 h 1785178"/>
                <a:gd name="connsiteX1239" fmla="*/ 642212 w 1791974"/>
                <a:gd name="connsiteY1239" fmla="*/ 945855 h 1785178"/>
                <a:gd name="connsiteX1240" fmla="*/ 635686 w 1791974"/>
                <a:gd name="connsiteY1240" fmla="*/ 953026 h 1785178"/>
                <a:gd name="connsiteX1241" fmla="*/ 458671 w 1791974"/>
                <a:gd name="connsiteY1241" fmla="*/ 981161 h 1785178"/>
                <a:gd name="connsiteX1242" fmla="*/ 458671 w 1791974"/>
                <a:gd name="connsiteY1242" fmla="*/ 981161 h 1785178"/>
                <a:gd name="connsiteX1243" fmla="*/ 422959 w 1791974"/>
                <a:gd name="connsiteY1243" fmla="*/ 981161 h 1785178"/>
                <a:gd name="connsiteX1244" fmla="*/ 528102 w 1791974"/>
                <a:gd name="connsiteY1244" fmla="*/ 1089274 h 1785178"/>
                <a:gd name="connsiteX1245" fmla="*/ 1067219 w 1791974"/>
                <a:gd name="connsiteY1245" fmla="*/ 1089274 h 1785178"/>
                <a:gd name="connsiteX1246" fmla="*/ 1042314 w 1791974"/>
                <a:gd name="connsiteY1246" fmla="*/ 466345 h 1785178"/>
                <a:gd name="connsiteX1247" fmla="*/ 1196918 w 1791974"/>
                <a:gd name="connsiteY1247" fmla="*/ 1089324 h 1785178"/>
                <a:gd name="connsiteX1248" fmla="*/ 1242640 w 1791974"/>
                <a:gd name="connsiteY1248" fmla="*/ 960295 h 1785178"/>
                <a:gd name="connsiteX1249" fmla="*/ 1192832 w 1791974"/>
                <a:gd name="connsiteY1249" fmla="*/ 970255 h 1785178"/>
                <a:gd name="connsiteX1250" fmla="*/ 1177892 w 1791974"/>
                <a:gd name="connsiteY1250" fmla="*/ 1011838 h 1785178"/>
                <a:gd name="connsiteX1251" fmla="*/ 1170270 w 1791974"/>
                <a:gd name="connsiteY1251" fmla="*/ 973643 h 1785178"/>
                <a:gd name="connsiteX1252" fmla="*/ 1127137 w 1791974"/>
                <a:gd name="connsiteY1252" fmla="*/ 978323 h 1785178"/>
                <a:gd name="connsiteX1253" fmla="*/ 1087888 w 1791974"/>
                <a:gd name="connsiteY1253" fmla="*/ 1089573 h 1785178"/>
                <a:gd name="connsiteX1254" fmla="*/ 1135554 w 1791974"/>
                <a:gd name="connsiteY1254" fmla="*/ 1089573 h 1785178"/>
                <a:gd name="connsiteX1255" fmla="*/ 1147906 w 1791974"/>
                <a:gd name="connsiteY1255" fmla="*/ 1055510 h 1785178"/>
                <a:gd name="connsiteX1256" fmla="*/ 1154481 w 1791974"/>
                <a:gd name="connsiteY1256" fmla="*/ 1089573 h 1785178"/>
                <a:gd name="connsiteX1257" fmla="*/ 1388627 w 1791974"/>
                <a:gd name="connsiteY1257" fmla="*/ 911792 h 1785178"/>
                <a:gd name="connsiteX1258" fmla="*/ 1330800 w 1791974"/>
                <a:gd name="connsiteY1258" fmla="*/ 934748 h 1785178"/>
                <a:gd name="connsiteX1259" fmla="*/ 1306195 w 1791974"/>
                <a:gd name="connsiteY1259" fmla="*/ 1004467 h 1785178"/>
                <a:gd name="connsiteX1260" fmla="*/ 1300816 w 1791974"/>
                <a:gd name="connsiteY1260" fmla="*/ 1007754 h 1785178"/>
                <a:gd name="connsiteX1261" fmla="*/ 1296632 w 1791974"/>
                <a:gd name="connsiteY1261" fmla="*/ 1007754 h 1785178"/>
                <a:gd name="connsiteX1262" fmla="*/ 1290505 w 1791974"/>
                <a:gd name="connsiteY1262" fmla="*/ 1001428 h 1785178"/>
                <a:gd name="connsiteX1263" fmla="*/ 1311774 w 1791974"/>
                <a:gd name="connsiteY1263" fmla="*/ 941124 h 1785178"/>
                <a:gd name="connsiteX1264" fmla="*/ 1259874 w 1791974"/>
                <a:gd name="connsiteY1264" fmla="*/ 956062 h 1785178"/>
                <a:gd name="connsiteX1265" fmla="*/ 1212706 w 1791974"/>
                <a:gd name="connsiteY1265" fmla="*/ 1089274 h 1785178"/>
                <a:gd name="connsiteX1266" fmla="*/ 1293395 w 1791974"/>
                <a:gd name="connsiteY1266" fmla="*/ 1089274 h 1785178"/>
                <a:gd name="connsiteX1267" fmla="*/ 1327064 w 1791974"/>
                <a:gd name="connsiteY1267" fmla="*/ 1072691 h 1785178"/>
                <a:gd name="connsiteX1268" fmla="*/ 1388627 w 1791974"/>
                <a:gd name="connsiteY1268" fmla="*/ 911742 h 1785178"/>
                <a:gd name="connsiteX1269" fmla="*/ 1012730 w 1791974"/>
                <a:gd name="connsiteY1269" fmla="*/ 1238919 h 1785178"/>
                <a:gd name="connsiteX1270" fmla="*/ 1037283 w 1791974"/>
                <a:gd name="connsiteY1270" fmla="*/ 1265561 h 1785178"/>
                <a:gd name="connsiteX1271" fmla="*/ 1061043 w 1791974"/>
                <a:gd name="connsiteY1271" fmla="*/ 1238919 h 1785178"/>
                <a:gd name="connsiteX1272" fmla="*/ 1055016 w 1791974"/>
                <a:gd name="connsiteY1272" fmla="*/ 1218650 h 1785178"/>
                <a:gd name="connsiteX1273" fmla="*/ 1037283 w 1791974"/>
                <a:gd name="connsiteY1273" fmla="*/ 1211579 h 1785178"/>
                <a:gd name="connsiteX1274" fmla="*/ 1012730 w 1791974"/>
                <a:gd name="connsiteY1274" fmla="*/ 1238919 h 1785178"/>
                <a:gd name="connsiteX1275" fmla="*/ 1040870 w 1791974"/>
                <a:gd name="connsiteY1275" fmla="*/ 1202017 h 1785178"/>
                <a:gd name="connsiteX1276" fmla="*/ 1018358 w 1791974"/>
                <a:gd name="connsiteY1276" fmla="*/ 1207346 h 1785178"/>
                <a:gd name="connsiteX1277" fmla="*/ 1010139 w 1791974"/>
                <a:gd name="connsiteY1277" fmla="*/ 1216311 h 1785178"/>
                <a:gd name="connsiteX1278" fmla="*/ 1015668 w 1791974"/>
                <a:gd name="connsiteY1278" fmla="*/ 1189370 h 1785178"/>
                <a:gd name="connsiteX1279" fmla="*/ 1036538 w 1791974"/>
                <a:gd name="connsiteY1279" fmla="*/ 1177069 h 1785178"/>
                <a:gd name="connsiteX1280" fmla="*/ 1049685 w 1791974"/>
                <a:gd name="connsiteY1280" fmla="*/ 1179310 h 1785178"/>
                <a:gd name="connsiteX1281" fmla="*/ 1056759 w 1791974"/>
                <a:gd name="connsiteY1281" fmla="*/ 1184788 h 1785178"/>
                <a:gd name="connsiteX1282" fmla="*/ 1059498 w 1791974"/>
                <a:gd name="connsiteY1282" fmla="*/ 1190912 h 1785178"/>
                <a:gd name="connsiteX1283" fmla="*/ 1060097 w 1791974"/>
                <a:gd name="connsiteY1283" fmla="*/ 1194200 h 1785178"/>
                <a:gd name="connsiteX1284" fmla="*/ 1072897 w 1791974"/>
                <a:gd name="connsiteY1284" fmla="*/ 1194200 h 1785178"/>
                <a:gd name="connsiteX1285" fmla="*/ 1070756 w 1791974"/>
                <a:gd name="connsiteY1285" fmla="*/ 1184240 h 1785178"/>
                <a:gd name="connsiteX1286" fmla="*/ 1060346 w 1791974"/>
                <a:gd name="connsiteY1286" fmla="*/ 1172936 h 1785178"/>
                <a:gd name="connsiteX1287" fmla="*/ 1036287 w 1791974"/>
                <a:gd name="connsiteY1287" fmla="*/ 1167508 h 1785178"/>
                <a:gd name="connsiteX1288" fmla="*/ 1012630 w 1791974"/>
                <a:gd name="connsiteY1288" fmla="*/ 1175227 h 1785178"/>
                <a:gd name="connsiteX1289" fmla="*/ 1000079 w 1791974"/>
                <a:gd name="connsiteY1289" fmla="*/ 1194099 h 1785178"/>
                <a:gd name="connsiteX1290" fmla="*/ 996044 w 1791974"/>
                <a:gd name="connsiteY1290" fmla="*/ 1219646 h 1785178"/>
                <a:gd name="connsiteX1291" fmla="*/ 998982 w 1791974"/>
                <a:gd name="connsiteY1291" fmla="*/ 1247683 h 1785178"/>
                <a:gd name="connsiteX1292" fmla="*/ 1010786 w 1791974"/>
                <a:gd name="connsiteY1292" fmla="*/ 1267603 h 1785178"/>
                <a:gd name="connsiteX1293" fmla="*/ 1036538 w 1791974"/>
                <a:gd name="connsiteY1293" fmla="*/ 1275420 h 1785178"/>
                <a:gd name="connsiteX1294" fmla="*/ 1055413 w 1791974"/>
                <a:gd name="connsiteY1294" fmla="*/ 1271886 h 1785178"/>
                <a:gd name="connsiteX1295" fmla="*/ 1069012 w 1791974"/>
                <a:gd name="connsiteY1295" fmla="*/ 1260482 h 1785178"/>
                <a:gd name="connsiteX1296" fmla="*/ 1074391 w 1791974"/>
                <a:gd name="connsiteY1296" fmla="*/ 1239964 h 1785178"/>
                <a:gd name="connsiteX1297" fmla="*/ 1065775 w 1791974"/>
                <a:gd name="connsiteY1297" fmla="*/ 1211977 h 1785178"/>
                <a:gd name="connsiteX1298" fmla="*/ 1040870 w 1791974"/>
                <a:gd name="connsiteY1298" fmla="*/ 1202017 h 1785178"/>
                <a:gd name="connsiteX1299" fmla="*/ 932887 w 1791974"/>
                <a:gd name="connsiteY1299" fmla="*/ 1178213 h 1785178"/>
                <a:gd name="connsiteX1300" fmla="*/ 911770 w 1791974"/>
                <a:gd name="connsiteY1300" fmla="*/ 1190266 h 1785178"/>
                <a:gd name="connsiteX1301" fmla="*/ 906341 w 1791974"/>
                <a:gd name="connsiteY1301" fmla="*/ 1220941 h 1785178"/>
                <a:gd name="connsiteX1302" fmla="*/ 911868 w 1791974"/>
                <a:gd name="connsiteY1302" fmla="*/ 1252115 h 1785178"/>
                <a:gd name="connsiteX1303" fmla="*/ 932887 w 1791974"/>
                <a:gd name="connsiteY1303" fmla="*/ 1264514 h 1785178"/>
                <a:gd name="connsiteX1304" fmla="*/ 959535 w 1791974"/>
                <a:gd name="connsiteY1304" fmla="*/ 1220941 h 1785178"/>
                <a:gd name="connsiteX1305" fmla="*/ 953957 w 1791974"/>
                <a:gd name="connsiteY1305" fmla="*/ 1190465 h 1785178"/>
                <a:gd name="connsiteX1306" fmla="*/ 932887 w 1791974"/>
                <a:gd name="connsiteY1306" fmla="*/ 1178364 h 1785178"/>
                <a:gd name="connsiteX1307" fmla="*/ 974327 w 1791974"/>
                <a:gd name="connsiteY1307" fmla="*/ 1220793 h 1785178"/>
                <a:gd name="connsiteX1308" fmla="*/ 970792 w 1791974"/>
                <a:gd name="connsiteY1308" fmla="*/ 1194250 h 1785178"/>
                <a:gd name="connsiteX1309" fmla="*/ 916940 w 1791974"/>
                <a:gd name="connsiteY1309" fmla="*/ 1170251 h 1785178"/>
                <a:gd name="connsiteX1310" fmla="*/ 907884 w 1791974"/>
                <a:gd name="connsiteY1310" fmla="*/ 1175077 h 1785178"/>
                <a:gd name="connsiteX1311" fmla="*/ 894983 w 1791974"/>
                <a:gd name="connsiteY1311" fmla="*/ 1194597 h 1785178"/>
                <a:gd name="connsiteX1312" fmla="*/ 891298 w 1791974"/>
                <a:gd name="connsiteY1312" fmla="*/ 1221240 h 1785178"/>
                <a:gd name="connsiteX1313" fmla="*/ 932937 w 1791974"/>
                <a:gd name="connsiteY1313" fmla="*/ 1275073 h 1785178"/>
                <a:gd name="connsiteX1314" fmla="*/ 957841 w 1791974"/>
                <a:gd name="connsiteY1314" fmla="*/ 1267404 h 1785178"/>
                <a:gd name="connsiteX1315" fmla="*/ 970742 w 1791974"/>
                <a:gd name="connsiteY1315" fmla="*/ 1247484 h 1785178"/>
                <a:gd name="connsiteX1316" fmla="*/ 974377 w 1791974"/>
                <a:gd name="connsiteY1316" fmla="*/ 1220543 h 1785178"/>
                <a:gd name="connsiteX1317" fmla="*/ 853095 w 1791974"/>
                <a:gd name="connsiteY1317" fmla="*/ 1203611 h 1785178"/>
                <a:gd name="connsiteX1318" fmla="*/ 828641 w 1791974"/>
                <a:gd name="connsiteY1318" fmla="*/ 1177018 h 1785178"/>
                <a:gd name="connsiteX1319" fmla="*/ 804584 w 1791974"/>
                <a:gd name="connsiteY1319" fmla="*/ 1203611 h 1785178"/>
                <a:gd name="connsiteX1320" fmla="*/ 810760 w 1791974"/>
                <a:gd name="connsiteY1320" fmla="*/ 1223879 h 1785178"/>
                <a:gd name="connsiteX1321" fmla="*/ 828641 w 1791974"/>
                <a:gd name="connsiteY1321" fmla="*/ 1230901 h 1785178"/>
                <a:gd name="connsiteX1322" fmla="*/ 846821 w 1791974"/>
                <a:gd name="connsiteY1322" fmla="*/ 1223831 h 1785178"/>
                <a:gd name="connsiteX1323" fmla="*/ 853095 w 1791974"/>
                <a:gd name="connsiteY1323" fmla="*/ 1203511 h 1785178"/>
                <a:gd name="connsiteX1324" fmla="*/ 824805 w 1791974"/>
                <a:gd name="connsiteY1324" fmla="*/ 1240562 h 1785178"/>
                <a:gd name="connsiteX1325" fmla="*/ 847319 w 1791974"/>
                <a:gd name="connsiteY1325" fmla="*/ 1235184 h 1785178"/>
                <a:gd name="connsiteX1326" fmla="*/ 855487 w 1791974"/>
                <a:gd name="connsiteY1326" fmla="*/ 1226270 h 1785178"/>
                <a:gd name="connsiteX1327" fmla="*/ 855986 w 1791974"/>
                <a:gd name="connsiteY1327" fmla="*/ 1230753 h 1785178"/>
                <a:gd name="connsiteX1328" fmla="*/ 850059 w 1791974"/>
                <a:gd name="connsiteY1328" fmla="*/ 1253958 h 1785178"/>
                <a:gd name="connsiteX1329" fmla="*/ 829089 w 1791974"/>
                <a:gd name="connsiteY1329" fmla="*/ 1265510 h 1785178"/>
                <a:gd name="connsiteX1330" fmla="*/ 816289 w 1791974"/>
                <a:gd name="connsiteY1330" fmla="*/ 1263221 h 1785178"/>
                <a:gd name="connsiteX1331" fmla="*/ 809215 w 1791974"/>
                <a:gd name="connsiteY1331" fmla="*/ 1257942 h 1785178"/>
                <a:gd name="connsiteX1332" fmla="*/ 806425 w 1791974"/>
                <a:gd name="connsiteY1332" fmla="*/ 1251865 h 1785178"/>
                <a:gd name="connsiteX1333" fmla="*/ 805728 w 1791974"/>
                <a:gd name="connsiteY1333" fmla="*/ 1248379 h 1785178"/>
                <a:gd name="connsiteX1334" fmla="*/ 792778 w 1791974"/>
                <a:gd name="connsiteY1334" fmla="*/ 1248379 h 1785178"/>
                <a:gd name="connsiteX1335" fmla="*/ 799802 w 1791974"/>
                <a:gd name="connsiteY1335" fmla="*/ 1265809 h 1785178"/>
                <a:gd name="connsiteX1336" fmla="*/ 829237 w 1791974"/>
                <a:gd name="connsiteY1336" fmla="*/ 1275073 h 1785178"/>
                <a:gd name="connsiteX1337" fmla="*/ 859920 w 1791974"/>
                <a:gd name="connsiteY1337" fmla="*/ 1259834 h 1785178"/>
                <a:gd name="connsiteX1338" fmla="*/ 869432 w 1791974"/>
                <a:gd name="connsiteY1338" fmla="*/ 1222933 h 1785178"/>
                <a:gd name="connsiteX1339" fmla="*/ 866245 w 1791974"/>
                <a:gd name="connsiteY1339" fmla="*/ 1194099 h 1785178"/>
                <a:gd name="connsiteX1340" fmla="*/ 854142 w 1791974"/>
                <a:gd name="connsiteY1340" fmla="*/ 1174629 h 1785178"/>
                <a:gd name="connsiteX1341" fmla="*/ 828988 w 1791974"/>
                <a:gd name="connsiteY1341" fmla="*/ 1167259 h 1785178"/>
                <a:gd name="connsiteX1342" fmla="*/ 810161 w 1791974"/>
                <a:gd name="connsiteY1342" fmla="*/ 1170793 h 1785178"/>
                <a:gd name="connsiteX1343" fmla="*/ 796564 w 1791974"/>
                <a:gd name="connsiteY1343" fmla="*/ 1182197 h 1785178"/>
                <a:gd name="connsiteX1344" fmla="*/ 791085 w 1791974"/>
                <a:gd name="connsiteY1344" fmla="*/ 1202716 h 1785178"/>
                <a:gd name="connsiteX1345" fmla="*/ 794821 w 1791974"/>
                <a:gd name="connsiteY1345" fmla="*/ 1222983 h 1785178"/>
                <a:gd name="connsiteX1346" fmla="*/ 806176 w 1791974"/>
                <a:gd name="connsiteY1346" fmla="*/ 1235980 h 1785178"/>
                <a:gd name="connsiteX1347" fmla="*/ 824706 w 1791974"/>
                <a:gd name="connsiteY1347" fmla="*/ 1240562 h 1785178"/>
                <a:gd name="connsiteX1348" fmla="*/ 737393 w 1791974"/>
                <a:gd name="connsiteY1348" fmla="*/ 1274575 h 1785178"/>
                <a:gd name="connsiteX1349" fmla="*/ 737393 w 1791974"/>
                <a:gd name="connsiteY1349" fmla="*/ 1168006 h 1785178"/>
                <a:gd name="connsiteX1350" fmla="*/ 724991 w 1791974"/>
                <a:gd name="connsiteY1350" fmla="*/ 1168006 h 1785178"/>
                <a:gd name="connsiteX1351" fmla="*/ 701483 w 1791974"/>
                <a:gd name="connsiteY1351" fmla="*/ 1186083 h 1785178"/>
                <a:gd name="connsiteX1352" fmla="*/ 701483 w 1791974"/>
                <a:gd name="connsiteY1352" fmla="*/ 1200374 h 1785178"/>
                <a:gd name="connsiteX1353" fmla="*/ 724793 w 1791974"/>
                <a:gd name="connsiteY1353" fmla="*/ 1181302 h 1785178"/>
                <a:gd name="connsiteX1354" fmla="*/ 724793 w 1791974"/>
                <a:gd name="connsiteY1354" fmla="*/ 1274376 h 1785178"/>
                <a:gd name="connsiteX1355" fmla="*/ 896877 w 1791974"/>
                <a:gd name="connsiteY1355" fmla="*/ 877 h 1785178"/>
                <a:gd name="connsiteX1356" fmla="*/ 840 w 1791974"/>
                <a:gd name="connsiteY1356" fmla="*/ 893466 h 1785178"/>
                <a:gd name="connsiteX1357" fmla="*/ 896877 w 1791974"/>
                <a:gd name="connsiteY1357" fmla="*/ 1786056 h 1785178"/>
                <a:gd name="connsiteX1358" fmla="*/ 1792815 w 1791974"/>
                <a:gd name="connsiteY1358" fmla="*/ 893466 h 1785178"/>
                <a:gd name="connsiteX1359" fmla="*/ 896877 w 1791974"/>
                <a:gd name="connsiteY1359" fmla="*/ 877 h 1785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</a:cxnLst>
              <a:rect l="l" t="t" r="r" b="b"/>
              <a:pathLst>
                <a:path w="1791974" h="1785178">
                  <a:moveTo>
                    <a:pt x="896827" y="326111"/>
                  </a:moveTo>
                  <a:cubicBezTo>
                    <a:pt x="1210226" y="326000"/>
                    <a:pt x="1464373" y="579925"/>
                    <a:pt x="1464483" y="893267"/>
                  </a:cubicBezTo>
                  <a:cubicBezTo>
                    <a:pt x="1464592" y="1206610"/>
                    <a:pt x="1210625" y="1460711"/>
                    <a:pt x="897225" y="1460822"/>
                  </a:cubicBezTo>
                  <a:cubicBezTo>
                    <a:pt x="583826" y="1460930"/>
                    <a:pt x="329679" y="1207007"/>
                    <a:pt x="329568" y="893665"/>
                  </a:cubicBezTo>
                  <a:cubicBezTo>
                    <a:pt x="329568" y="893601"/>
                    <a:pt x="329568" y="893531"/>
                    <a:pt x="329568" y="893466"/>
                  </a:cubicBezTo>
                  <a:cubicBezTo>
                    <a:pt x="329761" y="580283"/>
                    <a:pt x="583587" y="326414"/>
                    <a:pt x="896827" y="326111"/>
                  </a:cubicBezTo>
                  <a:close/>
                  <a:moveTo>
                    <a:pt x="896827" y="40815"/>
                  </a:moveTo>
                  <a:cubicBezTo>
                    <a:pt x="425837" y="40843"/>
                    <a:pt x="44045" y="422611"/>
                    <a:pt x="44073" y="893516"/>
                  </a:cubicBezTo>
                  <a:cubicBezTo>
                    <a:pt x="44100" y="1364422"/>
                    <a:pt x="425935" y="1746147"/>
                    <a:pt x="896926" y="1746117"/>
                  </a:cubicBezTo>
                  <a:cubicBezTo>
                    <a:pt x="1367896" y="1746087"/>
                    <a:pt x="1749681" y="1364352"/>
                    <a:pt x="1749681" y="893466"/>
                  </a:cubicBezTo>
                  <a:cubicBezTo>
                    <a:pt x="1749681" y="422525"/>
                    <a:pt x="1367852" y="40743"/>
                    <a:pt x="896827" y="40716"/>
                  </a:cubicBezTo>
                  <a:close/>
                  <a:moveTo>
                    <a:pt x="896827" y="21344"/>
                  </a:moveTo>
                  <a:cubicBezTo>
                    <a:pt x="415082" y="21344"/>
                    <a:pt x="24548" y="411807"/>
                    <a:pt x="24548" y="893466"/>
                  </a:cubicBezTo>
                  <a:cubicBezTo>
                    <a:pt x="24548" y="1375127"/>
                    <a:pt x="415082" y="1765587"/>
                    <a:pt x="896827" y="1765587"/>
                  </a:cubicBezTo>
                  <a:cubicBezTo>
                    <a:pt x="1378514" y="1765587"/>
                    <a:pt x="1769007" y="1375318"/>
                    <a:pt x="1769007" y="893466"/>
                  </a:cubicBezTo>
                  <a:cubicBezTo>
                    <a:pt x="1769007" y="411615"/>
                    <a:pt x="1378514" y="21344"/>
                    <a:pt x="896827" y="21344"/>
                  </a:cubicBezTo>
                  <a:close/>
                  <a:moveTo>
                    <a:pt x="429185" y="518782"/>
                  </a:moveTo>
                  <a:cubicBezTo>
                    <a:pt x="429633" y="514249"/>
                    <a:pt x="432770" y="501502"/>
                    <a:pt x="428486" y="498861"/>
                  </a:cubicBezTo>
                  <a:cubicBezTo>
                    <a:pt x="426046" y="497219"/>
                    <a:pt x="413545" y="506631"/>
                    <a:pt x="411802" y="510665"/>
                  </a:cubicBezTo>
                  <a:lnTo>
                    <a:pt x="408215" y="518085"/>
                  </a:lnTo>
                  <a:cubicBezTo>
                    <a:pt x="405576" y="523065"/>
                    <a:pt x="403234" y="521918"/>
                    <a:pt x="400446" y="528593"/>
                  </a:cubicBezTo>
                  <a:cubicBezTo>
                    <a:pt x="398807" y="532581"/>
                    <a:pt x="396755" y="536386"/>
                    <a:pt x="394318" y="539947"/>
                  </a:cubicBezTo>
                  <a:lnTo>
                    <a:pt x="377634" y="562654"/>
                  </a:lnTo>
                  <a:lnTo>
                    <a:pt x="372304" y="571120"/>
                  </a:lnTo>
                  <a:lnTo>
                    <a:pt x="371258" y="572614"/>
                  </a:lnTo>
                  <a:lnTo>
                    <a:pt x="369763" y="580233"/>
                  </a:lnTo>
                  <a:lnTo>
                    <a:pt x="371308" y="582424"/>
                  </a:lnTo>
                  <a:lnTo>
                    <a:pt x="372752" y="583470"/>
                  </a:lnTo>
                  <a:cubicBezTo>
                    <a:pt x="376887" y="586259"/>
                    <a:pt x="391730" y="581279"/>
                    <a:pt x="393473" y="578739"/>
                  </a:cubicBezTo>
                  <a:lnTo>
                    <a:pt x="393921" y="577992"/>
                  </a:lnTo>
                  <a:cubicBezTo>
                    <a:pt x="395813" y="575253"/>
                    <a:pt x="392874" y="574755"/>
                    <a:pt x="394718" y="571967"/>
                  </a:cubicBezTo>
                  <a:lnTo>
                    <a:pt x="395762" y="570423"/>
                  </a:lnTo>
                  <a:cubicBezTo>
                    <a:pt x="398552" y="566240"/>
                    <a:pt x="404381" y="555234"/>
                    <a:pt x="406124" y="553343"/>
                  </a:cubicBezTo>
                  <a:lnTo>
                    <a:pt x="415686" y="542238"/>
                  </a:lnTo>
                  <a:lnTo>
                    <a:pt x="416733" y="540792"/>
                  </a:lnTo>
                  <a:lnTo>
                    <a:pt x="417231" y="536760"/>
                  </a:lnTo>
                  <a:lnTo>
                    <a:pt x="418277" y="535216"/>
                  </a:lnTo>
                  <a:lnTo>
                    <a:pt x="428237" y="520276"/>
                  </a:lnTo>
                  <a:lnTo>
                    <a:pt x="429185" y="518782"/>
                  </a:lnTo>
                  <a:close/>
                  <a:moveTo>
                    <a:pt x="379378" y="516093"/>
                  </a:moveTo>
                  <a:lnTo>
                    <a:pt x="378430" y="514300"/>
                  </a:lnTo>
                  <a:lnTo>
                    <a:pt x="372304" y="513502"/>
                  </a:lnTo>
                  <a:lnTo>
                    <a:pt x="371308" y="515097"/>
                  </a:lnTo>
                  <a:lnTo>
                    <a:pt x="365829" y="521221"/>
                  </a:lnTo>
                  <a:lnTo>
                    <a:pt x="363987" y="524360"/>
                  </a:lnTo>
                  <a:lnTo>
                    <a:pt x="362941" y="525902"/>
                  </a:lnTo>
                  <a:cubicBezTo>
                    <a:pt x="363186" y="528537"/>
                    <a:pt x="362555" y="531181"/>
                    <a:pt x="361147" y="533422"/>
                  </a:cubicBezTo>
                  <a:cubicBezTo>
                    <a:pt x="358108" y="532278"/>
                    <a:pt x="357610" y="533422"/>
                    <a:pt x="354871" y="531380"/>
                  </a:cubicBezTo>
                  <a:lnTo>
                    <a:pt x="347351" y="526400"/>
                  </a:lnTo>
                  <a:cubicBezTo>
                    <a:pt x="348944" y="524360"/>
                    <a:pt x="349344" y="523364"/>
                    <a:pt x="351585" y="524906"/>
                  </a:cubicBezTo>
                  <a:lnTo>
                    <a:pt x="353127" y="525902"/>
                  </a:lnTo>
                  <a:lnTo>
                    <a:pt x="354622" y="526948"/>
                  </a:lnTo>
                  <a:lnTo>
                    <a:pt x="357411" y="527497"/>
                  </a:lnTo>
                  <a:lnTo>
                    <a:pt x="361446" y="521621"/>
                  </a:lnTo>
                  <a:lnTo>
                    <a:pt x="359653" y="519430"/>
                  </a:lnTo>
                  <a:lnTo>
                    <a:pt x="360699" y="517886"/>
                  </a:lnTo>
                  <a:lnTo>
                    <a:pt x="361746" y="516342"/>
                  </a:lnTo>
                  <a:lnTo>
                    <a:pt x="362742" y="514848"/>
                  </a:lnTo>
                  <a:lnTo>
                    <a:pt x="361695" y="502596"/>
                  </a:lnTo>
                  <a:lnTo>
                    <a:pt x="357761" y="499460"/>
                  </a:lnTo>
                  <a:cubicBezTo>
                    <a:pt x="355021" y="497618"/>
                    <a:pt x="354523" y="498564"/>
                    <a:pt x="351434" y="497418"/>
                  </a:cubicBezTo>
                  <a:lnTo>
                    <a:pt x="348396" y="501950"/>
                  </a:lnTo>
                  <a:cubicBezTo>
                    <a:pt x="347964" y="506089"/>
                    <a:pt x="346765" y="510107"/>
                    <a:pt x="344861" y="513802"/>
                  </a:cubicBezTo>
                  <a:lnTo>
                    <a:pt x="343814" y="515296"/>
                  </a:lnTo>
                  <a:lnTo>
                    <a:pt x="342818" y="516790"/>
                  </a:lnTo>
                  <a:lnTo>
                    <a:pt x="342320" y="520824"/>
                  </a:lnTo>
                  <a:lnTo>
                    <a:pt x="341274" y="522368"/>
                  </a:lnTo>
                  <a:cubicBezTo>
                    <a:pt x="340028" y="524209"/>
                    <a:pt x="339331" y="524111"/>
                    <a:pt x="337488" y="523065"/>
                  </a:cubicBezTo>
                  <a:lnTo>
                    <a:pt x="324588" y="515245"/>
                  </a:lnTo>
                  <a:lnTo>
                    <a:pt x="321699" y="513004"/>
                  </a:lnTo>
                  <a:lnTo>
                    <a:pt x="325236" y="507727"/>
                  </a:lnTo>
                  <a:cubicBezTo>
                    <a:pt x="326951" y="505729"/>
                    <a:pt x="329121" y="504177"/>
                    <a:pt x="331561" y="503195"/>
                  </a:cubicBezTo>
                  <a:lnTo>
                    <a:pt x="340677" y="489650"/>
                  </a:lnTo>
                  <a:cubicBezTo>
                    <a:pt x="343216" y="488255"/>
                    <a:pt x="343814" y="487010"/>
                    <a:pt x="347002" y="488405"/>
                  </a:cubicBezTo>
                  <a:lnTo>
                    <a:pt x="368669" y="498363"/>
                  </a:lnTo>
                  <a:cubicBezTo>
                    <a:pt x="370012" y="499012"/>
                    <a:pt x="373350" y="503743"/>
                    <a:pt x="376686" y="505984"/>
                  </a:cubicBezTo>
                  <a:lnTo>
                    <a:pt x="381219" y="509022"/>
                  </a:lnTo>
                  <a:cubicBezTo>
                    <a:pt x="382663" y="510016"/>
                    <a:pt x="382663" y="509669"/>
                    <a:pt x="383959" y="509769"/>
                  </a:cubicBezTo>
                  <a:lnTo>
                    <a:pt x="388044" y="509769"/>
                  </a:lnTo>
                  <a:lnTo>
                    <a:pt x="390036" y="507030"/>
                  </a:lnTo>
                  <a:cubicBezTo>
                    <a:pt x="395015" y="500008"/>
                    <a:pt x="390036" y="487110"/>
                    <a:pt x="382515" y="482130"/>
                  </a:cubicBezTo>
                  <a:lnTo>
                    <a:pt x="374993" y="477150"/>
                  </a:lnTo>
                  <a:cubicBezTo>
                    <a:pt x="370860" y="474361"/>
                    <a:pt x="371806" y="472819"/>
                    <a:pt x="367723" y="470080"/>
                  </a:cubicBezTo>
                  <a:lnTo>
                    <a:pt x="360898" y="465497"/>
                  </a:lnTo>
                  <a:lnTo>
                    <a:pt x="359404" y="464501"/>
                  </a:lnTo>
                  <a:lnTo>
                    <a:pt x="355369" y="464054"/>
                  </a:lnTo>
                  <a:lnTo>
                    <a:pt x="353875" y="462957"/>
                  </a:lnTo>
                  <a:lnTo>
                    <a:pt x="347251" y="459871"/>
                  </a:lnTo>
                  <a:lnTo>
                    <a:pt x="343266" y="462459"/>
                  </a:lnTo>
                  <a:lnTo>
                    <a:pt x="342270" y="463953"/>
                  </a:lnTo>
                  <a:cubicBezTo>
                    <a:pt x="339779" y="467638"/>
                    <a:pt x="335696" y="469831"/>
                    <a:pt x="332657" y="475010"/>
                  </a:cubicBezTo>
                  <a:lnTo>
                    <a:pt x="323493" y="490745"/>
                  </a:lnTo>
                  <a:lnTo>
                    <a:pt x="317715" y="498912"/>
                  </a:lnTo>
                  <a:lnTo>
                    <a:pt x="316718" y="500406"/>
                  </a:lnTo>
                  <a:lnTo>
                    <a:pt x="315971" y="506432"/>
                  </a:lnTo>
                  <a:lnTo>
                    <a:pt x="314925" y="507976"/>
                  </a:lnTo>
                  <a:cubicBezTo>
                    <a:pt x="313883" y="509510"/>
                    <a:pt x="312585" y="510860"/>
                    <a:pt x="311091" y="511960"/>
                  </a:cubicBezTo>
                  <a:lnTo>
                    <a:pt x="310044" y="516940"/>
                  </a:lnTo>
                  <a:lnTo>
                    <a:pt x="311639" y="517984"/>
                  </a:lnTo>
                  <a:lnTo>
                    <a:pt x="313881" y="519478"/>
                  </a:lnTo>
                  <a:lnTo>
                    <a:pt x="315375" y="520525"/>
                  </a:lnTo>
                  <a:lnTo>
                    <a:pt x="318512" y="527099"/>
                  </a:lnTo>
                  <a:lnTo>
                    <a:pt x="320155" y="528095"/>
                  </a:lnTo>
                  <a:lnTo>
                    <a:pt x="338685" y="544379"/>
                  </a:lnTo>
                  <a:lnTo>
                    <a:pt x="347301" y="549359"/>
                  </a:lnTo>
                  <a:cubicBezTo>
                    <a:pt x="352282" y="552694"/>
                    <a:pt x="353726" y="550553"/>
                    <a:pt x="358657" y="553642"/>
                  </a:cubicBezTo>
                  <a:cubicBezTo>
                    <a:pt x="361147" y="552646"/>
                    <a:pt x="363638" y="553242"/>
                    <a:pt x="365979" y="550903"/>
                  </a:cubicBezTo>
                  <a:lnTo>
                    <a:pt x="370958" y="545375"/>
                  </a:lnTo>
                  <a:cubicBezTo>
                    <a:pt x="370958" y="542935"/>
                    <a:pt x="369713" y="540694"/>
                    <a:pt x="370958" y="538800"/>
                  </a:cubicBezTo>
                  <a:lnTo>
                    <a:pt x="373997" y="534318"/>
                  </a:lnTo>
                  <a:cubicBezTo>
                    <a:pt x="378978" y="527049"/>
                    <a:pt x="376686" y="522169"/>
                    <a:pt x="377833" y="520426"/>
                  </a:cubicBezTo>
                  <a:lnTo>
                    <a:pt x="378331" y="519679"/>
                  </a:lnTo>
                  <a:cubicBezTo>
                    <a:pt x="379191" y="518374"/>
                    <a:pt x="379799" y="516924"/>
                    <a:pt x="380125" y="515396"/>
                  </a:cubicBezTo>
                  <a:close/>
                  <a:moveTo>
                    <a:pt x="293459" y="513802"/>
                  </a:moveTo>
                  <a:cubicBezTo>
                    <a:pt x="295351" y="518384"/>
                    <a:pt x="295600" y="523412"/>
                    <a:pt x="297992" y="529290"/>
                  </a:cubicBezTo>
                  <a:cubicBezTo>
                    <a:pt x="299685" y="533422"/>
                    <a:pt x="303370" y="541441"/>
                    <a:pt x="300432" y="545822"/>
                  </a:cubicBezTo>
                  <a:cubicBezTo>
                    <a:pt x="297494" y="550204"/>
                    <a:pt x="288377" y="549507"/>
                    <a:pt x="284045" y="549009"/>
                  </a:cubicBezTo>
                  <a:lnTo>
                    <a:pt x="282501" y="548013"/>
                  </a:lnTo>
                  <a:lnTo>
                    <a:pt x="278765" y="545523"/>
                  </a:lnTo>
                  <a:lnTo>
                    <a:pt x="277371" y="544429"/>
                  </a:lnTo>
                  <a:lnTo>
                    <a:pt x="269799" y="533123"/>
                  </a:lnTo>
                  <a:lnTo>
                    <a:pt x="264071" y="530236"/>
                  </a:lnTo>
                  <a:lnTo>
                    <a:pt x="255606" y="524906"/>
                  </a:lnTo>
                  <a:lnTo>
                    <a:pt x="231798" y="506581"/>
                  </a:lnTo>
                  <a:lnTo>
                    <a:pt x="215011" y="495277"/>
                  </a:lnTo>
                  <a:lnTo>
                    <a:pt x="213469" y="494430"/>
                  </a:lnTo>
                  <a:lnTo>
                    <a:pt x="207990" y="492737"/>
                  </a:lnTo>
                  <a:lnTo>
                    <a:pt x="209532" y="490496"/>
                  </a:lnTo>
                  <a:cubicBezTo>
                    <a:pt x="212571" y="485966"/>
                    <a:pt x="213816" y="485815"/>
                    <a:pt x="217851" y="486215"/>
                  </a:cubicBezTo>
                  <a:lnTo>
                    <a:pt x="219345" y="487259"/>
                  </a:lnTo>
                  <a:lnTo>
                    <a:pt x="220093" y="487757"/>
                  </a:lnTo>
                  <a:cubicBezTo>
                    <a:pt x="221802" y="488924"/>
                    <a:pt x="224132" y="488504"/>
                    <a:pt x="225323" y="486811"/>
                  </a:cubicBezTo>
                  <a:lnTo>
                    <a:pt x="231748" y="473664"/>
                  </a:lnTo>
                  <a:lnTo>
                    <a:pt x="232694" y="472170"/>
                  </a:lnTo>
                  <a:lnTo>
                    <a:pt x="233491" y="469381"/>
                  </a:lnTo>
                  <a:lnTo>
                    <a:pt x="227315" y="465248"/>
                  </a:lnTo>
                  <a:lnTo>
                    <a:pt x="221139" y="476403"/>
                  </a:lnTo>
                  <a:cubicBezTo>
                    <a:pt x="219494" y="479441"/>
                    <a:pt x="212173" y="482528"/>
                    <a:pt x="209532" y="483923"/>
                  </a:cubicBezTo>
                  <a:lnTo>
                    <a:pt x="208536" y="485468"/>
                  </a:lnTo>
                  <a:lnTo>
                    <a:pt x="207640" y="487110"/>
                  </a:lnTo>
                  <a:lnTo>
                    <a:pt x="202212" y="493235"/>
                  </a:lnTo>
                  <a:cubicBezTo>
                    <a:pt x="198675" y="491891"/>
                    <a:pt x="196882" y="492986"/>
                    <a:pt x="193894" y="490944"/>
                  </a:cubicBezTo>
                  <a:lnTo>
                    <a:pt x="189560" y="487956"/>
                  </a:lnTo>
                  <a:lnTo>
                    <a:pt x="190108" y="485118"/>
                  </a:lnTo>
                  <a:lnTo>
                    <a:pt x="191054" y="483574"/>
                  </a:lnTo>
                  <a:lnTo>
                    <a:pt x="195438" y="475606"/>
                  </a:lnTo>
                  <a:lnTo>
                    <a:pt x="203557" y="463505"/>
                  </a:lnTo>
                  <a:cubicBezTo>
                    <a:pt x="205827" y="459228"/>
                    <a:pt x="207120" y="454499"/>
                    <a:pt x="207341" y="449662"/>
                  </a:cubicBezTo>
                  <a:lnTo>
                    <a:pt x="208387" y="448168"/>
                  </a:lnTo>
                  <a:lnTo>
                    <a:pt x="213368" y="440597"/>
                  </a:lnTo>
                  <a:lnTo>
                    <a:pt x="214415" y="439105"/>
                  </a:lnTo>
                  <a:cubicBezTo>
                    <a:pt x="217992" y="436760"/>
                    <a:pt x="222424" y="436121"/>
                    <a:pt x="226518" y="437362"/>
                  </a:cubicBezTo>
                  <a:lnTo>
                    <a:pt x="228012" y="438406"/>
                  </a:lnTo>
                  <a:lnTo>
                    <a:pt x="236678" y="445031"/>
                  </a:lnTo>
                  <a:lnTo>
                    <a:pt x="249878" y="453047"/>
                  </a:lnTo>
                  <a:lnTo>
                    <a:pt x="255206" y="456583"/>
                  </a:lnTo>
                  <a:lnTo>
                    <a:pt x="256700" y="457630"/>
                  </a:lnTo>
                  <a:cubicBezTo>
                    <a:pt x="258805" y="461156"/>
                    <a:pt x="261368" y="464387"/>
                    <a:pt x="264322" y="467240"/>
                  </a:cubicBezTo>
                  <a:cubicBezTo>
                    <a:pt x="266811" y="470228"/>
                    <a:pt x="266214" y="473365"/>
                    <a:pt x="268506" y="477548"/>
                  </a:cubicBezTo>
                  <a:lnTo>
                    <a:pt x="270747" y="479092"/>
                  </a:lnTo>
                  <a:cubicBezTo>
                    <a:pt x="272268" y="482564"/>
                    <a:pt x="272515" y="486462"/>
                    <a:pt x="271444" y="490098"/>
                  </a:cubicBezTo>
                  <a:cubicBezTo>
                    <a:pt x="270747" y="492389"/>
                    <a:pt x="268257" y="502348"/>
                    <a:pt x="268157" y="502498"/>
                  </a:cubicBezTo>
                  <a:cubicBezTo>
                    <a:pt x="265268" y="506781"/>
                    <a:pt x="263774" y="505785"/>
                    <a:pt x="260038" y="511312"/>
                  </a:cubicBezTo>
                  <a:lnTo>
                    <a:pt x="279064" y="523762"/>
                  </a:lnTo>
                  <a:cubicBezTo>
                    <a:pt x="282651" y="518135"/>
                    <a:pt x="279064" y="513802"/>
                    <a:pt x="282451" y="507876"/>
                  </a:cubicBezTo>
                  <a:lnTo>
                    <a:pt x="287681" y="507876"/>
                  </a:lnTo>
                  <a:lnTo>
                    <a:pt x="293459" y="513802"/>
                  </a:lnTo>
                  <a:close/>
                  <a:moveTo>
                    <a:pt x="244897" y="486811"/>
                  </a:moveTo>
                  <a:cubicBezTo>
                    <a:pt x="244873" y="484241"/>
                    <a:pt x="245774" y="481751"/>
                    <a:pt x="247437" y="479789"/>
                  </a:cubicBezTo>
                  <a:lnTo>
                    <a:pt x="252716" y="483325"/>
                  </a:lnTo>
                  <a:cubicBezTo>
                    <a:pt x="256451" y="485815"/>
                    <a:pt x="251820" y="496074"/>
                    <a:pt x="249430" y="499659"/>
                  </a:cubicBezTo>
                  <a:cubicBezTo>
                    <a:pt x="248787" y="500436"/>
                    <a:pt x="248500" y="501448"/>
                    <a:pt x="248632" y="502448"/>
                  </a:cubicBezTo>
                  <a:lnTo>
                    <a:pt x="243652" y="500106"/>
                  </a:lnTo>
                  <a:lnTo>
                    <a:pt x="238920" y="493883"/>
                  </a:lnTo>
                  <a:cubicBezTo>
                    <a:pt x="241410" y="492438"/>
                    <a:pt x="239418" y="494879"/>
                    <a:pt x="241360" y="491990"/>
                  </a:cubicBezTo>
                  <a:lnTo>
                    <a:pt x="243901" y="488205"/>
                  </a:lnTo>
                  <a:lnTo>
                    <a:pt x="244897" y="486711"/>
                  </a:lnTo>
                  <a:close/>
                  <a:moveTo>
                    <a:pt x="259840" y="412512"/>
                  </a:moveTo>
                  <a:lnTo>
                    <a:pt x="261382" y="410271"/>
                  </a:lnTo>
                  <a:lnTo>
                    <a:pt x="270398" y="416346"/>
                  </a:lnTo>
                  <a:cubicBezTo>
                    <a:pt x="274451" y="419277"/>
                    <a:pt x="278086" y="422745"/>
                    <a:pt x="281205" y="426655"/>
                  </a:cubicBezTo>
                  <a:cubicBezTo>
                    <a:pt x="287681" y="433726"/>
                    <a:pt x="284294" y="430639"/>
                    <a:pt x="283198" y="438059"/>
                  </a:cubicBezTo>
                  <a:lnTo>
                    <a:pt x="279462" y="435519"/>
                  </a:lnTo>
                  <a:cubicBezTo>
                    <a:pt x="275527" y="432880"/>
                    <a:pt x="276076" y="431087"/>
                    <a:pt x="272939" y="428944"/>
                  </a:cubicBezTo>
                  <a:cubicBezTo>
                    <a:pt x="271942" y="428298"/>
                    <a:pt x="268305" y="427551"/>
                    <a:pt x="266612" y="426904"/>
                  </a:cubicBezTo>
                  <a:lnTo>
                    <a:pt x="261631" y="428995"/>
                  </a:lnTo>
                  <a:lnTo>
                    <a:pt x="260685" y="430687"/>
                  </a:lnTo>
                  <a:cubicBezTo>
                    <a:pt x="259241" y="432880"/>
                    <a:pt x="260685" y="434473"/>
                    <a:pt x="259440" y="437461"/>
                  </a:cubicBezTo>
                  <a:lnTo>
                    <a:pt x="269799" y="444581"/>
                  </a:lnTo>
                  <a:cubicBezTo>
                    <a:pt x="271294" y="445577"/>
                    <a:pt x="272041" y="450806"/>
                    <a:pt x="273535" y="453646"/>
                  </a:cubicBezTo>
                  <a:lnTo>
                    <a:pt x="275029" y="454642"/>
                  </a:lnTo>
                  <a:lnTo>
                    <a:pt x="278068" y="456684"/>
                  </a:lnTo>
                  <a:cubicBezTo>
                    <a:pt x="279605" y="457724"/>
                    <a:pt x="280966" y="459001"/>
                    <a:pt x="282103" y="460467"/>
                  </a:cubicBezTo>
                  <a:cubicBezTo>
                    <a:pt x="286636" y="460965"/>
                    <a:pt x="284395" y="461365"/>
                    <a:pt x="288377" y="459222"/>
                  </a:cubicBezTo>
                  <a:lnTo>
                    <a:pt x="289922" y="456981"/>
                  </a:lnTo>
                  <a:lnTo>
                    <a:pt x="294903" y="446075"/>
                  </a:lnTo>
                  <a:cubicBezTo>
                    <a:pt x="302872" y="452401"/>
                    <a:pt x="301876" y="459174"/>
                    <a:pt x="304118" y="465349"/>
                  </a:cubicBezTo>
                  <a:lnTo>
                    <a:pt x="311041" y="471275"/>
                  </a:lnTo>
                  <a:cubicBezTo>
                    <a:pt x="312023" y="471389"/>
                    <a:pt x="312991" y="471606"/>
                    <a:pt x="313929" y="471921"/>
                  </a:cubicBezTo>
                  <a:lnTo>
                    <a:pt x="315971" y="468883"/>
                  </a:lnTo>
                  <a:cubicBezTo>
                    <a:pt x="318462" y="465100"/>
                    <a:pt x="316917" y="456782"/>
                    <a:pt x="319060" y="451256"/>
                  </a:cubicBezTo>
                  <a:cubicBezTo>
                    <a:pt x="323493" y="452949"/>
                    <a:pt x="334849" y="454393"/>
                    <a:pt x="337938" y="450806"/>
                  </a:cubicBezTo>
                  <a:lnTo>
                    <a:pt x="350838" y="435418"/>
                  </a:lnTo>
                  <a:lnTo>
                    <a:pt x="353079" y="431434"/>
                  </a:lnTo>
                  <a:cubicBezTo>
                    <a:pt x="357711" y="424563"/>
                    <a:pt x="355469" y="414105"/>
                    <a:pt x="353079" y="408528"/>
                  </a:cubicBezTo>
                  <a:cubicBezTo>
                    <a:pt x="345807" y="407482"/>
                    <a:pt x="347002" y="406934"/>
                    <a:pt x="340227" y="409723"/>
                  </a:cubicBezTo>
                  <a:lnTo>
                    <a:pt x="338733" y="408727"/>
                  </a:lnTo>
                  <a:cubicBezTo>
                    <a:pt x="336592" y="407283"/>
                    <a:pt x="332408" y="406685"/>
                    <a:pt x="331412" y="408229"/>
                  </a:cubicBezTo>
                  <a:cubicBezTo>
                    <a:pt x="329568" y="410918"/>
                    <a:pt x="336741" y="416446"/>
                    <a:pt x="335895" y="424364"/>
                  </a:cubicBezTo>
                  <a:lnTo>
                    <a:pt x="334899" y="425858"/>
                  </a:lnTo>
                  <a:lnTo>
                    <a:pt x="331961" y="431585"/>
                  </a:lnTo>
                  <a:lnTo>
                    <a:pt x="328124" y="435519"/>
                  </a:lnTo>
                  <a:cubicBezTo>
                    <a:pt x="321352" y="433278"/>
                    <a:pt x="318512" y="435519"/>
                    <a:pt x="309398" y="429543"/>
                  </a:cubicBezTo>
                  <a:lnTo>
                    <a:pt x="308651" y="429045"/>
                  </a:lnTo>
                  <a:cubicBezTo>
                    <a:pt x="304764" y="426456"/>
                    <a:pt x="308651" y="411964"/>
                    <a:pt x="310990" y="407631"/>
                  </a:cubicBezTo>
                  <a:cubicBezTo>
                    <a:pt x="308052" y="405291"/>
                    <a:pt x="309795" y="405739"/>
                    <a:pt x="306957" y="403847"/>
                  </a:cubicBezTo>
                  <a:cubicBezTo>
                    <a:pt x="302822" y="401058"/>
                    <a:pt x="292015" y="404245"/>
                    <a:pt x="287034" y="402502"/>
                  </a:cubicBezTo>
                  <a:lnTo>
                    <a:pt x="285489" y="404793"/>
                  </a:lnTo>
                  <a:lnTo>
                    <a:pt x="292463" y="412163"/>
                  </a:lnTo>
                  <a:lnTo>
                    <a:pt x="291766" y="413358"/>
                  </a:lnTo>
                  <a:lnTo>
                    <a:pt x="288777" y="411366"/>
                  </a:lnTo>
                  <a:lnTo>
                    <a:pt x="277122" y="401008"/>
                  </a:lnTo>
                  <a:lnTo>
                    <a:pt x="275429" y="400211"/>
                  </a:lnTo>
                  <a:cubicBezTo>
                    <a:pt x="273459" y="400297"/>
                    <a:pt x="271513" y="399775"/>
                    <a:pt x="269850" y="398717"/>
                  </a:cubicBezTo>
                  <a:cubicBezTo>
                    <a:pt x="268257" y="397572"/>
                    <a:pt x="270896" y="392293"/>
                    <a:pt x="272191" y="390401"/>
                  </a:cubicBezTo>
                  <a:cubicBezTo>
                    <a:pt x="273487" y="388510"/>
                    <a:pt x="272939" y="382134"/>
                    <a:pt x="270946" y="380791"/>
                  </a:cubicBezTo>
                  <a:cubicBezTo>
                    <a:pt x="268508" y="379389"/>
                    <a:pt x="265871" y="378365"/>
                    <a:pt x="263125" y="377752"/>
                  </a:cubicBezTo>
                  <a:lnTo>
                    <a:pt x="255654" y="386915"/>
                  </a:lnTo>
                  <a:lnTo>
                    <a:pt x="247785" y="396875"/>
                  </a:lnTo>
                  <a:cubicBezTo>
                    <a:pt x="247237" y="397922"/>
                    <a:pt x="248582" y="401108"/>
                    <a:pt x="248980" y="401855"/>
                  </a:cubicBezTo>
                  <a:lnTo>
                    <a:pt x="247936" y="403349"/>
                  </a:lnTo>
                  <a:lnTo>
                    <a:pt x="244348" y="410769"/>
                  </a:lnTo>
                  <a:lnTo>
                    <a:pt x="243601" y="411416"/>
                  </a:lnTo>
                  <a:lnTo>
                    <a:pt x="237375" y="419283"/>
                  </a:lnTo>
                  <a:cubicBezTo>
                    <a:pt x="235184" y="421774"/>
                    <a:pt x="236180" y="422022"/>
                    <a:pt x="234537" y="425011"/>
                  </a:cubicBezTo>
                  <a:cubicBezTo>
                    <a:pt x="245445" y="432332"/>
                    <a:pt x="252019" y="423368"/>
                    <a:pt x="259440" y="412213"/>
                  </a:cubicBezTo>
                  <a:close/>
                  <a:moveTo>
                    <a:pt x="276722" y="501552"/>
                  </a:moveTo>
                  <a:lnTo>
                    <a:pt x="273736" y="499510"/>
                  </a:lnTo>
                  <a:lnTo>
                    <a:pt x="274234" y="495476"/>
                  </a:lnTo>
                  <a:lnTo>
                    <a:pt x="275230" y="493982"/>
                  </a:lnTo>
                  <a:lnTo>
                    <a:pt x="275728" y="493235"/>
                  </a:lnTo>
                  <a:cubicBezTo>
                    <a:pt x="278317" y="489401"/>
                    <a:pt x="279663" y="490048"/>
                    <a:pt x="282302" y="486662"/>
                  </a:cubicBezTo>
                  <a:cubicBezTo>
                    <a:pt x="285839" y="486662"/>
                    <a:pt x="291217" y="481682"/>
                    <a:pt x="296447" y="485219"/>
                  </a:cubicBezTo>
                  <a:cubicBezTo>
                    <a:pt x="300581" y="488006"/>
                    <a:pt x="299834" y="496323"/>
                    <a:pt x="299436" y="500157"/>
                  </a:cubicBezTo>
                  <a:lnTo>
                    <a:pt x="298389" y="501651"/>
                  </a:lnTo>
                  <a:cubicBezTo>
                    <a:pt x="296299" y="504838"/>
                    <a:pt x="297393" y="503295"/>
                    <a:pt x="296148" y="503394"/>
                  </a:cubicBezTo>
                  <a:lnTo>
                    <a:pt x="278217" y="502348"/>
                  </a:lnTo>
                  <a:lnTo>
                    <a:pt x="276722" y="501351"/>
                  </a:lnTo>
                  <a:close/>
                  <a:moveTo>
                    <a:pt x="607345" y="248973"/>
                  </a:moveTo>
                  <a:cubicBezTo>
                    <a:pt x="608233" y="247264"/>
                    <a:pt x="609697" y="245922"/>
                    <a:pt x="611481" y="245189"/>
                  </a:cubicBezTo>
                  <a:cubicBezTo>
                    <a:pt x="613023" y="244491"/>
                    <a:pt x="614766" y="246882"/>
                    <a:pt x="615712" y="248127"/>
                  </a:cubicBezTo>
                  <a:cubicBezTo>
                    <a:pt x="617805" y="252459"/>
                    <a:pt x="621143" y="255995"/>
                    <a:pt x="624977" y="255696"/>
                  </a:cubicBezTo>
                  <a:cubicBezTo>
                    <a:pt x="625825" y="260676"/>
                    <a:pt x="619996" y="260328"/>
                    <a:pt x="622238" y="264760"/>
                  </a:cubicBezTo>
                  <a:lnTo>
                    <a:pt x="622587" y="265555"/>
                  </a:lnTo>
                  <a:lnTo>
                    <a:pt x="623334" y="267150"/>
                  </a:lnTo>
                  <a:lnTo>
                    <a:pt x="630655" y="272628"/>
                  </a:lnTo>
                  <a:cubicBezTo>
                    <a:pt x="633296" y="272628"/>
                    <a:pt x="630356" y="273772"/>
                    <a:pt x="633445" y="272628"/>
                  </a:cubicBezTo>
                  <a:lnTo>
                    <a:pt x="635885" y="271531"/>
                  </a:lnTo>
                  <a:cubicBezTo>
                    <a:pt x="640318" y="269539"/>
                    <a:pt x="639671" y="267897"/>
                    <a:pt x="644104" y="265905"/>
                  </a:cubicBezTo>
                  <a:lnTo>
                    <a:pt x="646544" y="264808"/>
                  </a:lnTo>
                  <a:lnTo>
                    <a:pt x="649683" y="269192"/>
                  </a:lnTo>
                  <a:cubicBezTo>
                    <a:pt x="645742" y="272664"/>
                    <a:pt x="641563" y="275859"/>
                    <a:pt x="637181" y="278752"/>
                  </a:cubicBezTo>
                  <a:lnTo>
                    <a:pt x="636383" y="279102"/>
                  </a:lnTo>
                  <a:cubicBezTo>
                    <a:pt x="634112" y="280108"/>
                    <a:pt x="632125" y="281666"/>
                    <a:pt x="630605" y="283634"/>
                  </a:cubicBezTo>
                  <a:cubicBezTo>
                    <a:pt x="630605" y="286273"/>
                    <a:pt x="629510" y="283335"/>
                    <a:pt x="630904" y="286471"/>
                  </a:cubicBezTo>
                  <a:lnTo>
                    <a:pt x="631601" y="288066"/>
                  </a:lnTo>
                  <a:cubicBezTo>
                    <a:pt x="632897" y="290953"/>
                    <a:pt x="640318" y="291004"/>
                    <a:pt x="643107" y="289759"/>
                  </a:cubicBezTo>
                  <a:lnTo>
                    <a:pt x="654463" y="284779"/>
                  </a:lnTo>
                  <a:cubicBezTo>
                    <a:pt x="655708" y="286421"/>
                    <a:pt x="656156" y="286323"/>
                    <a:pt x="657104" y="288514"/>
                  </a:cubicBezTo>
                  <a:lnTo>
                    <a:pt x="663280" y="301910"/>
                  </a:lnTo>
                  <a:cubicBezTo>
                    <a:pt x="665819" y="301411"/>
                    <a:pt x="665023" y="301910"/>
                    <a:pt x="666865" y="301261"/>
                  </a:cubicBezTo>
                  <a:cubicBezTo>
                    <a:pt x="669076" y="296215"/>
                    <a:pt x="670651" y="290911"/>
                    <a:pt x="671547" y="285475"/>
                  </a:cubicBezTo>
                  <a:lnTo>
                    <a:pt x="670800" y="283883"/>
                  </a:lnTo>
                  <a:lnTo>
                    <a:pt x="670053" y="282238"/>
                  </a:lnTo>
                  <a:lnTo>
                    <a:pt x="670352" y="276262"/>
                  </a:lnTo>
                  <a:lnTo>
                    <a:pt x="671947" y="275566"/>
                  </a:lnTo>
                  <a:lnTo>
                    <a:pt x="675184" y="274122"/>
                  </a:lnTo>
                  <a:cubicBezTo>
                    <a:pt x="677426" y="273076"/>
                    <a:pt x="677924" y="269690"/>
                    <a:pt x="678221" y="267847"/>
                  </a:cubicBezTo>
                  <a:lnTo>
                    <a:pt x="676727" y="264808"/>
                  </a:lnTo>
                  <a:cubicBezTo>
                    <a:pt x="672499" y="264188"/>
                    <a:pt x="668205" y="264188"/>
                    <a:pt x="663977" y="264808"/>
                  </a:cubicBezTo>
                  <a:lnTo>
                    <a:pt x="659346" y="259083"/>
                  </a:lnTo>
                  <a:cubicBezTo>
                    <a:pt x="661436" y="256493"/>
                    <a:pt x="660840" y="256194"/>
                    <a:pt x="662830" y="253605"/>
                  </a:cubicBezTo>
                  <a:lnTo>
                    <a:pt x="667811" y="251414"/>
                  </a:lnTo>
                  <a:lnTo>
                    <a:pt x="667811" y="249422"/>
                  </a:lnTo>
                  <a:cubicBezTo>
                    <a:pt x="664226" y="244840"/>
                    <a:pt x="655610" y="246384"/>
                    <a:pt x="653666" y="242101"/>
                  </a:cubicBezTo>
                  <a:cubicBezTo>
                    <a:pt x="653119" y="240756"/>
                    <a:pt x="657253" y="235826"/>
                    <a:pt x="657851" y="232141"/>
                  </a:cubicBezTo>
                  <a:cubicBezTo>
                    <a:pt x="658448" y="228456"/>
                    <a:pt x="657851" y="224970"/>
                    <a:pt x="658149" y="221484"/>
                  </a:cubicBezTo>
                  <a:cubicBezTo>
                    <a:pt x="665321" y="217998"/>
                    <a:pt x="683053" y="201217"/>
                    <a:pt x="688034" y="216504"/>
                  </a:cubicBezTo>
                  <a:lnTo>
                    <a:pt x="691770" y="227510"/>
                  </a:lnTo>
                  <a:lnTo>
                    <a:pt x="698593" y="242051"/>
                  </a:lnTo>
                  <a:lnTo>
                    <a:pt x="699289" y="243695"/>
                  </a:lnTo>
                  <a:cubicBezTo>
                    <a:pt x="698942" y="245938"/>
                    <a:pt x="698942" y="248224"/>
                    <a:pt x="699289" y="250467"/>
                  </a:cubicBezTo>
                  <a:cubicBezTo>
                    <a:pt x="702378" y="257190"/>
                    <a:pt x="703973" y="254400"/>
                    <a:pt x="706114" y="263812"/>
                  </a:cubicBezTo>
                  <a:cubicBezTo>
                    <a:pt x="707160" y="268196"/>
                    <a:pt x="707608" y="272728"/>
                    <a:pt x="708554" y="277507"/>
                  </a:cubicBezTo>
                  <a:lnTo>
                    <a:pt x="706464" y="279401"/>
                  </a:lnTo>
                  <a:lnTo>
                    <a:pt x="704869" y="280148"/>
                  </a:lnTo>
                  <a:lnTo>
                    <a:pt x="699191" y="282736"/>
                  </a:lnTo>
                  <a:cubicBezTo>
                    <a:pt x="697845" y="283335"/>
                    <a:pt x="696950" y="284281"/>
                    <a:pt x="697448" y="285425"/>
                  </a:cubicBezTo>
                  <a:cubicBezTo>
                    <a:pt x="699988" y="291054"/>
                    <a:pt x="706562" y="292646"/>
                    <a:pt x="707410" y="294588"/>
                  </a:cubicBezTo>
                  <a:lnTo>
                    <a:pt x="707757" y="295435"/>
                  </a:lnTo>
                  <a:lnTo>
                    <a:pt x="708504" y="297030"/>
                  </a:lnTo>
                  <a:cubicBezTo>
                    <a:pt x="710846" y="298871"/>
                    <a:pt x="716773" y="302008"/>
                    <a:pt x="719910" y="300715"/>
                  </a:cubicBezTo>
                  <a:lnTo>
                    <a:pt x="723945" y="298871"/>
                  </a:lnTo>
                  <a:lnTo>
                    <a:pt x="725588" y="298174"/>
                  </a:lnTo>
                  <a:cubicBezTo>
                    <a:pt x="732264" y="289560"/>
                    <a:pt x="731366" y="285825"/>
                    <a:pt x="730569" y="274519"/>
                  </a:cubicBezTo>
                  <a:cubicBezTo>
                    <a:pt x="730071" y="266005"/>
                    <a:pt x="731766" y="257838"/>
                    <a:pt x="727183" y="247629"/>
                  </a:cubicBezTo>
                  <a:lnTo>
                    <a:pt x="725739" y="244392"/>
                  </a:lnTo>
                  <a:cubicBezTo>
                    <a:pt x="723083" y="238063"/>
                    <a:pt x="720822" y="231577"/>
                    <a:pt x="718964" y="224970"/>
                  </a:cubicBezTo>
                  <a:cubicBezTo>
                    <a:pt x="716594" y="218560"/>
                    <a:pt x="713780" y="212319"/>
                    <a:pt x="710547" y="206295"/>
                  </a:cubicBezTo>
                  <a:lnTo>
                    <a:pt x="705566" y="194942"/>
                  </a:lnTo>
                  <a:cubicBezTo>
                    <a:pt x="700934" y="184684"/>
                    <a:pt x="688084" y="186476"/>
                    <a:pt x="677773" y="191805"/>
                  </a:cubicBezTo>
                  <a:lnTo>
                    <a:pt x="657851" y="201765"/>
                  </a:lnTo>
                  <a:cubicBezTo>
                    <a:pt x="647889" y="206745"/>
                    <a:pt x="641613" y="212721"/>
                    <a:pt x="629161" y="218297"/>
                  </a:cubicBezTo>
                  <a:lnTo>
                    <a:pt x="614867" y="225569"/>
                  </a:lnTo>
                  <a:cubicBezTo>
                    <a:pt x="615325" y="220265"/>
                    <a:pt x="617034" y="215147"/>
                    <a:pt x="619848" y="210628"/>
                  </a:cubicBezTo>
                  <a:lnTo>
                    <a:pt x="619101" y="209034"/>
                  </a:lnTo>
                  <a:lnTo>
                    <a:pt x="620844" y="201515"/>
                  </a:lnTo>
                  <a:lnTo>
                    <a:pt x="622238" y="200768"/>
                  </a:lnTo>
                  <a:lnTo>
                    <a:pt x="631203" y="196735"/>
                  </a:lnTo>
                  <a:lnTo>
                    <a:pt x="632798" y="196038"/>
                  </a:lnTo>
                  <a:lnTo>
                    <a:pt x="639920" y="187970"/>
                  </a:lnTo>
                  <a:lnTo>
                    <a:pt x="641563" y="187223"/>
                  </a:lnTo>
                  <a:lnTo>
                    <a:pt x="645598" y="185381"/>
                  </a:lnTo>
                  <a:cubicBezTo>
                    <a:pt x="648183" y="182965"/>
                    <a:pt x="649508" y="179491"/>
                    <a:pt x="649185" y="175969"/>
                  </a:cubicBezTo>
                  <a:cubicBezTo>
                    <a:pt x="647540" y="171446"/>
                    <a:pt x="643188" y="168480"/>
                    <a:pt x="638376" y="168598"/>
                  </a:cubicBezTo>
                  <a:lnTo>
                    <a:pt x="636783" y="169345"/>
                  </a:lnTo>
                  <a:lnTo>
                    <a:pt x="631802" y="171537"/>
                  </a:lnTo>
                  <a:cubicBezTo>
                    <a:pt x="627568" y="173429"/>
                    <a:pt x="628564" y="167105"/>
                    <a:pt x="625526" y="168449"/>
                  </a:cubicBezTo>
                  <a:cubicBezTo>
                    <a:pt x="623832" y="169246"/>
                    <a:pt x="624580" y="169246"/>
                    <a:pt x="622637" y="170740"/>
                  </a:cubicBezTo>
                  <a:lnTo>
                    <a:pt x="622637" y="177512"/>
                  </a:lnTo>
                  <a:cubicBezTo>
                    <a:pt x="620844" y="177861"/>
                    <a:pt x="620346" y="178409"/>
                    <a:pt x="619350" y="176168"/>
                  </a:cubicBezTo>
                  <a:lnTo>
                    <a:pt x="619000" y="175371"/>
                  </a:lnTo>
                  <a:cubicBezTo>
                    <a:pt x="617008" y="170939"/>
                    <a:pt x="618603" y="170391"/>
                    <a:pt x="616610" y="165710"/>
                  </a:cubicBezTo>
                  <a:lnTo>
                    <a:pt x="608492" y="147833"/>
                  </a:lnTo>
                  <a:lnTo>
                    <a:pt x="607793" y="146239"/>
                  </a:lnTo>
                  <a:cubicBezTo>
                    <a:pt x="603431" y="143103"/>
                    <a:pt x="598221" y="141367"/>
                    <a:pt x="592852" y="141259"/>
                  </a:cubicBezTo>
                  <a:cubicBezTo>
                    <a:pt x="588420" y="144645"/>
                    <a:pt x="589864" y="145492"/>
                    <a:pt x="586974" y="147833"/>
                  </a:cubicBezTo>
                  <a:cubicBezTo>
                    <a:pt x="587677" y="151376"/>
                    <a:pt x="588609" y="154869"/>
                    <a:pt x="589763" y="158290"/>
                  </a:cubicBezTo>
                  <a:lnTo>
                    <a:pt x="593748" y="167204"/>
                  </a:lnTo>
                  <a:cubicBezTo>
                    <a:pt x="595098" y="171053"/>
                    <a:pt x="595622" y="175141"/>
                    <a:pt x="595293" y="179206"/>
                  </a:cubicBezTo>
                  <a:lnTo>
                    <a:pt x="595990" y="180849"/>
                  </a:lnTo>
                  <a:lnTo>
                    <a:pt x="597833" y="184883"/>
                  </a:lnTo>
                  <a:lnTo>
                    <a:pt x="598530" y="186526"/>
                  </a:lnTo>
                  <a:cubicBezTo>
                    <a:pt x="598530" y="188717"/>
                    <a:pt x="598978" y="191207"/>
                    <a:pt x="596339" y="192402"/>
                  </a:cubicBezTo>
                  <a:lnTo>
                    <a:pt x="587373" y="196436"/>
                  </a:lnTo>
                  <a:lnTo>
                    <a:pt x="585779" y="197133"/>
                  </a:lnTo>
                  <a:cubicBezTo>
                    <a:pt x="584385" y="198876"/>
                    <a:pt x="582342" y="200420"/>
                    <a:pt x="583537" y="203060"/>
                  </a:cubicBezTo>
                  <a:lnTo>
                    <a:pt x="584634" y="205450"/>
                  </a:lnTo>
                  <a:cubicBezTo>
                    <a:pt x="586377" y="209333"/>
                    <a:pt x="599127" y="209582"/>
                    <a:pt x="600274" y="212122"/>
                  </a:cubicBezTo>
                  <a:cubicBezTo>
                    <a:pt x="603360" y="218944"/>
                    <a:pt x="599725" y="248426"/>
                    <a:pt x="595293" y="250517"/>
                  </a:cubicBezTo>
                  <a:cubicBezTo>
                    <a:pt x="594146" y="251065"/>
                    <a:pt x="593150" y="250169"/>
                    <a:pt x="592553" y="248824"/>
                  </a:cubicBezTo>
                  <a:lnTo>
                    <a:pt x="592204" y="248027"/>
                  </a:lnTo>
                  <a:cubicBezTo>
                    <a:pt x="591358" y="246135"/>
                    <a:pt x="590510" y="245836"/>
                    <a:pt x="588619" y="246683"/>
                  </a:cubicBezTo>
                  <a:lnTo>
                    <a:pt x="587024" y="247380"/>
                  </a:lnTo>
                  <a:cubicBezTo>
                    <a:pt x="582443" y="249471"/>
                    <a:pt x="583288" y="265108"/>
                    <a:pt x="586028" y="271234"/>
                  </a:cubicBezTo>
                  <a:cubicBezTo>
                    <a:pt x="589416" y="278752"/>
                    <a:pt x="588717" y="286969"/>
                    <a:pt x="591009" y="293393"/>
                  </a:cubicBezTo>
                  <a:lnTo>
                    <a:pt x="598130" y="311669"/>
                  </a:lnTo>
                  <a:lnTo>
                    <a:pt x="600822" y="317297"/>
                  </a:lnTo>
                  <a:lnTo>
                    <a:pt x="608540" y="337215"/>
                  </a:lnTo>
                  <a:cubicBezTo>
                    <a:pt x="611031" y="343043"/>
                    <a:pt x="618004" y="345533"/>
                    <a:pt x="621043" y="349218"/>
                  </a:cubicBezTo>
                  <a:lnTo>
                    <a:pt x="624280" y="347724"/>
                  </a:lnTo>
                  <a:cubicBezTo>
                    <a:pt x="633545" y="343591"/>
                    <a:pt x="631153" y="332784"/>
                    <a:pt x="626871" y="323123"/>
                  </a:cubicBezTo>
                  <a:lnTo>
                    <a:pt x="613373" y="293245"/>
                  </a:lnTo>
                  <a:lnTo>
                    <a:pt x="604706" y="274670"/>
                  </a:lnTo>
                  <a:lnTo>
                    <a:pt x="596588" y="255894"/>
                  </a:lnTo>
                  <a:lnTo>
                    <a:pt x="599028" y="254800"/>
                  </a:lnTo>
                  <a:cubicBezTo>
                    <a:pt x="603411" y="252858"/>
                    <a:pt x="602714" y="251314"/>
                    <a:pt x="607247" y="249173"/>
                  </a:cubicBezTo>
                  <a:close/>
                  <a:moveTo>
                    <a:pt x="636582" y="244591"/>
                  </a:moveTo>
                  <a:lnTo>
                    <a:pt x="635487" y="242201"/>
                  </a:lnTo>
                  <a:cubicBezTo>
                    <a:pt x="633246" y="237221"/>
                    <a:pt x="626172" y="241852"/>
                    <a:pt x="622985" y="236075"/>
                  </a:cubicBezTo>
                  <a:lnTo>
                    <a:pt x="631951" y="232091"/>
                  </a:lnTo>
                  <a:lnTo>
                    <a:pt x="632647" y="233685"/>
                  </a:lnTo>
                  <a:lnTo>
                    <a:pt x="635088" y="232589"/>
                  </a:lnTo>
                  <a:cubicBezTo>
                    <a:pt x="636682" y="231892"/>
                    <a:pt x="636433" y="231693"/>
                    <a:pt x="637181" y="230697"/>
                  </a:cubicBezTo>
                  <a:cubicBezTo>
                    <a:pt x="639022" y="231842"/>
                    <a:pt x="640567" y="231693"/>
                    <a:pt x="641414" y="233635"/>
                  </a:cubicBezTo>
                  <a:lnTo>
                    <a:pt x="642161" y="235280"/>
                  </a:lnTo>
                  <a:cubicBezTo>
                    <a:pt x="641912" y="239264"/>
                    <a:pt x="642161" y="242699"/>
                    <a:pt x="638924" y="245238"/>
                  </a:cubicBezTo>
                  <a:cubicBezTo>
                    <a:pt x="639621" y="247181"/>
                    <a:pt x="640418" y="250467"/>
                    <a:pt x="638924" y="251214"/>
                  </a:cubicBezTo>
                  <a:cubicBezTo>
                    <a:pt x="637430" y="251961"/>
                    <a:pt x="636783" y="250866"/>
                    <a:pt x="636184" y="249521"/>
                  </a:cubicBezTo>
                  <a:cubicBezTo>
                    <a:pt x="635586" y="248177"/>
                    <a:pt x="638076" y="247230"/>
                    <a:pt x="636783" y="244541"/>
                  </a:cubicBezTo>
                  <a:close/>
                  <a:moveTo>
                    <a:pt x="1086642" y="250218"/>
                  </a:moveTo>
                  <a:cubicBezTo>
                    <a:pt x="1082360" y="253555"/>
                    <a:pt x="1082559" y="255497"/>
                    <a:pt x="1077130" y="256443"/>
                  </a:cubicBezTo>
                  <a:cubicBezTo>
                    <a:pt x="1072995" y="259629"/>
                    <a:pt x="1072150" y="258087"/>
                    <a:pt x="1067617" y="262617"/>
                  </a:cubicBezTo>
                  <a:lnTo>
                    <a:pt x="1064281" y="261523"/>
                  </a:lnTo>
                  <a:cubicBezTo>
                    <a:pt x="1062362" y="263999"/>
                    <a:pt x="1060250" y="266314"/>
                    <a:pt x="1057954" y="268445"/>
                  </a:cubicBezTo>
                  <a:cubicBezTo>
                    <a:pt x="1056859" y="268792"/>
                    <a:pt x="1055116" y="267947"/>
                    <a:pt x="1053222" y="268893"/>
                  </a:cubicBezTo>
                  <a:cubicBezTo>
                    <a:pt x="1052127" y="269441"/>
                    <a:pt x="1051579" y="270387"/>
                    <a:pt x="1049637" y="271383"/>
                  </a:cubicBezTo>
                  <a:cubicBezTo>
                    <a:pt x="1040272" y="276363"/>
                    <a:pt x="1044108" y="275467"/>
                    <a:pt x="1032951" y="277359"/>
                  </a:cubicBezTo>
                  <a:lnTo>
                    <a:pt x="1031854" y="280744"/>
                  </a:lnTo>
                  <a:lnTo>
                    <a:pt x="1034146" y="282339"/>
                  </a:lnTo>
                  <a:lnTo>
                    <a:pt x="1035791" y="282935"/>
                  </a:lnTo>
                  <a:cubicBezTo>
                    <a:pt x="1047793" y="286871"/>
                    <a:pt x="1053919" y="280993"/>
                    <a:pt x="1063035" y="281242"/>
                  </a:cubicBezTo>
                  <a:cubicBezTo>
                    <a:pt x="1072150" y="281491"/>
                    <a:pt x="1068811" y="282090"/>
                    <a:pt x="1075686" y="278554"/>
                  </a:cubicBezTo>
                  <a:cubicBezTo>
                    <a:pt x="1079591" y="276951"/>
                    <a:pt x="1083600" y="275620"/>
                    <a:pt x="1087689" y="274570"/>
                  </a:cubicBezTo>
                  <a:cubicBezTo>
                    <a:pt x="1100141" y="269989"/>
                    <a:pt x="1098996" y="269242"/>
                    <a:pt x="1108858" y="260874"/>
                  </a:cubicBezTo>
                  <a:cubicBezTo>
                    <a:pt x="1115980" y="254898"/>
                    <a:pt x="1121409" y="249671"/>
                    <a:pt x="1128034" y="243296"/>
                  </a:cubicBezTo>
                  <a:cubicBezTo>
                    <a:pt x="1130673" y="240509"/>
                    <a:pt x="1132515" y="233336"/>
                    <a:pt x="1136401" y="234830"/>
                  </a:cubicBezTo>
                  <a:cubicBezTo>
                    <a:pt x="1137845" y="235280"/>
                    <a:pt x="1137496" y="242599"/>
                    <a:pt x="1137845" y="244790"/>
                  </a:cubicBezTo>
                  <a:lnTo>
                    <a:pt x="1137297" y="246483"/>
                  </a:lnTo>
                  <a:cubicBezTo>
                    <a:pt x="1137745" y="247529"/>
                    <a:pt x="1141033" y="266403"/>
                    <a:pt x="1141433" y="268943"/>
                  </a:cubicBezTo>
                  <a:cubicBezTo>
                    <a:pt x="1141790" y="272806"/>
                    <a:pt x="1142716" y="276600"/>
                    <a:pt x="1144170" y="280196"/>
                  </a:cubicBezTo>
                  <a:cubicBezTo>
                    <a:pt x="1145690" y="283534"/>
                    <a:pt x="1146632" y="287104"/>
                    <a:pt x="1146960" y="290755"/>
                  </a:cubicBezTo>
                  <a:cubicBezTo>
                    <a:pt x="1147209" y="300715"/>
                    <a:pt x="1150049" y="303902"/>
                    <a:pt x="1156373" y="310673"/>
                  </a:cubicBezTo>
                  <a:cubicBezTo>
                    <a:pt x="1161858" y="316476"/>
                    <a:pt x="1168008" y="321609"/>
                    <a:pt x="1174702" y="325962"/>
                  </a:cubicBezTo>
                  <a:cubicBezTo>
                    <a:pt x="1181278" y="328153"/>
                    <a:pt x="1188301" y="329298"/>
                    <a:pt x="1192334" y="325962"/>
                  </a:cubicBezTo>
                  <a:cubicBezTo>
                    <a:pt x="1193132" y="317247"/>
                    <a:pt x="1192035" y="317546"/>
                    <a:pt x="1187056" y="311769"/>
                  </a:cubicBezTo>
                  <a:cubicBezTo>
                    <a:pt x="1183321" y="307388"/>
                    <a:pt x="1184317" y="304498"/>
                    <a:pt x="1180282" y="299070"/>
                  </a:cubicBezTo>
                  <a:cubicBezTo>
                    <a:pt x="1174184" y="291526"/>
                    <a:pt x="1169617" y="282865"/>
                    <a:pt x="1166833" y="273574"/>
                  </a:cubicBezTo>
                  <a:cubicBezTo>
                    <a:pt x="1164110" y="264334"/>
                    <a:pt x="1160782" y="255286"/>
                    <a:pt x="1156871" y="246483"/>
                  </a:cubicBezTo>
                  <a:cubicBezTo>
                    <a:pt x="1155010" y="241728"/>
                    <a:pt x="1154098" y="236651"/>
                    <a:pt x="1154182" y="231545"/>
                  </a:cubicBezTo>
                  <a:cubicBezTo>
                    <a:pt x="1153919" y="228918"/>
                    <a:pt x="1153519" y="226310"/>
                    <a:pt x="1152987" y="223725"/>
                  </a:cubicBezTo>
                  <a:cubicBezTo>
                    <a:pt x="1151742" y="219193"/>
                    <a:pt x="1149850" y="221585"/>
                    <a:pt x="1150796" y="217102"/>
                  </a:cubicBezTo>
                  <a:lnTo>
                    <a:pt x="1164592" y="220639"/>
                  </a:lnTo>
                  <a:lnTo>
                    <a:pt x="1168775" y="222083"/>
                  </a:lnTo>
                  <a:cubicBezTo>
                    <a:pt x="1179037" y="225418"/>
                    <a:pt x="1188699" y="226067"/>
                    <a:pt x="1194526" y="220239"/>
                  </a:cubicBezTo>
                  <a:lnTo>
                    <a:pt x="1195074" y="218546"/>
                  </a:lnTo>
                  <a:cubicBezTo>
                    <a:pt x="1197813" y="210279"/>
                    <a:pt x="1197217" y="203606"/>
                    <a:pt x="1188798" y="200669"/>
                  </a:cubicBezTo>
                  <a:lnTo>
                    <a:pt x="1182123" y="198478"/>
                  </a:lnTo>
                  <a:cubicBezTo>
                    <a:pt x="1177492" y="196984"/>
                    <a:pt x="1176894" y="198478"/>
                    <a:pt x="1172164" y="197133"/>
                  </a:cubicBezTo>
                  <a:lnTo>
                    <a:pt x="1162202" y="193797"/>
                  </a:lnTo>
                  <a:lnTo>
                    <a:pt x="1168179" y="178857"/>
                  </a:lnTo>
                  <a:lnTo>
                    <a:pt x="1173160" y="162722"/>
                  </a:lnTo>
                  <a:lnTo>
                    <a:pt x="1178139" y="151368"/>
                  </a:lnTo>
                  <a:cubicBezTo>
                    <a:pt x="1179286" y="147982"/>
                    <a:pt x="1176148" y="143998"/>
                    <a:pt x="1173409" y="142355"/>
                  </a:cubicBezTo>
                  <a:lnTo>
                    <a:pt x="1167231" y="141458"/>
                  </a:lnTo>
                  <a:cubicBezTo>
                    <a:pt x="1165225" y="144028"/>
                    <a:pt x="1163646" y="146903"/>
                    <a:pt x="1162549" y="149974"/>
                  </a:cubicBezTo>
                  <a:lnTo>
                    <a:pt x="1162252" y="150820"/>
                  </a:lnTo>
                  <a:cubicBezTo>
                    <a:pt x="1160209" y="156995"/>
                    <a:pt x="1156972" y="158340"/>
                    <a:pt x="1155327" y="163419"/>
                  </a:cubicBezTo>
                  <a:lnTo>
                    <a:pt x="1153634" y="168399"/>
                  </a:lnTo>
                  <a:lnTo>
                    <a:pt x="1146411" y="187671"/>
                  </a:lnTo>
                  <a:cubicBezTo>
                    <a:pt x="1144381" y="187463"/>
                    <a:pt x="1142369" y="187114"/>
                    <a:pt x="1140386" y="186626"/>
                  </a:cubicBezTo>
                  <a:lnTo>
                    <a:pt x="1139539" y="186626"/>
                  </a:lnTo>
                  <a:cubicBezTo>
                    <a:pt x="1133760" y="184684"/>
                    <a:pt x="1130424" y="187323"/>
                    <a:pt x="1128332" y="186626"/>
                  </a:cubicBezTo>
                  <a:lnTo>
                    <a:pt x="1127486" y="186327"/>
                  </a:lnTo>
                  <a:cubicBezTo>
                    <a:pt x="1123102" y="184883"/>
                    <a:pt x="1123152" y="183090"/>
                    <a:pt x="1119615" y="181895"/>
                  </a:cubicBezTo>
                  <a:cubicBezTo>
                    <a:pt x="1117225" y="181098"/>
                    <a:pt x="1107663" y="186177"/>
                    <a:pt x="1105371" y="188418"/>
                  </a:cubicBezTo>
                  <a:lnTo>
                    <a:pt x="1104823" y="190112"/>
                  </a:lnTo>
                  <a:cubicBezTo>
                    <a:pt x="1102931" y="195838"/>
                    <a:pt x="1108259" y="202811"/>
                    <a:pt x="1111647" y="206295"/>
                  </a:cubicBezTo>
                  <a:lnTo>
                    <a:pt x="1113341" y="206843"/>
                  </a:lnTo>
                  <a:lnTo>
                    <a:pt x="1115034" y="207391"/>
                  </a:lnTo>
                  <a:cubicBezTo>
                    <a:pt x="1121509" y="209532"/>
                    <a:pt x="1123949" y="207391"/>
                    <a:pt x="1129976" y="209582"/>
                  </a:cubicBezTo>
                  <a:cubicBezTo>
                    <a:pt x="1128183" y="211426"/>
                    <a:pt x="1129378" y="208586"/>
                    <a:pt x="1128332" y="211823"/>
                  </a:cubicBezTo>
                  <a:cubicBezTo>
                    <a:pt x="1125881" y="216289"/>
                    <a:pt x="1122664" y="220285"/>
                    <a:pt x="1118820" y="223627"/>
                  </a:cubicBezTo>
                  <a:cubicBezTo>
                    <a:pt x="1115407" y="227312"/>
                    <a:pt x="1112244" y="231221"/>
                    <a:pt x="1109356" y="235328"/>
                  </a:cubicBezTo>
                  <a:cubicBezTo>
                    <a:pt x="1105172" y="240607"/>
                    <a:pt x="1100242" y="239264"/>
                    <a:pt x="1097301" y="242101"/>
                  </a:cubicBezTo>
                  <a:cubicBezTo>
                    <a:pt x="1092322" y="247081"/>
                    <a:pt x="1094612" y="248226"/>
                    <a:pt x="1086793" y="250418"/>
                  </a:cubicBezTo>
                  <a:close/>
                  <a:moveTo>
                    <a:pt x="1524949" y="502199"/>
                  </a:moveTo>
                  <a:lnTo>
                    <a:pt x="1518623" y="492239"/>
                  </a:lnTo>
                  <a:cubicBezTo>
                    <a:pt x="1522459" y="490297"/>
                    <a:pt x="1519171" y="490397"/>
                    <a:pt x="1523106" y="492538"/>
                  </a:cubicBezTo>
                  <a:lnTo>
                    <a:pt x="1524600" y="491592"/>
                  </a:lnTo>
                  <a:lnTo>
                    <a:pt x="1525397" y="491094"/>
                  </a:lnTo>
                  <a:lnTo>
                    <a:pt x="1526841" y="490098"/>
                  </a:lnTo>
                  <a:lnTo>
                    <a:pt x="1534114" y="489799"/>
                  </a:lnTo>
                  <a:lnTo>
                    <a:pt x="1535608" y="488703"/>
                  </a:lnTo>
                  <a:lnTo>
                    <a:pt x="1539394" y="486263"/>
                  </a:lnTo>
                  <a:lnTo>
                    <a:pt x="1540888" y="485267"/>
                  </a:lnTo>
                  <a:lnTo>
                    <a:pt x="1542881" y="481781"/>
                  </a:lnTo>
                  <a:lnTo>
                    <a:pt x="1545221" y="480337"/>
                  </a:lnTo>
                  <a:cubicBezTo>
                    <a:pt x="1545221" y="478445"/>
                    <a:pt x="1561708" y="467789"/>
                    <a:pt x="1562553" y="469084"/>
                  </a:cubicBezTo>
                  <a:lnTo>
                    <a:pt x="1565592" y="467140"/>
                  </a:lnTo>
                  <a:cubicBezTo>
                    <a:pt x="1566639" y="468186"/>
                    <a:pt x="1568681" y="470528"/>
                    <a:pt x="1569826" y="471524"/>
                  </a:cubicBezTo>
                  <a:cubicBezTo>
                    <a:pt x="1571919" y="473216"/>
                    <a:pt x="1573064" y="472120"/>
                    <a:pt x="1574457" y="474212"/>
                  </a:cubicBezTo>
                  <a:lnTo>
                    <a:pt x="1578890" y="481034"/>
                  </a:lnTo>
                  <a:cubicBezTo>
                    <a:pt x="1580485" y="483476"/>
                    <a:pt x="1579189" y="484819"/>
                    <a:pt x="1577098" y="486464"/>
                  </a:cubicBezTo>
                  <a:cubicBezTo>
                    <a:pt x="1571121" y="480737"/>
                    <a:pt x="1566390" y="481484"/>
                    <a:pt x="1559117" y="482030"/>
                  </a:cubicBezTo>
                  <a:lnTo>
                    <a:pt x="1557623" y="482978"/>
                  </a:lnTo>
                  <a:lnTo>
                    <a:pt x="1555381" y="484472"/>
                  </a:lnTo>
                  <a:cubicBezTo>
                    <a:pt x="1553041" y="488654"/>
                    <a:pt x="1550400" y="497269"/>
                    <a:pt x="1546914" y="499410"/>
                  </a:cubicBezTo>
                  <a:cubicBezTo>
                    <a:pt x="1546217" y="499908"/>
                    <a:pt x="1532720" y="494729"/>
                    <a:pt x="1529282" y="496970"/>
                  </a:cubicBezTo>
                  <a:lnTo>
                    <a:pt x="1528486" y="497468"/>
                  </a:lnTo>
                  <a:cubicBezTo>
                    <a:pt x="1525797" y="499211"/>
                    <a:pt x="1527490" y="500853"/>
                    <a:pt x="1529183" y="503444"/>
                  </a:cubicBezTo>
                  <a:cubicBezTo>
                    <a:pt x="1534377" y="503653"/>
                    <a:pt x="1539434" y="505177"/>
                    <a:pt x="1543877" y="507876"/>
                  </a:cubicBezTo>
                  <a:cubicBezTo>
                    <a:pt x="1549155" y="510117"/>
                    <a:pt x="1553540" y="508175"/>
                    <a:pt x="1557524" y="514051"/>
                  </a:cubicBezTo>
                  <a:cubicBezTo>
                    <a:pt x="1560015" y="514051"/>
                    <a:pt x="1563899" y="515545"/>
                    <a:pt x="1568183" y="515992"/>
                  </a:cubicBezTo>
                  <a:cubicBezTo>
                    <a:pt x="1571698" y="516137"/>
                    <a:pt x="1575225" y="515904"/>
                    <a:pt x="1578691" y="515296"/>
                  </a:cubicBezTo>
                  <a:lnTo>
                    <a:pt x="1580236" y="514300"/>
                  </a:lnTo>
                  <a:lnTo>
                    <a:pt x="1582477" y="512856"/>
                  </a:lnTo>
                  <a:lnTo>
                    <a:pt x="1584022" y="511860"/>
                  </a:lnTo>
                  <a:cubicBezTo>
                    <a:pt x="1585765" y="508673"/>
                    <a:pt x="1586562" y="508275"/>
                    <a:pt x="1584321" y="504141"/>
                  </a:cubicBezTo>
                  <a:lnTo>
                    <a:pt x="1589848" y="499460"/>
                  </a:lnTo>
                  <a:cubicBezTo>
                    <a:pt x="1598864" y="499460"/>
                    <a:pt x="1599810" y="506183"/>
                    <a:pt x="1610768" y="505187"/>
                  </a:cubicBezTo>
                  <a:lnTo>
                    <a:pt x="1612262" y="504241"/>
                  </a:lnTo>
                  <a:lnTo>
                    <a:pt x="1613807" y="503245"/>
                  </a:lnTo>
                  <a:cubicBezTo>
                    <a:pt x="1613915" y="499675"/>
                    <a:pt x="1613090" y="496141"/>
                    <a:pt x="1611415" y="492986"/>
                  </a:cubicBezTo>
                  <a:cubicBezTo>
                    <a:pt x="1612361" y="490745"/>
                    <a:pt x="1612112" y="488255"/>
                    <a:pt x="1614006" y="487010"/>
                  </a:cubicBezTo>
                  <a:lnTo>
                    <a:pt x="1616247" y="485566"/>
                  </a:lnTo>
                  <a:cubicBezTo>
                    <a:pt x="1624664" y="480088"/>
                    <a:pt x="1623618" y="476702"/>
                    <a:pt x="1622971" y="469431"/>
                  </a:cubicBezTo>
                  <a:cubicBezTo>
                    <a:pt x="1620330" y="466891"/>
                    <a:pt x="1613009" y="461961"/>
                    <a:pt x="1609822" y="464003"/>
                  </a:cubicBezTo>
                  <a:cubicBezTo>
                    <a:pt x="1605737" y="466642"/>
                    <a:pt x="1605538" y="468983"/>
                    <a:pt x="1600957" y="471871"/>
                  </a:cubicBezTo>
                  <a:lnTo>
                    <a:pt x="1598665" y="473365"/>
                  </a:lnTo>
                  <a:cubicBezTo>
                    <a:pt x="1593684" y="476552"/>
                    <a:pt x="1583722" y="461813"/>
                    <a:pt x="1575903" y="461365"/>
                  </a:cubicBezTo>
                  <a:cubicBezTo>
                    <a:pt x="1575652" y="459174"/>
                    <a:pt x="1574757" y="456732"/>
                    <a:pt x="1577197" y="455140"/>
                  </a:cubicBezTo>
                  <a:lnTo>
                    <a:pt x="1583224" y="451206"/>
                  </a:lnTo>
                  <a:lnTo>
                    <a:pt x="1584718" y="450260"/>
                  </a:lnTo>
                  <a:cubicBezTo>
                    <a:pt x="1587657" y="445280"/>
                    <a:pt x="1590645" y="439852"/>
                    <a:pt x="1586462" y="433029"/>
                  </a:cubicBezTo>
                  <a:lnTo>
                    <a:pt x="1587259" y="430589"/>
                  </a:lnTo>
                  <a:cubicBezTo>
                    <a:pt x="1584469" y="429145"/>
                    <a:pt x="1580734" y="427103"/>
                    <a:pt x="1577297" y="429193"/>
                  </a:cubicBezTo>
                  <a:cubicBezTo>
                    <a:pt x="1574198" y="431294"/>
                    <a:pt x="1571340" y="433732"/>
                    <a:pt x="1568780" y="436465"/>
                  </a:cubicBezTo>
                  <a:cubicBezTo>
                    <a:pt x="1565642" y="439601"/>
                    <a:pt x="1563250" y="439402"/>
                    <a:pt x="1559665" y="441445"/>
                  </a:cubicBezTo>
                  <a:lnTo>
                    <a:pt x="1557424" y="442939"/>
                  </a:lnTo>
                  <a:cubicBezTo>
                    <a:pt x="1554038" y="445129"/>
                    <a:pt x="1553140" y="443935"/>
                    <a:pt x="1550302" y="446573"/>
                  </a:cubicBezTo>
                  <a:cubicBezTo>
                    <a:pt x="1548310" y="448417"/>
                    <a:pt x="1548559" y="449712"/>
                    <a:pt x="1545072" y="452001"/>
                  </a:cubicBezTo>
                  <a:lnTo>
                    <a:pt x="1539842" y="455439"/>
                  </a:lnTo>
                  <a:lnTo>
                    <a:pt x="1528884" y="463405"/>
                  </a:lnTo>
                  <a:cubicBezTo>
                    <a:pt x="1523604" y="467638"/>
                    <a:pt x="1518026" y="467439"/>
                    <a:pt x="1512399" y="471076"/>
                  </a:cubicBezTo>
                  <a:cubicBezTo>
                    <a:pt x="1510356" y="472419"/>
                    <a:pt x="1510953" y="474162"/>
                    <a:pt x="1508862" y="475508"/>
                  </a:cubicBezTo>
                  <a:cubicBezTo>
                    <a:pt x="1508862" y="475508"/>
                    <a:pt x="1507119" y="475905"/>
                    <a:pt x="1506122" y="476204"/>
                  </a:cubicBezTo>
                  <a:cubicBezTo>
                    <a:pt x="1502885" y="473116"/>
                    <a:pt x="1501939" y="474562"/>
                    <a:pt x="1498950" y="470128"/>
                  </a:cubicBezTo>
                  <a:lnTo>
                    <a:pt x="1500445" y="469182"/>
                  </a:lnTo>
                  <a:cubicBezTo>
                    <a:pt x="1503981" y="472369"/>
                    <a:pt x="1503234" y="469781"/>
                    <a:pt x="1507169" y="471275"/>
                  </a:cubicBezTo>
                  <a:lnTo>
                    <a:pt x="1514540" y="467789"/>
                  </a:lnTo>
                  <a:lnTo>
                    <a:pt x="1540390" y="451354"/>
                  </a:lnTo>
                  <a:cubicBezTo>
                    <a:pt x="1543168" y="449826"/>
                    <a:pt x="1545375" y="447431"/>
                    <a:pt x="1546665" y="444533"/>
                  </a:cubicBezTo>
                  <a:lnTo>
                    <a:pt x="1548209" y="443537"/>
                  </a:lnTo>
                  <a:lnTo>
                    <a:pt x="1554984" y="439153"/>
                  </a:lnTo>
                  <a:lnTo>
                    <a:pt x="1556478" y="438157"/>
                  </a:lnTo>
                  <a:cubicBezTo>
                    <a:pt x="1560561" y="430838"/>
                    <a:pt x="1560312" y="426356"/>
                    <a:pt x="1563451" y="420777"/>
                  </a:cubicBezTo>
                  <a:lnTo>
                    <a:pt x="1562455" y="419283"/>
                  </a:lnTo>
                  <a:cubicBezTo>
                    <a:pt x="1559466" y="414603"/>
                    <a:pt x="1551844" y="415699"/>
                    <a:pt x="1547512" y="416097"/>
                  </a:cubicBezTo>
                  <a:lnTo>
                    <a:pt x="1546018" y="417093"/>
                  </a:lnTo>
                  <a:lnTo>
                    <a:pt x="1536954" y="422970"/>
                  </a:lnTo>
                  <a:lnTo>
                    <a:pt x="1522011" y="432928"/>
                  </a:lnTo>
                  <a:lnTo>
                    <a:pt x="1521113" y="433177"/>
                  </a:lnTo>
                  <a:lnTo>
                    <a:pt x="1519619" y="434173"/>
                  </a:lnTo>
                  <a:cubicBezTo>
                    <a:pt x="1518265" y="437077"/>
                    <a:pt x="1516148" y="439555"/>
                    <a:pt x="1513493" y="441344"/>
                  </a:cubicBezTo>
                  <a:lnTo>
                    <a:pt x="1505227" y="446724"/>
                  </a:lnTo>
                  <a:cubicBezTo>
                    <a:pt x="1502168" y="449308"/>
                    <a:pt x="1499398" y="452214"/>
                    <a:pt x="1496958" y="455389"/>
                  </a:cubicBezTo>
                  <a:cubicBezTo>
                    <a:pt x="1494367" y="459272"/>
                    <a:pt x="1496958" y="460917"/>
                    <a:pt x="1495514" y="464801"/>
                  </a:cubicBezTo>
                  <a:cubicBezTo>
                    <a:pt x="1490049" y="459343"/>
                    <a:pt x="1483803" y="454726"/>
                    <a:pt x="1476984" y="451105"/>
                  </a:cubicBezTo>
                  <a:lnTo>
                    <a:pt x="1475988" y="449611"/>
                  </a:lnTo>
                  <a:lnTo>
                    <a:pt x="1475590" y="445627"/>
                  </a:lnTo>
                  <a:lnTo>
                    <a:pt x="1474544" y="444083"/>
                  </a:lnTo>
                  <a:cubicBezTo>
                    <a:pt x="1471356" y="439105"/>
                    <a:pt x="1450736" y="439105"/>
                    <a:pt x="1444660" y="442989"/>
                  </a:cubicBezTo>
                  <a:lnTo>
                    <a:pt x="1440127" y="445927"/>
                  </a:lnTo>
                  <a:lnTo>
                    <a:pt x="1438633" y="446923"/>
                  </a:lnTo>
                  <a:lnTo>
                    <a:pt x="1434998" y="457230"/>
                  </a:lnTo>
                  <a:cubicBezTo>
                    <a:pt x="1435395" y="459220"/>
                    <a:pt x="1436138" y="461124"/>
                    <a:pt x="1437189" y="462859"/>
                  </a:cubicBezTo>
                  <a:lnTo>
                    <a:pt x="1439629" y="466642"/>
                  </a:lnTo>
                  <a:lnTo>
                    <a:pt x="1440625" y="468136"/>
                  </a:lnTo>
                  <a:cubicBezTo>
                    <a:pt x="1444048" y="470465"/>
                    <a:pt x="1448151" y="471570"/>
                    <a:pt x="1452280" y="471275"/>
                  </a:cubicBezTo>
                  <a:lnTo>
                    <a:pt x="1453825" y="470279"/>
                  </a:lnTo>
                  <a:lnTo>
                    <a:pt x="1456066" y="468835"/>
                  </a:lnTo>
                  <a:lnTo>
                    <a:pt x="1457611" y="467839"/>
                  </a:lnTo>
                  <a:cubicBezTo>
                    <a:pt x="1458358" y="466443"/>
                    <a:pt x="1459553" y="463357"/>
                    <a:pt x="1460647" y="462859"/>
                  </a:cubicBezTo>
                  <a:lnTo>
                    <a:pt x="1464383" y="460369"/>
                  </a:lnTo>
                  <a:lnTo>
                    <a:pt x="1465927" y="459423"/>
                  </a:lnTo>
                  <a:cubicBezTo>
                    <a:pt x="1468318" y="459423"/>
                    <a:pt x="1474843" y="459969"/>
                    <a:pt x="1476387" y="462311"/>
                  </a:cubicBezTo>
                  <a:lnTo>
                    <a:pt x="1479326" y="466793"/>
                  </a:lnTo>
                  <a:lnTo>
                    <a:pt x="1504228" y="499857"/>
                  </a:lnTo>
                  <a:lnTo>
                    <a:pt x="1518623" y="522715"/>
                  </a:lnTo>
                  <a:lnTo>
                    <a:pt x="1528036" y="539099"/>
                  </a:lnTo>
                  <a:cubicBezTo>
                    <a:pt x="1528784" y="540196"/>
                    <a:pt x="1529282" y="541740"/>
                    <a:pt x="1528036" y="542286"/>
                  </a:cubicBezTo>
                  <a:lnTo>
                    <a:pt x="1519969" y="546270"/>
                  </a:lnTo>
                  <a:cubicBezTo>
                    <a:pt x="1522907" y="550903"/>
                    <a:pt x="1524949" y="550903"/>
                    <a:pt x="1528436" y="552744"/>
                  </a:cubicBezTo>
                  <a:cubicBezTo>
                    <a:pt x="1529472" y="556236"/>
                    <a:pt x="1530947" y="559582"/>
                    <a:pt x="1532818" y="562704"/>
                  </a:cubicBezTo>
                  <a:cubicBezTo>
                    <a:pt x="1535907" y="567684"/>
                    <a:pt x="1541387" y="571070"/>
                    <a:pt x="1546715" y="567684"/>
                  </a:cubicBezTo>
                  <a:cubicBezTo>
                    <a:pt x="1552045" y="564299"/>
                    <a:pt x="1547412" y="555782"/>
                    <a:pt x="1547462" y="550254"/>
                  </a:cubicBezTo>
                  <a:cubicBezTo>
                    <a:pt x="1547771" y="543945"/>
                    <a:pt x="1546540" y="537655"/>
                    <a:pt x="1543877" y="531928"/>
                  </a:cubicBezTo>
                  <a:lnTo>
                    <a:pt x="1538896" y="524408"/>
                  </a:lnTo>
                  <a:lnTo>
                    <a:pt x="1523953" y="501751"/>
                  </a:lnTo>
                  <a:close/>
                  <a:moveTo>
                    <a:pt x="1398340" y="550055"/>
                  </a:moveTo>
                  <a:cubicBezTo>
                    <a:pt x="1395490" y="554134"/>
                    <a:pt x="1394853" y="559357"/>
                    <a:pt x="1396645" y="563999"/>
                  </a:cubicBezTo>
                  <a:cubicBezTo>
                    <a:pt x="1406159" y="578640"/>
                    <a:pt x="1429916" y="572714"/>
                    <a:pt x="1445357" y="561359"/>
                  </a:cubicBezTo>
                  <a:lnTo>
                    <a:pt x="1456813" y="552596"/>
                  </a:lnTo>
                  <a:lnTo>
                    <a:pt x="1460846" y="558821"/>
                  </a:lnTo>
                  <a:cubicBezTo>
                    <a:pt x="1464682" y="564646"/>
                    <a:pt x="1473947" y="570722"/>
                    <a:pt x="1478478" y="567785"/>
                  </a:cubicBezTo>
                  <a:lnTo>
                    <a:pt x="1479225" y="567287"/>
                  </a:lnTo>
                  <a:lnTo>
                    <a:pt x="1480720" y="566291"/>
                  </a:lnTo>
                  <a:cubicBezTo>
                    <a:pt x="1484257" y="560015"/>
                    <a:pt x="1480720" y="549706"/>
                    <a:pt x="1475739" y="541788"/>
                  </a:cubicBezTo>
                  <a:lnTo>
                    <a:pt x="1473299" y="538005"/>
                  </a:lnTo>
                  <a:lnTo>
                    <a:pt x="1480669" y="526450"/>
                  </a:lnTo>
                  <a:cubicBezTo>
                    <a:pt x="1487743" y="530384"/>
                    <a:pt x="1498701" y="540842"/>
                    <a:pt x="1507018" y="535414"/>
                  </a:cubicBezTo>
                  <a:cubicBezTo>
                    <a:pt x="1512945" y="531581"/>
                    <a:pt x="1510107" y="520474"/>
                    <a:pt x="1505773" y="513703"/>
                  </a:cubicBezTo>
                  <a:lnTo>
                    <a:pt x="1500045" y="504639"/>
                  </a:lnTo>
                  <a:cubicBezTo>
                    <a:pt x="1497157" y="500157"/>
                    <a:pt x="1487444" y="492438"/>
                    <a:pt x="1483210" y="495177"/>
                  </a:cubicBezTo>
                  <a:cubicBezTo>
                    <a:pt x="1479215" y="498394"/>
                    <a:pt x="1477578" y="503717"/>
                    <a:pt x="1479077" y="508623"/>
                  </a:cubicBezTo>
                  <a:cubicBezTo>
                    <a:pt x="1482065" y="513253"/>
                    <a:pt x="1487295" y="515346"/>
                    <a:pt x="1489884" y="518583"/>
                  </a:cubicBezTo>
                  <a:cubicBezTo>
                    <a:pt x="1485323" y="520749"/>
                    <a:pt x="1479918" y="520111"/>
                    <a:pt x="1475988" y="516940"/>
                  </a:cubicBezTo>
                  <a:lnTo>
                    <a:pt x="1474445" y="517886"/>
                  </a:lnTo>
                  <a:lnTo>
                    <a:pt x="1471407" y="519878"/>
                  </a:lnTo>
                  <a:lnTo>
                    <a:pt x="1469912" y="520824"/>
                  </a:lnTo>
                  <a:cubicBezTo>
                    <a:pt x="1469240" y="522657"/>
                    <a:pt x="1468000" y="524225"/>
                    <a:pt x="1466375" y="525306"/>
                  </a:cubicBezTo>
                  <a:cubicBezTo>
                    <a:pt x="1465329" y="525952"/>
                    <a:pt x="1464184" y="525306"/>
                    <a:pt x="1463387" y="524011"/>
                  </a:cubicBezTo>
                  <a:lnTo>
                    <a:pt x="1459950" y="518731"/>
                  </a:lnTo>
                  <a:lnTo>
                    <a:pt x="1442369" y="499110"/>
                  </a:lnTo>
                  <a:cubicBezTo>
                    <a:pt x="1438982" y="500008"/>
                    <a:pt x="1440426" y="498116"/>
                    <a:pt x="1437986" y="499759"/>
                  </a:cubicBezTo>
                  <a:cubicBezTo>
                    <a:pt x="1435544" y="501402"/>
                    <a:pt x="1436540" y="511213"/>
                    <a:pt x="1437536" y="514699"/>
                  </a:cubicBezTo>
                  <a:cubicBezTo>
                    <a:pt x="1439545" y="520555"/>
                    <a:pt x="1442234" y="526157"/>
                    <a:pt x="1445556" y="531380"/>
                  </a:cubicBezTo>
                  <a:cubicBezTo>
                    <a:pt x="1446578" y="533248"/>
                    <a:pt x="1447474" y="535176"/>
                    <a:pt x="1448245" y="537158"/>
                  </a:cubicBezTo>
                  <a:lnTo>
                    <a:pt x="1440276" y="543682"/>
                  </a:lnTo>
                  <a:lnTo>
                    <a:pt x="1437886" y="544977"/>
                  </a:lnTo>
                  <a:cubicBezTo>
                    <a:pt x="1432407" y="548561"/>
                    <a:pt x="1419906" y="549258"/>
                    <a:pt x="1414875" y="549208"/>
                  </a:cubicBezTo>
                  <a:lnTo>
                    <a:pt x="1413381" y="544877"/>
                  </a:lnTo>
                  <a:cubicBezTo>
                    <a:pt x="1414532" y="542451"/>
                    <a:pt x="1414532" y="539633"/>
                    <a:pt x="1413381" y="537208"/>
                  </a:cubicBezTo>
                  <a:cubicBezTo>
                    <a:pt x="1412734" y="536162"/>
                    <a:pt x="1411388" y="536360"/>
                    <a:pt x="1410193" y="537208"/>
                  </a:cubicBezTo>
                  <a:lnTo>
                    <a:pt x="1409446" y="537655"/>
                  </a:lnTo>
                  <a:cubicBezTo>
                    <a:pt x="1405273" y="541431"/>
                    <a:pt x="1401531" y="545654"/>
                    <a:pt x="1398289" y="550254"/>
                  </a:cubicBezTo>
                  <a:close/>
                  <a:moveTo>
                    <a:pt x="1525845" y="1115069"/>
                  </a:moveTo>
                  <a:lnTo>
                    <a:pt x="1539892" y="1078567"/>
                  </a:lnTo>
                  <a:lnTo>
                    <a:pt x="1542730" y="1079663"/>
                  </a:lnTo>
                  <a:lnTo>
                    <a:pt x="1541983" y="1081655"/>
                  </a:lnTo>
                  <a:cubicBezTo>
                    <a:pt x="1541397" y="1083775"/>
                    <a:pt x="1541226" y="1085992"/>
                    <a:pt x="1541485" y="1088179"/>
                  </a:cubicBezTo>
                  <a:cubicBezTo>
                    <a:pt x="1541730" y="1091286"/>
                    <a:pt x="1542537" y="1094324"/>
                    <a:pt x="1543877" y="1097141"/>
                  </a:cubicBezTo>
                  <a:cubicBezTo>
                    <a:pt x="1546108" y="1101370"/>
                    <a:pt x="1548743" y="1105374"/>
                    <a:pt x="1551746" y="1109093"/>
                  </a:cubicBezTo>
                  <a:lnTo>
                    <a:pt x="1581630" y="1149630"/>
                  </a:lnTo>
                  <a:lnTo>
                    <a:pt x="1607928" y="1159590"/>
                  </a:lnTo>
                  <a:cubicBezTo>
                    <a:pt x="1611868" y="1161681"/>
                    <a:pt x="1616341" y="1162548"/>
                    <a:pt x="1620780" y="1162080"/>
                  </a:cubicBezTo>
                  <a:cubicBezTo>
                    <a:pt x="1624096" y="1160510"/>
                    <a:pt x="1626582" y="1157588"/>
                    <a:pt x="1627603" y="1154062"/>
                  </a:cubicBezTo>
                  <a:lnTo>
                    <a:pt x="1628898" y="1150677"/>
                  </a:lnTo>
                  <a:lnTo>
                    <a:pt x="1631736" y="1151771"/>
                  </a:lnTo>
                  <a:lnTo>
                    <a:pt x="1614702" y="1196242"/>
                  </a:lnTo>
                  <a:lnTo>
                    <a:pt x="1611814" y="1195145"/>
                  </a:lnTo>
                  <a:lnTo>
                    <a:pt x="1613258" y="1191410"/>
                  </a:lnTo>
                  <a:cubicBezTo>
                    <a:pt x="1615006" y="1187924"/>
                    <a:pt x="1614837" y="1183788"/>
                    <a:pt x="1612810" y="1180454"/>
                  </a:cubicBezTo>
                  <a:cubicBezTo>
                    <a:pt x="1609826" y="1177627"/>
                    <a:pt x="1606205" y="1175561"/>
                    <a:pt x="1602250" y="1174430"/>
                  </a:cubicBezTo>
                  <a:lnTo>
                    <a:pt x="1577348" y="1164918"/>
                  </a:lnTo>
                  <a:lnTo>
                    <a:pt x="1522559" y="1176820"/>
                  </a:lnTo>
                  <a:cubicBezTo>
                    <a:pt x="1518394" y="1177611"/>
                    <a:pt x="1514281" y="1178677"/>
                    <a:pt x="1510256" y="1180006"/>
                  </a:cubicBezTo>
                  <a:cubicBezTo>
                    <a:pt x="1507442" y="1181500"/>
                    <a:pt x="1504887" y="1183432"/>
                    <a:pt x="1502686" y="1185734"/>
                  </a:cubicBezTo>
                  <a:cubicBezTo>
                    <a:pt x="1501579" y="1186938"/>
                    <a:pt x="1500748" y="1188364"/>
                    <a:pt x="1500246" y="1189916"/>
                  </a:cubicBezTo>
                  <a:lnTo>
                    <a:pt x="1497356" y="1188872"/>
                  </a:lnTo>
                  <a:lnTo>
                    <a:pt x="1514540" y="1144052"/>
                  </a:lnTo>
                  <a:lnTo>
                    <a:pt x="1517428" y="1145148"/>
                  </a:lnTo>
                  <a:lnTo>
                    <a:pt x="1516532" y="1147488"/>
                  </a:lnTo>
                  <a:cubicBezTo>
                    <a:pt x="1515600" y="1149789"/>
                    <a:pt x="1515291" y="1152299"/>
                    <a:pt x="1515636" y="1154759"/>
                  </a:cubicBezTo>
                  <a:cubicBezTo>
                    <a:pt x="1515885" y="1157034"/>
                    <a:pt x="1517414" y="1158972"/>
                    <a:pt x="1519571" y="1159739"/>
                  </a:cubicBezTo>
                  <a:cubicBezTo>
                    <a:pt x="1523539" y="1160341"/>
                    <a:pt x="1527595" y="1160038"/>
                    <a:pt x="1531425" y="1158843"/>
                  </a:cubicBezTo>
                  <a:lnTo>
                    <a:pt x="1573562" y="1149978"/>
                  </a:lnTo>
                  <a:lnTo>
                    <a:pt x="1549155" y="1117011"/>
                  </a:lnTo>
                  <a:cubicBezTo>
                    <a:pt x="1546940" y="1113377"/>
                    <a:pt x="1543837" y="1110358"/>
                    <a:pt x="1540141" y="1108248"/>
                  </a:cubicBezTo>
                  <a:cubicBezTo>
                    <a:pt x="1538786" y="1107690"/>
                    <a:pt x="1537287" y="1107569"/>
                    <a:pt x="1535857" y="1107898"/>
                  </a:cubicBezTo>
                  <a:cubicBezTo>
                    <a:pt x="1534373" y="1108238"/>
                    <a:pt x="1533013" y="1108979"/>
                    <a:pt x="1531923" y="1110039"/>
                  </a:cubicBezTo>
                  <a:cubicBezTo>
                    <a:pt x="1530453" y="1111792"/>
                    <a:pt x="1529322" y="1113800"/>
                    <a:pt x="1528585" y="1115967"/>
                  </a:cubicBezTo>
                  <a:lnTo>
                    <a:pt x="1525697" y="1114871"/>
                  </a:lnTo>
                  <a:close/>
                  <a:moveTo>
                    <a:pt x="1487345" y="1206599"/>
                  </a:moveTo>
                  <a:lnTo>
                    <a:pt x="1438832" y="1284236"/>
                  </a:lnTo>
                  <a:lnTo>
                    <a:pt x="1460398" y="1299176"/>
                  </a:lnTo>
                  <a:lnTo>
                    <a:pt x="1462091" y="1296487"/>
                  </a:lnTo>
                  <a:cubicBezTo>
                    <a:pt x="1458541" y="1294115"/>
                    <a:pt x="1455673" y="1290854"/>
                    <a:pt x="1453775" y="1287025"/>
                  </a:cubicBezTo>
                  <a:cubicBezTo>
                    <a:pt x="1452360" y="1284085"/>
                    <a:pt x="1451921" y="1280770"/>
                    <a:pt x="1452529" y="1277563"/>
                  </a:cubicBezTo>
                  <a:cubicBezTo>
                    <a:pt x="1453664" y="1274007"/>
                    <a:pt x="1455349" y="1270645"/>
                    <a:pt x="1457510" y="1267603"/>
                  </a:cubicBezTo>
                  <a:lnTo>
                    <a:pt x="1464682" y="1256149"/>
                  </a:lnTo>
                  <a:lnTo>
                    <a:pt x="1537352" y="1301565"/>
                  </a:lnTo>
                  <a:cubicBezTo>
                    <a:pt x="1541037" y="1303409"/>
                    <a:pt x="1544220" y="1306128"/>
                    <a:pt x="1546617" y="1309483"/>
                  </a:cubicBezTo>
                  <a:cubicBezTo>
                    <a:pt x="1548030" y="1313218"/>
                    <a:pt x="1547364" y="1317421"/>
                    <a:pt x="1544873" y="1320538"/>
                  </a:cubicBezTo>
                  <a:lnTo>
                    <a:pt x="1542730" y="1323925"/>
                  </a:lnTo>
                  <a:lnTo>
                    <a:pt x="1545321" y="1325518"/>
                  </a:lnTo>
                  <a:lnTo>
                    <a:pt x="1570573" y="1285181"/>
                  </a:lnTo>
                  <a:lnTo>
                    <a:pt x="1567982" y="1283587"/>
                  </a:lnTo>
                  <a:lnTo>
                    <a:pt x="1565891" y="1286874"/>
                  </a:lnTo>
                  <a:cubicBezTo>
                    <a:pt x="1564252" y="1290067"/>
                    <a:pt x="1561308" y="1292392"/>
                    <a:pt x="1557822" y="1293248"/>
                  </a:cubicBezTo>
                  <a:cubicBezTo>
                    <a:pt x="1553389" y="1292796"/>
                    <a:pt x="1549185" y="1291067"/>
                    <a:pt x="1545719" y="1288270"/>
                  </a:cubicBezTo>
                  <a:lnTo>
                    <a:pt x="1473049" y="1242853"/>
                  </a:lnTo>
                  <a:lnTo>
                    <a:pt x="1481419" y="1229457"/>
                  </a:lnTo>
                  <a:cubicBezTo>
                    <a:pt x="1483335" y="1226090"/>
                    <a:pt x="1486034" y="1223236"/>
                    <a:pt x="1489288" y="1221140"/>
                  </a:cubicBezTo>
                  <a:cubicBezTo>
                    <a:pt x="1492196" y="1219511"/>
                    <a:pt x="1495528" y="1218801"/>
                    <a:pt x="1498850" y="1219100"/>
                  </a:cubicBezTo>
                  <a:cubicBezTo>
                    <a:pt x="1502322" y="1219616"/>
                    <a:pt x="1505685" y="1220692"/>
                    <a:pt x="1508812" y="1222287"/>
                  </a:cubicBezTo>
                  <a:lnTo>
                    <a:pt x="1510455" y="1219598"/>
                  </a:lnTo>
                  <a:lnTo>
                    <a:pt x="1487544" y="1206700"/>
                  </a:lnTo>
                  <a:close/>
                  <a:moveTo>
                    <a:pt x="1504678" y="1375318"/>
                  </a:moveTo>
                  <a:lnTo>
                    <a:pt x="1501989" y="1378354"/>
                  </a:lnTo>
                  <a:cubicBezTo>
                    <a:pt x="1500270" y="1380356"/>
                    <a:pt x="1498052" y="1381870"/>
                    <a:pt x="1495562" y="1382738"/>
                  </a:cubicBezTo>
                  <a:cubicBezTo>
                    <a:pt x="1493983" y="1383394"/>
                    <a:pt x="1492230" y="1383499"/>
                    <a:pt x="1490583" y="1383035"/>
                  </a:cubicBezTo>
                  <a:cubicBezTo>
                    <a:pt x="1487205" y="1381308"/>
                    <a:pt x="1484102" y="1379091"/>
                    <a:pt x="1481368" y="1376462"/>
                  </a:cubicBezTo>
                  <a:lnTo>
                    <a:pt x="1426580" y="1328905"/>
                  </a:lnTo>
                  <a:cubicBezTo>
                    <a:pt x="1422963" y="1326405"/>
                    <a:pt x="1420105" y="1322959"/>
                    <a:pt x="1418311" y="1318945"/>
                  </a:cubicBezTo>
                  <a:cubicBezTo>
                    <a:pt x="1417817" y="1315186"/>
                    <a:pt x="1419109" y="1311411"/>
                    <a:pt x="1421798" y="1308736"/>
                  </a:cubicBezTo>
                  <a:lnTo>
                    <a:pt x="1424487" y="1305698"/>
                  </a:lnTo>
                  <a:lnTo>
                    <a:pt x="1422146" y="1303706"/>
                  </a:lnTo>
                  <a:lnTo>
                    <a:pt x="1390619" y="1339960"/>
                  </a:lnTo>
                  <a:lnTo>
                    <a:pt x="1392959" y="1341952"/>
                  </a:lnTo>
                  <a:lnTo>
                    <a:pt x="1395550" y="1338964"/>
                  </a:lnTo>
                  <a:cubicBezTo>
                    <a:pt x="1397303" y="1336958"/>
                    <a:pt x="1399529" y="1335417"/>
                    <a:pt x="1402025" y="1334482"/>
                  </a:cubicBezTo>
                  <a:cubicBezTo>
                    <a:pt x="1403638" y="1333934"/>
                    <a:pt x="1405391" y="1333934"/>
                    <a:pt x="1407006" y="1334482"/>
                  </a:cubicBezTo>
                  <a:cubicBezTo>
                    <a:pt x="1410386" y="1336174"/>
                    <a:pt x="1413479" y="1338395"/>
                    <a:pt x="1416171" y="1341056"/>
                  </a:cubicBezTo>
                  <a:lnTo>
                    <a:pt x="1470959" y="1388563"/>
                  </a:lnTo>
                  <a:cubicBezTo>
                    <a:pt x="1474550" y="1391103"/>
                    <a:pt x="1477418" y="1394535"/>
                    <a:pt x="1479276" y="1398523"/>
                  </a:cubicBezTo>
                  <a:cubicBezTo>
                    <a:pt x="1479824" y="1402312"/>
                    <a:pt x="1478508" y="1406132"/>
                    <a:pt x="1475739" y="1408782"/>
                  </a:cubicBezTo>
                  <a:lnTo>
                    <a:pt x="1473150" y="1411768"/>
                  </a:lnTo>
                  <a:lnTo>
                    <a:pt x="1475391" y="1413760"/>
                  </a:lnTo>
                  <a:lnTo>
                    <a:pt x="1506968" y="1377509"/>
                  </a:lnTo>
                  <a:lnTo>
                    <a:pt x="1504678" y="1375517"/>
                  </a:lnTo>
                  <a:close/>
                  <a:moveTo>
                    <a:pt x="1361232" y="1367599"/>
                  </a:moveTo>
                  <a:lnTo>
                    <a:pt x="1358990" y="1369689"/>
                  </a:lnTo>
                  <a:cubicBezTo>
                    <a:pt x="1360057" y="1371372"/>
                    <a:pt x="1360609" y="1373326"/>
                    <a:pt x="1360585" y="1375318"/>
                  </a:cubicBezTo>
                  <a:cubicBezTo>
                    <a:pt x="1360434" y="1376601"/>
                    <a:pt x="1359792" y="1377782"/>
                    <a:pt x="1358792" y="1378603"/>
                  </a:cubicBezTo>
                  <a:cubicBezTo>
                    <a:pt x="1356938" y="1379959"/>
                    <a:pt x="1354841" y="1380938"/>
                    <a:pt x="1352616" y="1381493"/>
                  </a:cubicBezTo>
                  <a:cubicBezTo>
                    <a:pt x="1346339" y="1383394"/>
                    <a:pt x="1340533" y="1386601"/>
                    <a:pt x="1335582" y="1390905"/>
                  </a:cubicBezTo>
                  <a:cubicBezTo>
                    <a:pt x="1328912" y="1396497"/>
                    <a:pt x="1324722" y="1404499"/>
                    <a:pt x="1323927" y="1413164"/>
                  </a:cubicBezTo>
                  <a:cubicBezTo>
                    <a:pt x="1322999" y="1421048"/>
                    <a:pt x="1325564" y="1428946"/>
                    <a:pt x="1330949" y="1434777"/>
                  </a:cubicBezTo>
                  <a:cubicBezTo>
                    <a:pt x="1333893" y="1438102"/>
                    <a:pt x="1337629" y="1440639"/>
                    <a:pt x="1341808" y="1442147"/>
                  </a:cubicBezTo>
                  <a:cubicBezTo>
                    <a:pt x="1346295" y="1443651"/>
                    <a:pt x="1351037" y="1444229"/>
                    <a:pt x="1355753" y="1443839"/>
                  </a:cubicBezTo>
                  <a:cubicBezTo>
                    <a:pt x="1363777" y="1443022"/>
                    <a:pt x="1371732" y="1441645"/>
                    <a:pt x="1379561" y="1439707"/>
                  </a:cubicBezTo>
                  <a:cubicBezTo>
                    <a:pt x="1386130" y="1438048"/>
                    <a:pt x="1392780" y="1436733"/>
                    <a:pt x="1399484" y="1435773"/>
                  </a:cubicBezTo>
                  <a:cubicBezTo>
                    <a:pt x="1403041" y="1435373"/>
                    <a:pt x="1406636" y="1435733"/>
                    <a:pt x="1410043" y="1436817"/>
                  </a:cubicBezTo>
                  <a:cubicBezTo>
                    <a:pt x="1412808" y="1437795"/>
                    <a:pt x="1415303" y="1439418"/>
                    <a:pt x="1417315" y="1441548"/>
                  </a:cubicBezTo>
                  <a:cubicBezTo>
                    <a:pt x="1420623" y="1445253"/>
                    <a:pt x="1422132" y="1450223"/>
                    <a:pt x="1421449" y="1455145"/>
                  </a:cubicBezTo>
                  <a:cubicBezTo>
                    <a:pt x="1420613" y="1461014"/>
                    <a:pt x="1417588" y="1466348"/>
                    <a:pt x="1412981" y="1470083"/>
                  </a:cubicBezTo>
                  <a:cubicBezTo>
                    <a:pt x="1408749" y="1473958"/>
                    <a:pt x="1403608" y="1476718"/>
                    <a:pt x="1398040" y="1478101"/>
                  </a:cubicBezTo>
                  <a:cubicBezTo>
                    <a:pt x="1393154" y="1479471"/>
                    <a:pt x="1387984" y="1479471"/>
                    <a:pt x="1383098" y="1478101"/>
                  </a:cubicBezTo>
                  <a:cubicBezTo>
                    <a:pt x="1377100" y="1475894"/>
                    <a:pt x="1371543" y="1472657"/>
                    <a:pt x="1366661" y="1468539"/>
                  </a:cubicBezTo>
                  <a:lnTo>
                    <a:pt x="1364419" y="1470631"/>
                  </a:lnTo>
                  <a:lnTo>
                    <a:pt x="1390169" y="1499166"/>
                  </a:lnTo>
                  <a:lnTo>
                    <a:pt x="1392411" y="1497124"/>
                  </a:lnTo>
                  <a:cubicBezTo>
                    <a:pt x="1391272" y="1495690"/>
                    <a:pt x="1390543" y="1493967"/>
                    <a:pt x="1390320" y="1492144"/>
                  </a:cubicBezTo>
                  <a:cubicBezTo>
                    <a:pt x="1390414" y="1490929"/>
                    <a:pt x="1390987" y="1489798"/>
                    <a:pt x="1391913" y="1489007"/>
                  </a:cubicBezTo>
                  <a:cubicBezTo>
                    <a:pt x="1394837" y="1487001"/>
                    <a:pt x="1397980" y="1485326"/>
                    <a:pt x="1401278" y="1484027"/>
                  </a:cubicBezTo>
                  <a:cubicBezTo>
                    <a:pt x="1404704" y="1482593"/>
                    <a:pt x="1408030" y="1480931"/>
                    <a:pt x="1411240" y="1479047"/>
                  </a:cubicBezTo>
                  <a:cubicBezTo>
                    <a:pt x="1413853" y="1477408"/>
                    <a:pt x="1416325" y="1475541"/>
                    <a:pt x="1418611" y="1473471"/>
                  </a:cubicBezTo>
                  <a:cubicBezTo>
                    <a:pt x="1425823" y="1467505"/>
                    <a:pt x="1430390" y="1458928"/>
                    <a:pt x="1431312" y="1449617"/>
                  </a:cubicBezTo>
                  <a:cubicBezTo>
                    <a:pt x="1432312" y="1441265"/>
                    <a:pt x="1429643" y="1432889"/>
                    <a:pt x="1423989" y="1426658"/>
                  </a:cubicBezTo>
                  <a:cubicBezTo>
                    <a:pt x="1421007" y="1423353"/>
                    <a:pt x="1417285" y="1420799"/>
                    <a:pt x="1413132" y="1419190"/>
                  </a:cubicBezTo>
                  <a:cubicBezTo>
                    <a:pt x="1408749" y="1417532"/>
                    <a:pt x="1404056" y="1416869"/>
                    <a:pt x="1399384" y="1417246"/>
                  </a:cubicBezTo>
                  <a:cubicBezTo>
                    <a:pt x="1391071" y="1418194"/>
                    <a:pt x="1382849" y="1419773"/>
                    <a:pt x="1374781" y="1421977"/>
                  </a:cubicBezTo>
                  <a:cubicBezTo>
                    <a:pt x="1365337" y="1424907"/>
                    <a:pt x="1355474" y="1426271"/>
                    <a:pt x="1345592" y="1426012"/>
                  </a:cubicBezTo>
                  <a:cubicBezTo>
                    <a:pt x="1342166" y="1425614"/>
                    <a:pt x="1338998" y="1423986"/>
                    <a:pt x="1336677" y="1421431"/>
                  </a:cubicBezTo>
                  <a:cubicBezTo>
                    <a:pt x="1333624" y="1417973"/>
                    <a:pt x="1332240" y="1413349"/>
                    <a:pt x="1332891" y="1408782"/>
                  </a:cubicBezTo>
                  <a:cubicBezTo>
                    <a:pt x="1333379" y="1403568"/>
                    <a:pt x="1335905" y="1398752"/>
                    <a:pt x="1339914" y="1395387"/>
                  </a:cubicBezTo>
                  <a:cubicBezTo>
                    <a:pt x="1343774" y="1391975"/>
                    <a:pt x="1348436" y="1389593"/>
                    <a:pt x="1353463" y="1388465"/>
                  </a:cubicBezTo>
                  <a:cubicBezTo>
                    <a:pt x="1358462" y="1387160"/>
                    <a:pt x="1363738" y="1387318"/>
                    <a:pt x="1368653" y="1388913"/>
                  </a:cubicBezTo>
                  <a:cubicBezTo>
                    <a:pt x="1374532" y="1391063"/>
                    <a:pt x="1379930" y="1394344"/>
                    <a:pt x="1384542" y="1398573"/>
                  </a:cubicBezTo>
                  <a:lnTo>
                    <a:pt x="1386783" y="1396531"/>
                  </a:lnTo>
                  <a:lnTo>
                    <a:pt x="1360834" y="1367647"/>
                  </a:lnTo>
                  <a:close/>
                  <a:moveTo>
                    <a:pt x="1255042" y="1518837"/>
                  </a:moveTo>
                  <a:lnTo>
                    <a:pt x="1229641" y="1479744"/>
                  </a:lnTo>
                  <a:cubicBezTo>
                    <a:pt x="1232698" y="1476641"/>
                    <a:pt x="1236032" y="1473824"/>
                    <a:pt x="1239603" y="1471328"/>
                  </a:cubicBezTo>
                  <a:cubicBezTo>
                    <a:pt x="1244857" y="1467559"/>
                    <a:pt x="1251431" y="1466115"/>
                    <a:pt x="1257781" y="1467344"/>
                  </a:cubicBezTo>
                  <a:cubicBezTo>
                    <a:pt x="1264044" y="1468699"/>
                    <a:pt x="1269452" y="1472599"/>
                    <a:pt x="1272724" y="1478101"/>
                  </a:cubicBezTo>
                  <a:cubicBezTo>
                    <a:pt x="1276570" y="1483754"/>
                    <a:pt x="1277600" y="1490864"/>
                    <a:pt x="1275514" y="1497373"/>
                  </a:cubicBezTo>
                  <a:cubicBezTo>
                    <a:pt x="1272431" y="1505455"/>
                    <a:pt x="1266592" y="1512192"/>
                    <a:pt x="1259026" y="1516395"/>
                  </a:cubicBezTo>
                  <a:lnTo>
                    <a:pt x="1257384" y="1517343"/>
                  </a:lnTo>
                  <a:lnTo>
                    <a:pt x="1255092" y="1518837"/>
                  </a:lnTo>
                  <a:close/>
                  <a:moveTo>
                    <a:pt x="1353262" y="1523817"/>
                  </a:moveTo>
                  <a:lnTo>
                    <a:pt x="1351569" y="1521277"/>
                  </a:lnTo>
                  <a:cubicBezTo>
                    <a:pt x="1346958" y="1523761"/>
                    <a:pt x="1341856" y="1525205"/>
                    <a:pt x="1336626" y="1525510"/>
                  </a:cubicBezTo>
                  <a:cubicBezTo>
                    <a:pt x="1329894" y="1525016"/>
                    <a:pt x="1323299" y="1523327"/>
                    <a:pt x="1317153" y="1520530"/>
                  </a:cubicBezTo>
                  <a:lnTo>
                    <a:pt x="1280246" y="1506138"/>
                  </a:lnTo>
                  <a:cubicBezTo>
                    <a:pt x="1286156" y="1500734"/>
                    <a:pt x="1290218" y="1493608"/>
                    <a:pt x="1291850" y="1485770"/>
                  </a:cubicBezTo>
                  <a:cubicBezTo>
                    <a:pt x="1292927" y="1479232"/>
                    <a:pt x="1291447" y="1472529"/>
                    <a:pt x="1287717" y="1467047"/>
                  </a:cubicBezTo>
                  <a:cubicBezTo>
                    <a:pt x="1284518" y="1461872"/>
                    <a:pt x="1279543" y="1458047"/>
                    <a:pt x="1273720" y="1456290"/>
                  </a:cubicBezTo>
                  <a:cubicBezTo>
                    <a:pt x="1268086" y="1454587"/>
                    <a:pt x="1262069" y="1454587"/>
                    <a:pt x="1256438" y="1456290"/>
                  </a:cubicBezTo>
                  <a:cubicBezTo>
                    <a:pt x="1248064" y="1459207"/>
                    <a:pt x="1240149" y="1463296"/>
                    <a:pt x="1232929" y="1468440"/>
                  </a:cubicBezTo>
                  <a:lnTo>
                    <a:pt x="1198611" y="1490700"/>
                  </a:lnTo>
                  <a:lnTo>
                    <a:pt x="1200304" y="1493240"/>
                  </a:lnTo>
                  <a:lnTo>
                    <a:pt x="1203841" y="1490999"/>
                  </a:lnTo>
                  <a:cubicBezTo>
                    <a:pt x="1206679" y="1488848"/>
                    <a:pt x="1210320" y="1488051"/>
                    <a:pt x="1213803" y="1488808"/>
                  </a:cubicBezTo>
                  <a:cubicBezTo>
                    <a:pt x="1215944" y="1489405"/>
                    <a:pt x="1219033" y="1492642"/>
                    <a:pt x="1222867" y="1498768"/>
                  </a:cubicBezTo>
                  <a:lnTo>
                    <a:pt x="1262314" y="1559571"/>
                  </a:lnTo>
                  <a:cubicBezTo>
                    <a:pt x="1264845" y="1562838"/>
                    <a:pt x="1266552" y="1566663"/>
                    <a:pt x="1267295" y="1570726"/>
                  </a:cubicBezTo>
                  <a:cubicBezTo>
                    <a:pt x="1267127" y="1574720"/>
                    <a:pt x="1264825" y="1578316"/>
                    <a:pt x="1261268" y="1580138"/>
                  </a:cubicBezTo>
                  <a:lnTo>
                    <a:pt x="1257733" y="1582429"/>
                  </a:lnTo>
                  <a:lnTo>
                    <a:pt x="1259426" y="1584969"/>
                  </a:lnTo>
                  <a:lnTo>
                    <a:pt x="1299719" y="1558824"/>
                  </a:lnTo>
                  <a:lnTo>
                    <a:pt x="1298076" y="1556286"/>
                  </a:lnTo>
                  <a:lnTo>
                    <a:pt x="1294391" y="1558675"/>
                  </a:lnTo>
                  <a:cubicBezTo>
                    <a:pt x="1291541" y="1560806"/>
                    <a:pt x="1287886" y="1561553"/>
                    <a:pt x="1284429" y="1560717"/>
                  </a:cubicBezTo>
                  <a:cubicBezTo>
                    <a:pt x="1282238" y="1560119"/>
                    <a:pt x="1279149" y="1556882"/>
                    <a:pt x="1275315" y="1550757"/>
                  </a:cubicBezTo>
                  <a:lnTo>
                    <a:pt x="1257582" y="1523468"/>
                  </a:lnTo>
                  <a:cubicBezTo>
                    <a:pt x="1258380" y="1523020"/>
                    <a:pt x="1259127" y="1522572"/>
                    <a:pt x="1259774" y="1522122"/>
                  </a:cubicBezTo>
                  <a:cubicBezTo>
                    <a:pt x="1260457" y="1521739"/>
                    <a:pt x="1261123" y="1521327"/>
                    <a:pt x="1261766" y="1520877"/>
                  </a:cubicBezTo>
                  <a:cubicBezTo>
                    <a:pt x="1263260" y="1519931"/>
                    <a:pt x="1265104" y="1518636"/>
                    <a:pt x="1267444" y="1517044"/>
                  </a:cubicBezTo>
                  <a:lnTo>
                    <a:pt x="1327811" y="1540349"/>
                  </a:lnTo>
                  <a:lnTo>
                    <a:pt x="1352716" y="1524016"/>
                  </a:lnTo>
                  <a:close/>
                  <a:moveTo>
                    <a:pt x="1123252" y="1527102"/>
                  </a:moveTo>
                  <a:lnTo>
                    <a:pt x="1139888" y="1568187"/>
                  </a:lnTo>
                  <a:lnTo>
                    <a:pt x="1162750" y="1558974"/>
                  </a:lnTo>
                  <a:cubicBezTo>
                    <a:pt x="1167082" y="1557753"/>
                    <a:pt x="1170888" y="1555129"/>
                    <a:pt x="1173557" y="1551504"/>
                  </a:cubicBezTo>
                  <a:cubicBezTo>
                    <a:pt x="1175241" y="1546864"/>
                    <a:pt x="1175022" y="1541749"/>
                    <a:pt x="1172959" y="1537261"/>
                  </a:cubicBezTo>
                  <a:lnTo>
                    <a:pt x="1175799" y="1536117"/>
                  </a:lnTo>
                  <a:lnTo>
                    <a:pt x="1190392" y="1572320"/>
                  </a:lnTo>
                  <a:lnTo>
                    <a:pt x="1187602" y="1573465"/>
                  </a:lnTo>
                  <a:cubicBezTo>
                    <a:pt x="1185970" y="1570258"/>
                    <a:pt x="1183927" y="1567280"/>
                    <a:pt x="1181527" y="1564601"/>
                  </a:cubicBezTo>
                  <a:cubicBezTo>
                    <a:pt x="1179774" y="1563143"/>
                    <a:pt x="1177582" y="1562300"/>
                    <a:pt x="1175301" y="1562211"/>
                  </a:cubicBezTo>
                  <a:cubicBezTo>
                    <a:pt x="1171734" y="1562235"/>
                    <a:pt x="1168217" y="1563033"/>
                    <a:pt x="1164990" y="1564551"/>
                  </a:cubicBezTo>
                  <a:lnTo>
                    <a:pt x="1142129" y="1573814"/>
                  </a:lnTo>
                  <a:lnTo>
                    <a:pt x="1155976" y="1608076"/>
                  </a:lnTo>
                  <a:cubicBezTo>
                    <a:pt x="1156966" y="1610959"/>
                    <a:pt x="1158326" y="1613702"/>
                    <a:pt x="1160011" y="1616243"/>
                  </a:cubicBezTo>
                  <a:cubicBezTo>
                    <a:pt x="1160832" y="1617088"/>
                    <a:pt x="1161923" y="1617622"/>
                    <a:pt x="1163098" y="1617737"/>
                  </a:cubicBezTo>
                  <a:cubicBezTo>
                    <a:pt x="1165241" y="1617747"/>
                    <a:pt x="1167355" y="1617249"/>
                    <a:pt x="1169274" y="1616293"/>
                  </a:cubicBezTo>
                  <a:lnTo>
                    <a:pt x="1186906" y="1609122"/>
                  </a:lnTo>
                  <a:cubicBezTo>
                    <a:pt x="1191294" y="1607568"/>
                    <a:pt x="1195447" y="1605425"/>
                    <a:pt x="1199257" y="1602746"/>
                  </a:cubicBezTo>
                  <a:cubicBezTo>
                    <a:pt x="1201778" y="1600620"/>
                    <a:pt x="1203726" y="1597897"/>
                    <a:pt x="1204935" y="1594829"/>
                  </a:cubicBezTo>
                  <a:cubicBezTo>
                    <a:pt x="1207187" y="1588977"/>
                    <a:pt x="1208512" y="1582812"/>
                    <a:pt x="1208872" y="1576553"/>
                  </a:cubicBezTo>
                  <a:lnTo>
                    <a:pt x="1211959" y="1575308"/>
                  </a:lnTo>
                  <a:lnTo>
                    <a:pt x="1213553" y="1605186"/>
                  </a:lnTo>
                  <a:lnTo>
                    <a:pt x="1133413" y="1637556"/>
                  </a:lnTo>
                  <a:lnTo>
                    <a:pt x="1132266" y="1634767"/>
                  </a:lnTo>
                  <a:lnTo>
                    <a:pt x="1135953" y="1633273"/>
                  </a:lnTo>
                  <a:cubicBezTo>
                    <a:pt x="1138388" y="1632287"/>
                    <a:pt x="1140535" y="1630695"/>
                    <a:pt x="1142178" y="1628643"/>
                  </a:cubicBezTo>
                  <a:cubicBezTo>
                    <a:pt x="1143439" y="1627297"/>
                    <a:pt x="1144122" y="1625504"/>
                    <a:pt x="1144072" y="1623663"/>
                  </a:cubicBezTo>
                  <a:cubicBezTo>
                    <a:pt x="1143489" y="1620062"/>
                    <a:pt x="1142419" y="1616562"/>
                    <a:pt x="1140884" y="1613255"/>
                  </a:cubicBezTo>
                  <a:lnTo>
                    <a:pt x="1113539" y="1545677"/>
                  </a:lnTo>
                  <a:cubicBezTo>
                    <a:pt x="1112328" y="1541271"/>
                    <a:pt x="1109918" y="1537287"/>
                    <a:pt x="1106566" y="1534175"/>
                  </a:cubicBezTo>
                  <a:cubicBezTo>
                    <a:pt x="1103134" y="1532940"/>
                    <a:pt x="1099344" y="1533193"/>
                    <a:pt x="1096106" y="1534872"/>
                  </a:cubicBezTo>
                  <a:lnTo>
                    <a:pt x="1092421" y="1536365"/>
                  </a:lnTo>
                  <a:lnTo>
                    <a:pt x="1091276" y="1533478"/>
                  </a:lnTo>
                  <a:lnTo>
                    <a:pt x="1171417" y="1501108"/>
                  </a:lnTo>
                  <a:lnTo>
                    <a:pt x="1181776" y="1523417"/>
                  </a:lnTo>
                  <a:lnTo>
                    <a:pt x="1178787" y="1524612"/>
                  </a:lnTo>
                  <a:cubicBezTo>
                    <a:pt x="1176665" y="1520859"/>
                    <a:pt x="1173921" y="1517488"/>
                    <a:pt x="1170669" y="1514654"/>
                  </a:cubicBezTo>
                  <a:cubicBezTo>
                    <a:pt x="1168408" y="1513110"/>
                    <a:pt x="1165733" y="1512293"/>
                    <a:pt x="1162999" y="1512313"/>
                  </a:cubicBezTo>
                  <a:cubicBezTo>
                    <a:pt x="1159083" y="1512791"/>
                    <a:pt x="1155269" y="1513881"/>
                    <a:pt x="1151692" y="1515550"/>
                  </a:cubicBezTo>
                  <a:lnTo>
                    <a:pt x="1123152" y="1527054"/>
                  </a:lnTo>
                  <a:close/>
                  <a:moveTo>
                    <a:pt x="1074738" y="1537809"/>
                  </a:moveTo>
                  <a:lnTo>
                    <a:pt x="1075287" y="1540847"/>
                  </a:lnTo>
                  <a:cubicBezTo>
                    <a:pt x="1072119" y="1541858"/>
                    <a:pt x="1069269" y="1543675"/>
                    <a:pt x="1067020" y="1546127"/>
                  </a:cubicBezTo>
                  <a:cubicBezTo>
                    <a:pt x="1064264" y="1550245"/>
                    <a:pt x="1062403" y="1554890"/>
                    <a:pt x="1061541" y="1559772"/>
                  </a:cubicBezTo>
                  <a:lnTo>
                    <a:pt x="1039575" y="1660513"/>
                  </a:lnTo>
                  <a:lnTo>
                    <a:pt x="1036586" y="1661061"/>
                  </a:lnTo>
                  <a:lnTo>
                    <a:pt x="978412" y="1573117"/>
                  </a:lnTo>
                  <a:cubicBezTo>
                    <a:pt x="976648" y="1570208"/>
                    <a:pt x="974616" y="1567475"/>
                    <a:pt x="972334" y="1564950"/>
                  </a:cubicBezTo>
                  <a:cubicBezTo>
                    <a:pt x="970701" y="1563515"/>
                    <a:pt x="968759" y="1562480"/>
                    <a:pt x="966656" y="1561912"/>
                  </a:cubicBezTo>
                  <a:cubicBezTo>
                    <a:pt x="963913" y="1561276"/>
                    <a:pt x="961079" y="1561141"/>
                    <a:pt x="958289" y="1561515"/>
                  </a:cubicBezTo>
                  <a:lnTo>
                    <a:pt x="957791" y="1558426"/>
                  </a:lnTo>
                  <a:lnTo>
                    <a:pt x="1002917" y="1550458"/>
                  </a:lnTo>
                  <a:lnTo>
                    <a:pt x="1003415" y="1553547"/>
                  </a:lnTo>
                  <a:cubicBezTo>
                    <a:pt x="999938" y="1554149"/>
                    <a:pt x="996681" y="1555643"/>
                    <a:pt x="993951" y="1557878"/>
                  </a:cubicBezTo>
                  <a:cubicBezTo>
                    <a:pt x="992676" y="1559298"/>
                    <a:pt x="992139" y="1561235"/>
                    <a:pt x="992507" y="1563107"/>
                  </a:cubicBezTo>
                  <a:cubicBezTo>
                    <a:pt x="993772" y="1567430"/>
                    <a:pt x="995799" y="1571493"/>
                    <a:pt x="998484" y="1575109"/>
                  </a:cubicBezTo>
                  <a:lnTo>
                    <a:pt x="1038030" y="1634868"/>
                  </a:lnTo>
                  <a:lnTo>
                    <a:pt x="1052973" y="1566344"/>
                  </a:lnTo>
                  <a:cubicBezTo>
                    <a:pt x="1054248" y="1561862"/>
                    <a:pt x="1054771" y="1557201"/>
                    <a:pt x="1054517" y="1552551"/>
                  </a:cubicBezTo>
                  <a:cubicBezTo>
                    <a:pt x="1054130" y="1550777"/>
                    <a:pt x="1052983" y="1549267"/>
                    <a:pt x="1051380" y="1548416"/>
                  </a:cubicBezTo>
                  <a:cubicBezTo>
                    <a:pt x="1048739" y="1547123"/>
                    <a:pt x="1045791" y="1546568"/>
                    <a:pt x="1042863" y="1546824"/>
                  </a:cubicBezTo>
                  <a:lnTo>
                    <a:pt x="1041418" y="1546824"/>
                  </a:lnTo>
                  <a:lnTo>
                    <a:pt x="1040870" y="1543785"/>
                  </a:lnTo>
                  <a:lnTo>
                    <a:pt x="1074939" y="1537759"/>
                  </a:lnTo>
                  <a:close/>
                  <a:moveTo>
                    <a:pt x="937769" y="1665991"/>
                  </a:moveTo>
                  <a:lnTo>
                    <a:pt x="937769" y="1669029"/>
                  </a:lnTo>
                  <a:lnTo>
                    <a:pt x="889705" y="1670722"/>
                  </a:lnTo>
                  <a:lnTo>
                    <a:pt x="889705" y="1667684"/>
                  </a:lnTo>
                  <a:lnTo>
                    <a:pt x="893690" y="1667684"/>
                  </a:lnTo>
                  <a:cubicBezTo>
                    <a:pt x="897530" y="1667969"/>
                    <a:pt x="901266" y="1666324"/>
                    <a:pt x="903650" y="1663302"/>
                  </a:cubicBezTo>
                  <a:cubicBezTo>
                    <a:pt x="905319" y="1659258"/>
                    <a:pt x="905871" y="1654836"/>
                    <a:pt x="905244" y="1650504"/>
                  </a:cubicBezTo>
                  <a:lnTo>
                    <a:pt x="902704" y="1578097"/>
                  </a:lnTo>
                  <a:cubicBezTo>
                    <a:pt x="902774" y="1574312"/>
                    <a:pt x="902290" y="1570537"/>
                    <a:pt x="901260" y="1566892"/>
                  </a:cubicBezTo>
                  <a:cubicBezTo>
                    <a:pt x="900478" y="1565398"/>
                    <a:pt x="899237" y="1564193"/>
                    <a:pt x="897723" y="1563456"/>
                  </a:cubicBezTo>
                  <a:cubicBezTo>
                    <a:pt x="895353" y="1562246"/>
                    <a:pt x="892712" y="1561663"/>
                    <a:pt x="890053" y="1561764"/>
                  </a:cubicBezTo>
                  <a:lnTo>
                    <a:pt x="886068" y="1561764"/>
                  </a:lnTo>
                  <a:lnTo>
                    <a:pt x="886068" y="1558675"/>
                  </a:lnTo>
                  <a:lnTo>
                    <a:pt x="934132" y="1557033"/>
                  </a:lnTo>
                  <a:lnTo>
                    <a:pt x="934132" y="1560069"/>
                  </a:lnTo>
                  <a:lnTo>
                    <a:pt x="930049" y="1560069"/>
                  </a:lnTo>
                  <a:cubicBezTo>
                    <a:pt x="926213" y="1559840"/>
                    <a:pt x="922507" y="1561468"/>
                    <a:pt x="920087" y="1564452"/>
                  </a:cubicBezTo>
                  <a:cubicBezTo>
                    <a:pt x="918418" y="1568495"/>
                    <a:pt x="917865" y="1572916"/>
                    <a:pt x="918494" y="1577250"/>
                  </a:cubicBezTo>
                  <a:lnTo>
                    <a:pt x="920983" y="1649657"/>
                  </a:lnTo>
                  <a:cubicBezTo>
                    <a:pt x="920894" y="1653446"/>
                    <a:pt x="921396" y="1657225"/>
                    <a:pt x="922477" y="1660862"/>
                  </a:cubicBezTo>
                  <a:cubicBezTo>
                    <a:pt x="923250" y="1662380"/>
                    <a:pt x="924515" y="1663591"/>
                    <a:pt x="926064" y="1664298"/>
                  </a:cubicBezTo>
                  <a:cubicBezTo>
                    <a:pt x="928390" y="1665537"/>
                    <a:pt x="931001" y="1666135"/>
                    <a:pt x="933634" y="1666041"/>
                  </a:cubicBezTo>
                  <a:lnTo>
                    <a:pt x="937719" y="1666041"/>
                  </a:lnTo>
                  <a:close/>
                  <a:moveTo>
                    <a:pt x="744616" y="1542641"/>
                  </a:moveTo>
                  <a:lnTo>
                    <a:pt x="774499" y="1546874"/>
                  </a:lnTo>
                  <a:lnTo>
                    <a:pt x="830732" y="1639697"/>
                  </a:lnTo>
                  <a:lnTo>
                    <a:pt x="839697" y="1575657"/>
                  </a:lnTo>
                  <a:cubicBezTo>
                    <a:pt x="840858" y="1571358"/>
                    <a:pt x="840699" y="1566818"/>
                    <a:pt x="839249" y="1562609"/>
                  </a:cubicBezTo>
                  <a:cubicBezTo>
                    <a:pt x="837092" y="1559661"/>
                    <a:pt x="833730" y="1557834"/>
                    <a:pt x="830085" y="1557629"/>
                  </a:cubicBezTo>
                  <a:lnTo>
                    <a:pt x="826249" y="1557081"/>
                  </a:lnTo>
                  <a:lnTo>
                    <a:pt x="826699" y="1554045"/>
                  </a:lnTo>
                  <a:lnTo>
                    <a:pt x="865349" y="1559472"/>
                  </a:lnTo>
                  <a:lnTo>
                    <a:pt x="864901" y="1562511"/>
                  </a:lnTo>
                  <a:lnTo>
                    <a:pt x="860966" y="1561962"/>
                  </a:lnTo>
                  <a:cubicBezTo>
                    <a:pt x="857201" y="1561037"/>
                    <a:pt x="853226" y="1562087"/>
                    <a:pt x="850406" y="1564750"/>
                  </a:cubicBezTo>
                  <a:cubicBezTo>
                    <a:pt x="848315" y="1568332"/>
                    <a:pt x="847118" y="1572360"/>
                    <a:pt x="846919" y="1576503"/>
                  </a:cubicBezTo>
                  <a:lnTo>
                    <a:pt x="833770" y="1670075"/>
                  </a:lnTo>
                  <a:lnTo>
                    <a:pt x="830782" y="1669676"/>
                  </a:lnTo>
                  <a:lnTo>
                    <a:pt x="770167" y="1570079"/>
                  </a:lnTo>
                  <a:lnTo>
                    <a:pt x="760553" y="1638502"/>
                  </a:lnTo>
                  <a:cubicBezTo>
                    <a:pt x="759418" y="1642816"/>
                    <a:pt x="759557" y="1647366"/>
                    <a:pt x="760952" y="1651599"/>
                  </a:cubicBezTo>
                  <a:cubicBezTo>
                    <a:pt x="763120" y="1654507"/>
                    <a:pt x="766445" y="1656326"/>
                    <a:pt x="770067" y="1656579"/>
                  </a:cubicBezTo>
                  <a:lnTo>
                    <a:pt x="773951" y="1657127"/>
                  </a:lnTo>
                  <a:lnTo>
                    <a:pt x="773553" y="1660115"/>
                  </a:lnTo>
                  <a:lnTo>
                    <a:pt x="734903" y="1654687"/>
                  </a:lnTo>
                  <a:lnTo>
                    <a:pt x="735351" y="1651699"/>
                  </a:lnTo>
                  <a:lnTo>
                    <a:pt x="739187" y="1652247"/>
                  </a:lnTo>
                  <a:cubicBezTo>
                    <a:pt x="743001" y="1653163"/>
                    <a:pt x="747016" y="1652073"/>
                    <a:pt x="749846" y="1649358"/>
                  </a:cubicBezTo>
                  <a:cubicBezTo>
                    <a:pt x="751977" y="1645832"/>
                    <a:pt x="753172" y="1641824"/>
                    <a:pt x="753332" y="1637705"/>
                  </a:cubicBezTo>
                  <a:lnTo>
                    <a:pt x="764190" y="1560468"/>
                  </a:lnTo>
                  <a:cubicBezTo>
                    <a:pt x="762396" y="1557420"/>
                    <a:pt x="760290" y="1554567"/>
                    <a:pt x="757914" y="1551952"/>
                  </a:cubicBezTo>
                  <a:cubicBezTo>
                    <a:pt x="755831" y="1550185"/>
                    <a:pt x="753521" y="1548711"/>
                    <a:pt x="751041" y="1547571"/>
                  </a:cubicBezTo>
                  <a:cubicBezTo>
                    <a:pt x="748773" y="1546669"/>
                    <a:pt x="746393" y="1546081"/>
                    <a:pt x="743967" y="1545828"/>
                  </a:cubicBezTo>
                  <a:lnTo>
                    <a:pt x="744367" y="1542789"/>
                  </a:lnTo>
                  <a:close/>
                  <a:moveTo>
                    <a:pt x="693812" y="1529693"/>
                  </a:moveTo>
                  <a:lnTo>
                    <a:pt x="694809" y="1526755"/>
                  </a:lnTo>
                  <a:lnTo>
                    <a:pt x="732413" y="1539703"/>
                  </a:lnTo>
                  <a:lnTo>
                    <a:pt x="731366" y="1542591"/>
                  </a:lnTo>
                  <a:lnTo>
                    <a:pt x="727381" y="1541195"/>
                  </a:lnTo>
                  <a:cubicBezTo>
                    <a:pt x="723507" y="1539721"/>
                    <a:pt x="719143" y="1540468"/>
                    <a:pt x="715976" y="1543139"/>
                  </a:cubicBezTo>
                  <a:cubicBezTo>
                    <a:pt x="713300" y="1546211"/>
                    <a:pt x="711404" y="1549886"/>
                    <a:pt x="710446" y="1553844"/>
                  </a:cubicBezTo>
                  <a:lnTo>
                    <a:pt x="695505" y="1596821"/>
                  </a:lnTo>
                  <a:cubicBezTo>
                    <a:pt x="692945" y="1605301"/>
                    <a:pt x="688990" y="1613295"/>
                    <a:pt x="683800" y="1620476"/>
                  </a:cubicBezTo>
                  <a:cubicBezTo>
                    <a:pt x="679247" y="1625894"/>
                    <a:pt x="673061" y="1629683"/>
                    <a:pt x="666168" y="1631281"/>
                  </a:cubicBezTo>
                  <a:cubicBezTo>
                    <a:pt x="657008" y="1633259"/>
                    <a:pt x="647466" y="1632446"/>
                    <a:pt x="638775" y="1628942"/>
                  </a:cubicBezTo>
                  <a:cubicBezTo>
                    <a:pt x="629400" y="1626446"/>
                    <a:pt x="620962" y="1621253"/>
                    <a:pt x="614517" y="1614002"/>
                  </a:cubicBezTo>
                  <a:cubicBezTo>
                    <a:pt x="609950" y="1608106"/>
                    <a:pt x="607416" y="1600889"/>
                    <a:pt x="607295" y="1593435"/>
                  </a:cubicBezTo>
                  <a:cubicBezTo>
                    <a:pt x="608143" y="1584188"/>
                    <a:pt x="610324" y="1575113"/>
                    <a:pt x="613770" y="1566493"/>
                  </a:cubicBezTo>
                  <a:lnTo>
                    <a:pt x="628414" y="1524713"/>
                  </a:lnTo>
                  <a:cubicBezTo>
                    <a:pt x="630476" y="1520439"/>
                    <a:pt x="631069" y="1515610"/>
                    <a:pt x="630107" y="1510967"/>
                  </a:cubicBezTo>
                  <a:cubicBezTo>
                    <a:pt x="628568" y="1507941"/>
                    <a:pt x="625785" y="1505740"/>
                    <a:pt x="622487" y="1504943"/>
                  </a:cubicBezTo>
                  <a:lnTo>
                    <a:pt x="618502" y="1503548"/>
                  </a:lnTo>
                  <a:lnTo>
                    <a:pt x="619498" y="1500660"/>
                  </a:lnTo>
                  <a:lnTo>
                    <a:pt x="665321" y="1516445"/>
                  </a:lnTo>
                  <a:lnTo>
                    <a:pt x="664325" y="1519335"/>
                  </a:lnTo>
                  <a:lnTo>
                    <a:pt x="660241" y="1517939"/>
                  </a:lnTo>
                  <a:cubicBezTo>
                    <a:pt x="656731" y="1516341"/>
                    <a:pt x="652635" y="1516680"/>
                    <a:pt x="649434" y="1518837"/>
                  </a:cubicBezTo>
                  <a:cubicBezTo>
                    <a:pt x="646530" y="1521950"/>
                    <a:pt x="644473" y="1525759"/>
                    <a:pt x="643457" y="1529891"/>
                  </a:cubicBezTo>
                  <a:lnTo>
                    <a:pt x="627518" y="1576105"/>
                  </a:lnTo>
                  <a:cubicBezTo>
                    <a:pt x="625959" y="1580866"/>
                    <a:pt x="624708" y="1585720"/>
                    <a:pt x="623782" y="1590646"/>
                  </a:cubicBezTo>
                  <a:cubicBezTo>
                    <a:pt x="622816" y="1595208"/>
                    <a:pt x="622816" y="1599929"/>
                    <a:pt x="623782" y="1604489"/>
                  </a:cubicBezTo>
                  <a:cubicBezTo>
                    <a:pt x="624897" y="1608383"/>
                    <a:pt x="626990" y="1611935"/>
                    <a:pt x="629858" y="1614799"/>
                  </a:cubicBezTo>
                  <a:cubicBezTo>
                    <a:pt x="633401" y="1618343"/>
                    <a:pt x="637763" y="1620958"/>
                    <a:pt x="642559" y="1622418"/>
                  </a:cubicBezTo>
                  <a:cubicBezTo>
                    <a:pt x="649014" y="1624749"/>
                    <a:pt x="655957" y="1625399"/>
                    <a:pt x="662732" y="1624309"/>
                  </a:cubicBezTo>
                  <a:cubicBezTo>
                    <a:pt x="668548" y="1623532"/>
                    <a:pt x="673929" y="1620793"/>
                    <a:pt x="677972" y="1616542"/>
                  </a:cubicBezTo>
                  <a:cubicBezTo>
                    <a:pt x="683093" y="1609658"/>
                    <a:pt x="686907" y="1601895"/>
                    <a:pt x="689229" y="1593634"/>
                  </a:cubicBezTo>
                  <a:lnTo>
                    <a:pt x="704172" y="1550707"/>
                  </a:lnTo>
                  <a:cubicBezTo>
                    <a:pt x="706154" y="1546609"/>
                    <a:pt x="706885" y="1542018"/>
                    <a:pt x="706263" y="1537510"/>
                  </a:cubicBezTo>
                  <a:cubicBezTo>
                    <a:pt x="704730" y="1534273"/>
                    <a:pt x="701850" y="1531873"/>
                    <a:pt x="698394" y="1530938"/>
                  </a:cubicBezTo>
                  <a:lnTo>
                    <a:pt x="694359" y="1529592"/>
                  </a:lnTo>
                  <a:close/>
                  <a:moveTo>
                    <a:pt x="478245" y="1413114"/>
                  </a:moveTo>
                  <a:lnTo>
                    <a:pt x="476600" y="1415654"/>
                  </a:lnTo>
                  <a:cubicBezTo>
                    <a:pt x="478691" y="1416919"/>
                    <a:pt x="480601" y="1418457"/>
                    <a:pt x="482280" y="1420235"/>
                  </a:cubicBezTo>
                  <a:cubicBezTo>
                    <a:pt x="484081" y="1422293"/>
                    <a:pt x="485560" y="1424608"/>
                    <a:pt x="486662" y="1427108"/>
                  </a:cubicBezTo>
                  <a:cubicBezTo>
                    <a:pt x="487717" y="1430480"/>
                    <a:pt x="488418" y="1433950"/>
                    <a:pt x="488753" y="1437466"/>
                  </a:cubicBezTo>
                  <a:lnTo>
                    <a:pt x="446269" y="1502901"/>
                  </a:lnTo>
                  <a:cubicBezTo>
                    <a:pt x="444365" y="1506552"/>
                    <a:pt x="441595" y="1509684"/>
                    <a:pt x="438199" y="1512014"/>
                  </a:cubicBezTo>
                  <a:cubicBezTo>
                    <a:pt x="434469" y="1513265"/>
                    <a:pt x="430360" y="1512532"/>
                    <a:pt x="427291" y="1510072"/>
                  </a:cubicBezTo>
                  <a:lnTo>
                    <a:pt x="424053" y="1507979"/>
                  </a:lnTo>
                  <a:lnTo>
                    <a:pt x="422360" y="1510520"/>
                  </a:lnTo>
                  <a:lnTo>
                    <a:pt x="455084" y="1531783"/>
                  </a:lnTo>
                  <a:lnTo>
                    <a:pt x="456777" y="1529195"/>
                  </a:lnTo>
                  <a:lnTo>
                    <a:pt x="453441" y="1527054"/>
                  </a:lnTo>
                  <a:cubicBezTo>
                    <a:pt x="450281" y="1525359"/>
                    <a:pt x="448012" y="1522381"/>
                    <a:pt x="447215" y="1518885"/>
                  </a:cubicBezTo>
                  <a:cubicBezTo>
                    <a:pt x="447681" y="1514473"/>
                    <a:pt x="449410" y="1510291"/>
                    <a:pt x="452196" y="1506835"/>
                  </a:cubicBezTo>
                  <a:lnTo>
                    <a:pt x="489850" y="1448920"/>
                  </a:lnTo>
                  <a:lnTo>
                    <a:pt x="502700" y="1564900"/>
                  </a:lnTo>
                  <a:lnTo>
                    <a:pt x="505190" y="1566543"/>
                  </a:lnTo>
                  <a:lnTo>
                    <a:pt x="556692" y="1487264"/>
                  </a:lnTo>
                  <a:cubicBezTo>
                    <a:pt x="558594" y="1483613"/>
                    <a:pt x="561364" y="1480481"/>
                    <a:pt x="564760" y="1478151"/>
                  </a:cubicBezTo>
                  <a:cubicBezTo>
                    <a:pt x="568452" y="1476886"/>
                    <a:pt x="572531" y="1477597"/>
                    <a:pt x="575568" y="1480043"/>
                  </a:cubicBezTo>
                  <a:lnTo>
                    <a:pt x="578906" y="1482184"/>
                  </a:lnTo>
                  <a:lnTo>
                    <a:pt x="580599" y="1479595"/>
                  </a:lnTo>
                  <a:lnTo>
                    <a:pt x="547825" y="1458380"/>
                  </a:lnTo>
                  <a:lnTo>
                    <a:pt x="546182" y="1460920"/>
                  </a:lnTo>
                  <a:lnTo>
                    <a:pt x="549420" y="1463012"/>
                  </a:lnTo>
                  <a:cubicBezTo>
                    <a:pt x="552567" y="1464746"/>
                    <a:pt x="554833" y="1467727"/>
                    <a:pt x="555646" y="1471229"/>
                  </a:cubicBezTo>
                  <a:cubicBezTo>
                    <a:pt x="555212" y="1475665"/>
                    <a:pt x="553479" y="1479874"/>
                    <a:pt x="550665" y="1483330"/>
                  </a:cubicBezTo>
                  <a:lnTo>
                    <a:pt x="515401" y="1537560"/>
                  </a:lnTo>
                  <a:lnTo>
                    <a:pt x="503895" y="1429646"/>
                  </a:lnTo>
                  <a:lnTo>
                    <a:pt x="478343" y="1413114"/>
                  </a:lnTo>
                  <a:close/>
                  <a:moveTo>
                    <a:pt x="389737" y="1420783"/>
                  </a:moveTo>
                  <a:lnTo>
                    <a:pt x="407518" y="1374969"/>
                  </a:lnTo>
                  <a:lnTo>
                    <a:pt x="361995" y="1393991"/>
                  </a:lnTo>
                  <a:lnTo>
                    <a:pt x="389737" y="1420783"/>
                  </a:lnTo>
                  <a:close/>
                  <a:moveTo>
                    <a:pt x="387146" y="1426809"/>
                  </a:moveTo>
                  <a:lnTo>
                    <a:pt x="380822" y="1443092"/>
                  </a:lnTo>
                  <a:cubicBezTo>
                    <a:pt x="379566" y="1446898"/>
                    <a:pt x="377681" y="1450468"/>
                    <a:pt x="375242" y="1453651"/>
                  </a:cubicBezTo>
                  <a:cubicBezTo>
                    <a:pt x="373959" y="1454994"/>
                    <a:pt x="372099" y="1455627"/>
                    <a:pt x="370261" y="1455344"/>
                  </a:cubicBezTo>
                  <a:cubicBezTo>
                    <a:pt x="367170" y="1454611"/>
                    <a:pt x="364363" y="1452982"/>
                    <a:pt x="362193" y="1450663"/>
                  </a:cubicBezTo>
                  <a:lnTo>
                    <a:pt x="360050" y="1452854"/>
                  </a:lnTo>
                  <a:lnTo>
                    <a:pt x="391878" y="1483629"/>
                  </a:lnTo>
                  <a:lnTo>
                    <a:pt x="393971" y="1481437"/>
                  </a:lnTo>
                  <a:cubicBezTo>
                    <a:pt x="391294" y="1478728"/>
                    <a:pt x="389550" y="1475244"/>
                    <a:pt x="388990" y="1471479"/>
                  </a:cubicBezTo>
                  <a:cubicBezTo>
                    <a:pt x="389175" y="1465776"/>
                    <a:pt x="390512" y="1460169"/>
                    <a:pt x="392925" y="1454994"/>
                  </a:cubicBezTo>
                  <a:lnTo>
                    <a:pt x="429683" y="1360378"/>
                  </a:lnTo>
                  <a:lnTo>
                    <a:pt x="427590" y="1358386"/>
                  </a:lnTo>
                  <a:lnTo>
                    <a:pt x="335098" y="1397379"/>
                  </a:lnTo>
                  <a:cubicBezTo>
                    <a:pt x="329474" y="1400118"/>
                    <a:pt x="323399" y="1401804"/>
                    <a:pt x="317166" y="1402357"/>
                  </a:cubicBezTo>
                  <a:cubicBezTo>
                    <a:pt x="313945" y="1401774"/>
                    <a:pt x="310918" y="1400405"/>
                    <a:pt x="308351" y="1398375"/>
                  </a:cubicBezTo>
                  <a:lnTo>
                    <a:pt x="306259" y="1400515"/>
                  </a:lnTo>
                  <a:lnTo>
                    <a:pt x="331661" y="1425066"/>
                  </a:lnTo>
                  <a:lnTo>
                    <a:pt x="333802" y="1422875"/>
                  </a:lnTo>
                  <a:cubicBezTo>
                    <a:pt x="331093" y="1420379"/>
                    <a:pt x="329084" y="1417222"/>
                    <a:pt x="327976" y="1413712"/>
                  </a:cubicBezTo>
                  <a:cubicBezTo>
                    <a:pt x="327608" y="1411933"/>
                    <a:pt x="328108" y="1410086"/>
                    <a:pt x="329319" y="1408732"/>
                  </a:cubicBezTo>
                  <a:cubicBezTo>
                    <a:pt x="331924" y="1406541"/>
                    <a:pt x="334915" y="1404853"/>
                    <a:pt x="338136" y="1403752"/>
                  </a:cubicBezTo>
                  <a:lnTo>
                    <a:pt x="355917" y="1396282"/>
                  </a:lnTo>
                  <a:lnTo>
                    <a:pt x="387146" y="1426460"/>
                  </a:lnTo>
                  <a:close/>
                  <a:moveTo>
                    <a:pt x="312435" y="1208242"/>
                  </a:moveTo>
                  <a:lnTo>
                    <a:pt x="309795" y="1209836"/>
                  </a:lnTo>
                  <a:cubicBezTo>
                    <a:pt x="311141" y="1211889"/>
                    <a:pt x="312228" y="1214094"/>
                    <a:pt x="313033" y="1216409"/>
                  </a:cubicBezTo>
                  <a:cubicBezTo>
                    <a:pt x="313794" y="1219029"/>
                    <a:pt x="314148" y="1221748"/>
                    <a:pt x="314079" y="1224477"/>
                  </a:cubicBezTo>
                  <a:cubicBezTo>
                    <a:pt x="313621" y="1227973"/>
                    <a:pt x="312804" y="1231409"/>
                    <a:pt x="311639" y="1234737"/>
                  </a:cubicBezTo>
                  <a:lnTo>
                    <a:pt x="245445" y="1276119"/>
                  </a:lnTo>
                  <a:cubicBezTo>
                    <a:pt x="242187" y="1278663"/>
                    <a:pt x="238357" y="1280376"/>
                    <a:pt x="234288" y="1281097"/>
                  </a:cubicBezTo>
                  <a:cubicBezTo>
                    <a:pt x="230374" y="1280665"/>
                    <a:pt x="226953" y="1278260"/>
                    <a:pt x="225222" y="1274723"/>
                  </a:cubicBezTo>
                  <a:lnTo>
                    <a:pt x="223180" y="1271436"/>
                  </a:lnTo>
                  <a:lnTo>
                    <a:pt x="220591" y="1273081"/>
                  </a:lnTo>
                  <a:lnTo>
                    <a:pt x="241260" y="1306146"/>
                  </a:lnTo>
                  <a:lnTo>
                    <a:pt x="243850" y="1304553"/>
                  </a:lnTo>
                  <a:lnTo>
                    <a:pt x="241758" y="1301216"/>
                  </a:lnTo>
                  <a:cubicBezTo>
                    <a:pt x="239633" y="1298362"/>
                    <a:pt x="238835" y="1294738"/>
                    <a:pt x="239566" y="1291258"/>
                  </a:cubicBezTo>
                  <a:cubicBezTo>
                    <a:pt x="240215" y="1289065"/>
                    <a:pt x="243501" y="1286278"/>
                    <a:pt x="249528" y="1282543"/>
                  </a:cubicBezTo>
                  <a:lnTo>
                    <a:pt x="308102" y="1245841"/>
                  </a:lnTo>
                  <a:lnTo>
                    <a:pt x="270697" y="1356394"/>
                  </a:lnTo>
                  <a:lnTo>
                    <a:pt x="272290" y="1358934"/>
                  </a:lnTo>
                  <a:lnTo>
                    <a:pt x="352430" y="1308885"/>
                  </a:lnTo>
                  <a:cubicBezTo>
                    <a:pt x="355692" y="1306316"/>
                    <a:pt x="359546" y="1304608"/>
                    <a:pt x="363638" y="1303907"/>
                  </a:cubicBezTo>
                  <a:cubicBezTo>
                    <a:pt x="367510" y="1304304"/>
                    <a:pt x="370900" y="1306680"/>
                    <a:pt x="372603" y="1310180"/>
                  </a:cubicBezTo>
                  <a:lnTo>
                    <a:pt x="374744" y="1313517"/>
                  </a:lnTo>
                  <a:lnTo>
                    <a:pt x="377385" y="1311923"/>
                  </a:lnTo>
                  <a:lnTo>
                    <a:pt x="356664" y="1278808"/>
                  </a:lnTo>
                  <a:lnTo>
                    <a:pt x="354075" y="1280450"/>
                  </a:lnTo>
                  <a:lnTo>
                    <a:pt x="356116" y="1283738"/>
                  </a:lnTo>
                  <a:cubicBezTo>
                    <a:pt x="358267" y="1286575"/>
                    <a:pt x="359066" y="1290216"/>
                    <a:pt x="358307" y="1293698"/>
                  </a:cubicBezTo>
                  <a:cubicBezTo>
                    <a:pt x="357677" y="1295888"/>
                    <a:pt x="354357" y="1298826"/>
                    <a:pt x="348347" y="1302511"/>
                  </a:cubicBezTo>
                  <a:lnTo>
                    <a:pt x="293559" y="1336773"/>
                  </a:lnTo>
                  <a:lnTo>
                    <a:pt x="328424" y="1234038"/>
                  </a:lnTo>
                  <a:lnTo>
                    <a:pt x="312336" y="1208242"/>
                  </a:lnTo>
                  <a:close/>
                  <a:moveTo>
                    <a:pt x="203157" y="1234785"/>
                  </a:moveTo>
                  <a:lnTo>
                    <a:pt x="200369" y="1236030"/>
                  </a:lnTo>
                  <a:lnTo>
                    <a:pt x="180844" y="1192107"/>
                  </a:lnTo>
                  <a:lnTo>
                    <a:pt x="183633" y="1190862"/>
                  </a:lnTo>
                  <a:lnTo>
                    <a:pt x="185227" y="1194499"/>
                  </a:lnTo>
                  <a:cubicBezTo>
                    <a:pt x="186467" y="1198129"/>
                    <a:pt x="189376" y="1200947"/>
                    <a:pt x="193047" y="1202067"/>
                  </a:cubicBezTo>
                  <a:cubicBezTo>
                    <a:pt x="197415" y="1202037"/>
                    <a:pt x="201703" y="1200892"/>
                    <a:pt x="205499" y="1198732"/>
                  </a:cubicBezTo>
                  <a:lnTo>
                    <a:pt x="271693" y="1169251"/>
                  </a:lnTo>
                  <a:cubicBezTo>
                    <a:pt x="275280" y="1167912"/>
                    <a:pt x="278641" y="1166034"/>
                    <a:pt x="281655" y="1163673"/>
                  </a:cubicBezTo>
                  <a:cubicBezTo>
                    <a:pt x="282782" y="1162424"/>
                    <a:pt x="283449" y="1160825"/>
                    <a:pt x="283547" y="1159141"/>
                  </a:cubicBezTo>
                  <a:cubicBezTo>
                    <a:pt x="283806" y="1156482"/>
                    <a:pt x="283358" y="1153803"/>
                    <a:pt x="282252" y="1151373"/>
                  </a:cubicBezTo>
                  <a:lnTo>
                    <a:pt x="280659" y="1147737"/>
                  </a:lnTo>
                  <a:lnTo>
                    <a:pt x="283447" y="1146492"/>
                  </a:lnTo>
                  <a:lnTo>
                    <a:pt x="303021" y="1190414"/>
                  </a:lnTo>
                  <a:lnTo>
                    <a:pt x="300183" y="1191659"/>
                  </a:lnTo>
                  <a:lnTo>
                    <a:pt x="298540" y="1187924"/>
                  </a:lnTo>
                  <a:cubicBezTo>
                    <a:pt x="297319" y="1184320"/>
                    <a:pt x="294421" y="1181537"/>
                    <a:pt x="290769" y="1180454"/>
                  </a:cubicBezTo>
                  <a:cubicBezTo>
                    <a:pt x="286397" y="1180406"/>
                    <a:pt x="282095" y="1181541"/>
                    <a:pt x="278317" y="1183742"/>
                  </a:cubicBezTo>
                  <a:lnTo>
                    <a:pt x="212073" y="1213174"/>
                  </a:lnTo>
                  <a:cubicBezTo>
                    <a:pt x="208498" y="1214537"/>
                    <a:pt x="205142" y="1216415"/>
                    <a:pt x="202111" y="1218750"/>
                  </a:cubicBezTo>
                  <a:cubicBezTo>
                    <a:pt x="200974" y="1220025"/>
                    <a:pt x="200337" y="1221674"/>
                    <a:pt x="200319" y="1223381"/>
                  </a:cubicBezTo>
                  <a:cubicBezTo>
                    <a:pt x="200007" y="1226001"/>
                    <a:pt x="200421" y="1228650"/>
                    <a:pt x="201514" y="1231050"/>
                  </a:cubicBezTo>
                  <a:lnTo>
                    <a:pt x="203157" y="1234785"/>
                  </a:lnTo>
                  <a:close/>
                  <a:moveTo>
                    <a:pt x="256353" y="1077472"/>
                  </a:moveTo>
                  <a:lnTo>
                    <a:pt x="259291" y="1076476"/>
                  </a:lnTo>
                  <a:lnTo>
                    <a:pt x="274234" y="1122190"/>
                  </a:lnTo>
                  <a:lnTo>
                    <a:pt x="271294" y="1123138"/>
                  </a:lnTo>
                  <a:lnTo>
                    <a:pt x="270048" y="1119302"/>
                  </a:lnTo>
                  <a:cubicBezTo>
                    <a:pt x="269191" y="1115587"/>
                    <a:pt x="266596" y="1112509"/>
                    <a:pt x="263077" y="1111035"/>
                  </a:cubicBezTo>
                  <a:cubicBezTo>
                    <a:pt x="258737" y="1110573"/>
                    <a:pt x="254351" y="1111280"/>
                    <a:pt x="250376" y="1113077"/>
                  </a:cubicBezTo>
                  <a:lnTo>
                    <a:pt x="198177" y="1130010"/>
                  </a:lnTo>
                  <a:cubicBezTo>
                    <a:pt x="191653" y="1132349"/>
                    <a:pt x="184786" y="1133594"/>
                    <a:pt x="177856" y="1133694"/>
                  </a:cubicBezTo>
                  <a:cubicBezTo>
                    <a:pt x="172174" y="1133510"/>
                    <a:pt x="166649" y="1131787"/>
                    <a:pt x="161867" y="1128714"/>
                  </a:cubicBezTo>
                  <a:cubicBezTo>
                    <a:pt x="156746" y="1125612"/>
                    <a:pt x="152964" y="1120712"/>
                    <a:pt x="151258" y="1114971"/>
                  </a:cubicBezTo>
                  <a:cubicBezTo>
                    <a:pt x="149712" y="1110826"/>
                    <a:pt x="149712" y="1106266"/>
                    <a:pt x="151258" y="1102121"/>
                  </a:cubicBezTo>
                  <a:cubicBezTo>
                    <a:pt x="152399" y="1098856"/>
                    <a:pt x="154966" y="1096290"/>
                    <a:pt x="158231" y="1095151"/>
                  </a:cubicBezTo>
                  <a:cubicBezTo>
                    <a:pt x="160300" y="1094270"/>
                    <a:pt x="162638" y="1094270"/>
                    <a:pt x="164706" y="1095151"/>
                  </a:cubicBezTo>
                  <a:cubicBezTo>
                    <a:pt x="166822" y="1096256"/>
                    <a:pt x="168415" y="1098153"/>
                    <a:pt x="169139" y="1100429"/>
                  </a:cubicBezTo>
                  <a:cubicBezTo>
                    <a:pt x="169748" y="1102033"/>
                    <a:pt x="169748" y="1103806"/>
                    <a:pt x="169139" y="1105409"/>
                  </a:cubicBezTo>
                  <a:cubicBezTo>
                    <a:pt x="167301" y="1108517"/>
                    <a:pt x="164863" y="1111226"/>
                    <a:pt x="161967" y="1113377"/>
                  </a:cubicBezTo>
                  <a:cubicBezTo>
                    <a:pt x="159576" y="1115469"/>
                    <a:pt x="158630" y="1117509"/>
                    <a:pt x="159277" y="1119403"/>
                  </a:cubicBezTo>
                  <a:cubicBezTo>
                    <a:pt x="159931" y="1121051"/>
                    <a:pt x="161410" y="1122226"/>
                    <a:pt x="163162" y="1122489"/>
                  </a:cubicBezTo>
                  <a:cubicBezTo>
                    <a:pt x="166517" y="1123138"/>
                    <a:pt x="169990" y="1122754"/>
                    <a:pt x="173124" y="1121395"/>
                  </a:cubicBezTo>
                  <a:lnTo>
                    <a:pt x="245395" y="1097939"/>
                  </a:lnTo>
                  <a:cubicBezTo>
                    <a:pt x="249060" y="1096999"/>
                    <a:pt x="252557" y="1095485"/>
                    <a:pt x="255754" y="1093457"/>
                  </a:cubicBezTo>
                  <a:cubicBezTo>
                    <a:pt x="256998" y="1092292"/>
                    <a:pt x="257819" y="1090754"/>
                    <a:pt x="258096" y="1089075"/>
                  </a:cubicBezTo>
                  <a:cubicBezTo>
                    <a:pt x="258608" y="1086484"/>
                    <a:pt x="258436" y="1083806"/>
                    <a:pt x="257598" y="1081306"/>
                  </a:cubicBezTo>
                  <a:lnTo>
                    <a:pt x="256353" y="1077472"/>
                  </a:lnTo>
                  <a:close/>
                  <a:moveTo>
                    <a:pt x="1605837" y="865928"/>
                  </a:moveTo>
                  <a:cubicBezTo>
                    <a:pt x="1620744" y="865958"/>
                    <a:pt x="1632813" y="878064"/>
                    <a:pt x="1632782" y="892968"/>
                  </a:cubicBezTo>
                  <a:cubicBezTo>
                    <a:pt x="1632752" y="907872"/>
                    <a:pt x="1620645" y="919939"/>
                    <a:pt x="1605737" y="919909"/>
                  </a:cubicBezTo>
                  <a:cubicBezTo>
                    <a:pt x="1590850" y="919878"/>
                    <a:pt x="1578792" y="907804"/>
                    <a:pt x="1578792" y="892918"/>
                  </a:cubicBezTo>
                  <a:cubicBezTo>
                    <a:pt x="1578822" y="878004"/>
                    <a:pt x="1590919" y="865928"/>
                    <a:pt x="1605837" y="865928"/>
                  </a:cubicBezTo>
                  <a:close/>
                  <a:moveTo>
                    <a:pt x="192399" y="865928"/>
                  </a:moveTo>
                  <a:cubicBezTo>
                    <a:pt x="207309" y="866038"/>
                    <a:pt x="219305" y="878213"/>
                    <a:pt x="219195" y="893117"/>
                  </a:cubicBezTo>
                  <a:cubicBezTo>
                    <a:pt x="219084" y="908023"/>
                    <a:pt x="206909" y="920019"/>
                    <a:pt x="192001" y="919909"/>
                  </a:cubicBezTo>
                  <a:cubicBezTo>
                    <a:pt x="177170" y="919800"/>
                    <a:pt x="165205" y="907748"/>
                    <a:pt x="165204" y="892918"/>
                  </a:cubicBezTo>
                  <a:cubicBezTo>
                    <a:pt x="165204" y="878014"/>
                    <a:pt x="177291" y="865928"/>
                    <a:pt x="192200" y="865928"/>
                  </a:cubicBezTo>
                  <a:close/>
                  <a:moveTo>
                    <a:pt x="899069" y="663447"/>
                  </a:moveTo>
                  <a:cubicBezTo>
                    <a:pt x="893081" y="663447"/>
                    <a:pt x="887094" y="663745"/>
                    <a:pt x="881137" y="664343"/>
                  </a:cubicBezTo>
                  <a:lnTo>
                    <a:pt x="881137" y="727288"/>
                  </a:lnTo>
                  <a:lnTo>
                    <a:pt x="814296" y="727288"/>
                  </a:lnTo>
                  <a:cubicBezTo>
                    <a:pt x="827968" y="717189"/>
                    <a:pt x="843334" y="709615"/>
                    <a:pt x="859671" y="704928"/>
                  </a:cubicBezTo>
                  <a:lnTo>
                    <a:pt x="859671" y="704928"/>
                  </a:lnTo>
                  <a:cubicBezTo>
                    <a:pt x="862011" y="704282"/>
                    <a:pt x="864303" y="703683"/>
                    <a:pt x="866644" y="703137"/>
                  </a:cubicBezTo>
                  <a:lnTo>
                    <a:pt x="866644" y="666733"/>
                  </a:lnTo>
                  <a:cubicBezTo>
                    <a:pt x="864303" y="667132"/>
                    <a:pt x="862011" y="667630"/>
                    <a:pt x="859671" y="668128"/>
                  </a:cubicBezTo>
                  <a:lnTo>
                    <a:pt x="859671" y="668128"/>
                  </a:lnTo>
                  <a:cubicBezTo>
                    <a:pt x="809336" y="679566"/>
                    <a:pt x="766371" y="712145"/>
                    <a:pt x="741776" y="757516"/>
                  </a:cubicBezTo>
                  <a:lnTo>
                    <a:pt x="881238" y="757516"/>
                  </a:lnTo>
                  <a:lnTo>
                    <a:pt x="881238" y="828728"/>
                  </a:lnTo>
                  <a:lnTo>
                    <a:pt x="859769" y="828728"/>
                  </a:lnTo>
                  <a:lnTo>
                    <a:pt x="859769" y="778233"/>
                  </a:lnTo>
                  <a:lnTo>
                    <a:pt x="732113" y="778233"/>
                  </a:lnTo>
                  <a:cubicBezTo>
                    <a:pt x="728388" y="787924"/>
                    <a:pt x="725524" y="797922"/>
                    <a:pt x="723547" y="808111"/>
                  </a:cubicBezTo>
                  <a:lnTo>
                    <a:pt x="829786" y="808111"/>
                  </a:lnTo>
                  <a:lnTo>
                    <a:pt x="829786" y="828429"/>
                  </a:lnTo>
                  <a:lnTo>
                    <a:pt x="720808" y="828429"/>
                  </a:lnTo>
                  <a:cubicBezTo>
                    <a:pt x="720458" y="833011"/>
                    <a:pt x="720310" y="837592"/>
                    <a:pt x="720310" y="842272"/>
                  </a:cubicBezTo>
                  <a:cubicBezTo>
                    <a:pt x="720374" y="914057"/>
                    <a:pt x="763363" y="978842"/>
                    <a:pt x="829486" y="1006808"/>
                  </a:cubicBezTo>
                  <a:lnTo>
                    <a:pt x="829486" y="1006808"/>
                  </a:lnTo>
                  <a:cubicBezTo>
                    <a:pt x="834817" y="1008999"/>
                    <a:pt x="840296" y="1011041"/>
                    <a:pt x="845873" y="1012784"/>
                  </a:cubicBezTo>
                  <a:lnTo>
                    <a:pt x="845873" y="1012784"/>
                  </a:lnTo>
                  <a:lnTo>
                    <a:pt x="849759" y="1013929"/>
                  </a:lnTo>
                  <a:lnTo>
                    <a:pt x="850157" y="1013929"/>
                  </a:lnTo>
                  <a:cubicBezTo>
                    <a:pt x="851418" y="1014326"/>
                    <a:pt x="852662" y="1014676"/>
                    <a:pt x="853893" y="1014975"/>
                  </a:cubicBezTo>
                  <a:lnTo>
                    <a:pt x="854391" y="1014975"/>
                  </a:lnTo>
                  <a:lnTo>
                    <a:pt x="859372" y="1016220"/>
                  </a:lnTo>
                  <a:lnTo>
                    <a:pt x="859372" y="1016220"/>
                  </a:lnTo>
                  <a:cubicBezTo>
                    <a:pt x="861712" y="1016768"/>
                    <a:pt x="864003" y="1017216"/>
                    <a:pt x="866345" y="1017664"/>
                  </a:cubicBezTo>
                  <a:lnTo>
                    <a:pt x="866345" y="981908"/>
                  </a:lnTo>
                  <a:cubicBezTo>
                    <a:pt x="864003" y="981360"/>
                    <a:pt x="861712" y="980763"/>
                    <a:pt x="859372" y="980115"/>
                  </a:cubicBezTo>
                  <a:lnTo>
                    <a:pt x="859372" y="979866"/>
                  </a:lnTo>
                  <a:cubicBezTo>
                    <a:pt x="803861" y="963847"/>
                    <a:pt x="763413" y="916045"/>
                    <a:pt x="756817" y="858656"/>
                  </a:cubicBezTo>
                  <a:lnTo>
                    <a:pt x="829486" y="858656"/>
                  </a:lnTo>
                  <a:lnTo>
                    <a:pt x="829486" y="878078"/>
                  </a:lnTo>
                  <a:lnTo>
                    <a:pt x="783316" y="878078"/>
                  </a:lnTo>
                  <a:cubicBezTo>
                    <a:pt x="786891" y="889034"/>
                    <a:pt x="792061" y="899402"/>
                    <a:pt x="798657" y="908854"/>
                  </a:cubicBezTo>
                  <a:lnTo>
                    <a:pt x="880838" y="908854"/>
                  </a:lnTo>
                  <a:lnTo>
                    <a:pt x="880838" y="925487"/>
                  </a:lnTo>
                  <a:lnTo>
                    <a:pt x="812702" y="925487"/>
                  </a:lnTo>
                  <a:cubicBezTo>
                    <a:pt x="831141" y="943987"/>
                    <a:pt x="855118" y="955964"/>
                    <a:pt x="880989" y="959598"/>
                  </a:cubicBezTo>
                  <a:lnTo>
                    <a:pt x="880989" y="1020453"/>
                  </a:lnTo>
                  <a:lnTo>
                    <a:pt x="880989" y="1020453"/>
                  </a:lnTo>
                  <a:cubicBezTo>
                    <a:pt x="892961" y="1021648"/>
                    <a:pt x="905026" y="1021648"/>
                    <a:pt x="917000" y="1020453"/>
                  </a:cubicBezTo>
                  <a:lnTo>
                    <a:pt x="917000" y="1020453"/>
                  </a:lnTo>
                  <a:lnTo>
                    <a:pt x="917000" y="959002"/>
                  </a:lnTo>
                  <a:cubicBezTo>
                    <a:pt x="942071" y="955012"/>
                    <a:pt x="965228" y="943170"/>
                    <a:pt x="983144" y="925188"/>
                  </a:cubicBezTo>
                  <a:lnTo>
                    <a:pt x="917297" y="925188"/>
                  </a:lnTo>
                  <a:lnTo>
                    <a:pt x="917297" y="908555"/>
                  </a:lnTo>
                  <a:lnTo>
                    <a:pt x="999530" y="908555"/>
                  </a:lnTo>
                  <a:cubicBezTo>
                    <a:pt x="1006130" y="899113"/>
                    <a:pt x="1011284" y="888741"/>
                    <a:pt x="1014821" y="877779"/>
                  </a:cubicBezTo>
                  <a:lnTo>
                    <a:pt x="968699" y="877779"/>
                  </a:lnTo>
                  <a:lnTo>
                    <a:pt x="968699" y="858407"/>
                  </a:lnTo>
                  <a:lnTo>
                    <a:pt x="1041318" y="858407"/>
                  </a:lnTo>
                  <a:cubicBezTo>
                    <a:pt x="1034748" y="915780"/>
                    <a:pt x="994315" y="963578"/>
                    <a:pt x="938815" y="979568"/>
                  </a:cubicBezTo>
                  <a:lnTo>
                    <a:pt x="938815" y="979568"/>
                  </a:lnTo>
                  <a:cubicBezTo>
                    <a:pt x="936474" y="980265"/>
                    <a:pt x="934182" y="980862"/>
                    <a:pt x="931792" y="981410"/>
                  </a:cubicBezTo>
                  <a:lnTo>
                    <a:pt x="931792" y="1017812"/>
                  </a:lnTo>
                  <a:cubicBezTo>
                    <a:pt x="934132" y="1017364"/>
                    <a:pt x="936474" y="1016917"/>
                    <a:pt x="938815" y="1016368"/>
                  </a:cubicBezTo>
                  <a:lnTo>
                    <a:pt x="938815" y="1016368"/>
                  </a:lnTo>
                  <a:lnTo>
                    <a:pt x="939263" y="1016368"/>
                  </a:lnTo>
                  <a:lnTo>
                    <a:pt x="940856" y="1015971"/>
                  </a:lnTo>
                  <a:lnTo>
                    <a:pt x="943148" y="1015473"/>
                  </a:lnTo>
                  <a:lnTo>
                    <a:pt x="945140" y="1014925"/>
                  </a:lnTo>
                  <a:lnTo>
                    <a:pt x="947082" y="1014376"/>
                  </a:lnTo>
                  <a:lnTo>
                    <a:pt x="949225" y="1013780"/>
                  </a:lnTo>
                  <a:lnTo>
                    <a:pt x="950868" y="1013282"/>
                  </a:lnTo>
                  <a:lnTo>
                    <a:pt x="953160" y="1012585"/>
                  </a:lnTo>
                  <a:lnTo>
                    <a:pt x="954654" y="1012135"/>
                  </a:lnTo>
                  <a:cubicBezTo>
                    <a:pt x="957741" y="1011091"/>
                    <a:pt x="960830" y="1009995"/>
                    <a:pt x="963869" y="1008850"/>
                  </a:cubicBezTo>
                  <a:lnTo>
                    <a:pt x="964216" y="1008850"/>
                  </a:lnTo>
                  <a:lnTo>
                    <a:pt x="966807" y="1007804"/>
                  </a:lnTo>
                  <a:lnTo>
                    <a:pt x="967952" y="1007356"/>
                  </a:lnTo>
                  <a:lnTo>
                    <a:pt x="970591" y="1006210"/>
                  </a:lnTo>
                  <a:lnTo>
                    <a:pt x="971489" y="1005812"/>
                  </a:lnTo>
                  <a:lnTo>
                    <a:pt x="974078" y="1004665"/>
                  </a:lnTo>
                  <a:lnTo>
                    <a:pt x="975124" y="1004167"/>
                  </a:lnTo>
                  <a:lnTo>
                    <a:pt x="977765" y="1002874"/>
                  </a:lnTo>
                  <a:lnTo>
                    <a:pt x="978362" y="1002575"/>
                  </a:lnTo>
                  <a:lnTo>
                    <a:pt x="981202" y="1001181"/>
                  </a:lnTo>
                  <a:lnTo>
                    <a:pt x="981700" y="1000932"/>
                  </a:lnTo>
                  <a:cubicBezTo>
                    <a:pt x="984588" y="999388"/>
                    <a:pt x="987476" y="997794"/>
                    <a:pt x="990316" y="995952"/>
                  </a:cubicBezTo>
                  <a:lnTo>
                    <a:pt x="991212" y="995404"/>
                  </a:lnTo>
                  <a:lnTo>
                    <a:pt x="993304" y="994159"/>
                  </a:lnTo>
                  <a:lnTo>
                    <a:pt x="994748" y="993262"/>
                  </a:lnTo>
                  <a:lnTo>
                    <a:pt x="996691" y="991968"/>
                  </a:lnTo>
                  <a:lnTo>
                    <a:pt x="997886" y="991221"/>
                  </a:lnTo>
                  <a:lnTo>
                    <a:pt x="1000079" y="989727"/>
                  </a:lnTo>
                  <a:lnTo>
                    <a:pt x="1001123" y="989031"/>
                  </a:lnTo>
                  <a:lnTo>
                    <a:pt x="1003266" y="987486"/>
                  </a:lnTo>
                  <a:lnTo>
                    <a:pt x="1004112" y="986888"/>
                  </a:lnTo>
                  <a:cubicBezTo>
                    <a:pt x="1006703" y="984996"/>
                    <a:pt x="1009243" y="983055"/>
                    <a:pt x="1011734" y="981063"/>
                  </a:cubicBezTo>
                  <a:lnTo>
                    <a:pt x="1012330" y="980564"/>
                  </a:lnTo>
                  <a:lnTo>
                    <a:pt x="1014471" y="978771"/>
                  </a:lnTo>
                  <a:lnTo>
                    <a:pt x="1015419" y="977974"/>
                  </a:lnTo>
                  <a:cubicBezTo>
                    <a:pt x="1016066" y="977476"/>
                    <a:pt x="1016614" y="976928"/>
                    <a:pt x="1017261" y="976382"/>
                  </a:cubicBezTo>
                  <a:lnTo>
                    <a:pt x="1018456" y="975335"/>
                  </a:lnTo>
                  <a:lnTo>
                    <a:pt x="1020300" y="973643"/>
                  </a:lnTo>
                  <a:lnTo>
                    <a:pt x="1021246" y="972795"/>
                  </a:lnTo>
                  <a:lnTo>
                    <a:pt x="1023188" y="970952"/>
                  </a:lnTo>
                  <a:lnTo>
                    <a:pt x="1023786" y="970355"/>
                  </a:lnTo>
                  <a:cubicBezTo>
                    <a:pt x="1026078" y="968114"/>
                    <a:pt x="1028319" y="965873"/>
                    <a:pt x="1030460" y="963484"/>
                  </a:cubicBezTo>
                  <a:lnTo>
                    <a:pt x="1031157" y="962785"/>
                  </a:lnTo>
                  <a:lnTo>
                    <a:pt x="1032702" y="961042"/>
                  </a:lnTo>
                  <a:cubicBezTo>
                    <a:pt x="1033099" y="960594"/>
                    <a:pt x="1033549" y="960146"/>
                    <a:pt x="1033947" y="959648"/>
                  </a:cubicBezTo>
                  <a:lnTo>
                    <a:pt x="1035192" y="958205"/>
                  </a:lnTo>
                  <a:lnTo>
                    <a:pt x="1036538" y="956610"/>
                  </a:lnTo>
                  <a:lnTo>
                    <a:pt x="1037683" y="955166"/>
                  </a:lnTo>
                  <a:cubicBezTo>
                    <a:pt x="1038231" y="954568"/>
                    <a:pt x="1038777" y="953871"/>
                    <a:pt x="1039275" y="953225"/>
                  </a:cubicBezTo>
                  <a:lnTo>
                    <a:pt x="1040223" y="952030"/>
                  </a:lnTo>
                  <a:cubicBezTo>
                    <a:pt x="1040770" y="951381"/>
                    <a:pt x="1041268" y="950684"/>
                    <a:pt x="1041816" y="949988"/>
                  </a:cubicBezTo>
                  <a:cubicBezTo>
                    <a:pt x="1042364" y="949291"/>
                    <a:pt x="1042415" y="949241"/>
                    <a:pt x="1042664" y="948843"/>
                  </a:cubicBezTo>
                  <a:lnTo>
                    <a:pt x="1044754" y="946004"/>
                  </a:lnTo>
                  <a:lnTo>
                    <a:pt x="1045502" y="944957"/>
                  </a:lnTo>
                  <a:lnTo>
                    <a:pt x="1047295" y="942319"/>
                  </a:lnTo>
                  <a:lnTo>
                    <a:pt x="1048143" y="941074"/>
                  </a:lnTo>
                  <a:lnTo>
                    <a:pt x="1049587" y="938883"/>
                  </a:lnTo>
                  <a:lnTo>
                    <a:pt x="1050334" y="937688"/>
                  </a:lnTo>
                  <a:lnTo>
                    <a:pt x="1051778" y="935397"/>
                  </a:lnTo>
                  <a:lnTo>
                    <a:pt x="1052575" y="934152"/>
                  </a:lnTo>
                  <a:cubicBezTo>
                    <a:pt x="1053023" y="933304"/>
                    <a:pt x="1053521" y="932507"/>
                    <a:pt x="1054019" y="931662"/>
                  </a:cubicBezTo>
                  <a:lnTo>
                    <a:pt x="1054517" y="930764"/>
                  </a:lnTo>
                  <a:cubicBezTo>
                    <a:pt x="1055066" y="929869"/>
                    <a:pt x="1055564" y="928923"/>
                    <a:pt x="1056112" y="927977"/>
                  </a:cubicBezTo>
                  <a:lnTo>
                    <a:pt x="1056560" y="927079"/>
                  </a:lnTo>
                  <a:cubicBezTo>
                    <a:pt x="1057904" y="924690"/>
                    <a:pt x="1059149" y="922099"/>
                    <a:pt x="1060346" y="919760"/>
                  </a:cubicBezTo>
                  <a:lnTo>
                    <a:pt x="1060643" y="919063"/>
                  </a:lnTo>
                  <a:cubicBezTo>
                    <a:pt x="1061191" y="918017"/>
                    <a:pt x="1061690" y="916921"/>
                    <a:pt x="1062137" y="915876"/>
                  </a:cubicBezTo>
                  <a:lnTo>
                    <a:pt x="1062487" y="915178"/>
                  </a:lnTo>
                  <a:cubicBezTo>
                    <a:pt x="1062935" y="914182"/>
                    <a:pt x="1063333" y="913186"/>
                    <a:pt x="1063732" y="912240"/>
                  </a:cubicBezTo>
                  <a:lnTo>
                    <a:pt x="1064230" y="911095"/>
                  </a:lnTo>
                  <a:lnTo>
                    <a:pt x="1065475" y="908107"/>
                  </a:lnTo>
                  <a:lnTo>
                    <a:pt x="1065775" y="907360"/>
                  </a:lnTo>
                  <a:lnTo>
                    <a:pt x="1067118" y="903824"/>
                  </a:lnTo>
                  <a:lnTo>
                    <a:pt x="1067118" y="903476"/>
                  </a:lnTo>
                  <a:cubicBezTo>
                    <a:pt x="1069061" y="898097"/>
                    <a:pt x="1070804" y="892619"/>
                    <a:pt x="1072099" y="886992"/>
                  </a:cubicBezTo>
                  <a:lnTo>
                    <a:pt x="1072099" y="886494"/>
                  </a:lnTo>
                  <a:lnTo>
                    <a:pt x="1072995" y="882759"/>
                  </a:lnTo>
                  <a:lnTo>
                    <a:pt x="1072995" y="882261"/>
                  </a:lnTo>
                  <a:cubicBezTo>
                    <a:pt x="1073345" y="880918"/>
                    <a:pt x="1073594" y="879623"/>
                    <a:pt x="1073843" y="878277"/>
                  </a:cubicBezTo>
                  <a:lnTo>
                    <a:pt x="1073843" y="878277"/>
                  </a:lnTo>
                  <a:cubicBezTo>
                    <a:pt x="1075038" y="872502"/>
                    <a:pt x="1075935" y="866574"/>
                    <a:pt x="1076582" y="860600"/>
                  </a:cubicBezTo>
                  <a:lnTo>
                    <a:pt x="1076582" y="860600"/>
                  </a:lnTo>
                  <a:cubicBezTo>
                    <a:pt x="1077181" y="854574"/>
                    <a:pt x="1077478" y="848449"/>
                    <a:pt x="1077478" y="842323"/>
                  </a:cubicBezTo>
                  <a:cubicBezTo>
                    <a:pt x="1077478" y="837642"/>
                    <a:pt x="1077478" y="833061"/>
                    <a:pt x="1076980" y="828479"/>
                  </a:cubicBezTo>
                  <a:lnTo>
                    <a:pt x="968550" y="828479"/>
                  </a:lnTo>
                  <a:lnTo>
                    <a:pt x="968550" y="808111"/>
                  </a:lnTo>
                  <a:lnTo>
                    <a:pt x="1074640" y="808111"/>
                  </a:lnTo>
                  <a:cubicBezTo>
                    <a:pt x="1072652" y="797928"/>
                    <a:pt x="1069804" y="787934"/>
                    <a:pt x="1066122" y="778233"/>
                  </a:cubicBezTo>
                  <a:lnTo>
                    <a:pt x="938665" y="778233"/>
                  </a:lnTo>
                  <a:lnTo>
                    <a:pt x="938665" y="828429"/>
                  </a:lnTo>
                  <a:lnTo>
                    <a:pt x="917297" y="828429"/>
                  </a:lnTo>
                  <a:lnTo>
                    <a:pt x="917297" y="757216"/>
                  </a:lnTo>
                  <a:lnTo>
                    <a:pt x="1056759" y="757216"/>
                  </a:lnTo>
                  <a:cubicBezTo>
                    <a:pt x="1032194" y="711876"/>
                    <a:pt x="989296" y="679307"/>
                    <a:pt x="939014" y="667829"/>
                  </a:cubicBezTo>
                  <a:lnTo>
                    <a:pt x="939014" y="667829"/>
                  </a:lnTo>
                  <a:cubicBezTo>
                    <a:pt x="936672" y="667281"/>
                    <a:pt x="934333" y="666833"/>
                    <a:pt x="931991" y="666385"/>
                  </a:cubicBezTo>
                  <a:lnTo>
                    <a:pt x="931991" y="703037"/>
                  </a:lnTo>
                  <a:cubicBezTo>
                    <a:pt x="934317" y="703599"/>
                    <a:pt x="936658" y="704197"/>
                    <a:pt x="939014" y="704830"/>
                  </a:cubicBezTo>
                  <a:lnTo>
                    <a:pt x="939014" y="704830"/>
                  </a:lnTo>
                  <a:cubicBezTo>
                    <a:pt x="955335" y="709515"/>
                    <a:pt x="970687" y="717089"/>
                    <a:pt x="984339" y="727190"/>
                  </a:cubicBezTo>
                  <a:lnTo>
                    <a:pt x="917297" y="727190"/>
                  </a:lnTo>
                  <a:lnTo>
                    <a:pt x="917297" y="664343"/>
                  </a:lnTo>
                  <a:cubicBezTo>
                    <a:pt x="911292" y="663740"/>
                    <a:pt x="905255" y="663441"/>
                    <a:pt x="899217" y="663447"/>
                  </a:cubicBezTo>
                  <a:close/>
                  <a:moveTo>
                    <a:pt x="893391" y="858407"/>
                  </a:moveTo>
                  <a:lnTo>
                    <a:pt x="859671" y="858407"/>
                  </a:lnTo>
                  <a:lnTo>
                    <a:pt x="859671" y="877829"/>
                  </a:lnTo>
                  <a:lnTo>
                    <a:pt x="938665" y="877829"/>
                  </a:lnTo>
                  <a:lnTo>
                    <a:pt x="938665" y="858458"/>
                  </a:lnTo>
                  <a:lnTo>
                    <a:pt x="893391" y="858458"/>
                  </a:lnTo>
                  <a:close/>
                  <a:moveTo>
                    <a:pt x="1042166" y="466393"/>
                  </a:moveTo>
                  <a:lnTo>
                    <a:pt x="637827" y="650947"/>
                  </a:lnTo>
                  <a:cubicBezTo>
                    <a:pt x="663359" y="697424"/>
                    <a:pt x="676688" y="749608"/>
                    <a:pt x="676578" y="802633"/>
                  </a:cubicBezTo>
                  <a:cubicBezTo>
                    <a:pt x="676578" y="854174"/>
                    <a:pt x="674784" y="910198"/>
                    <a:pt x="642212" y="945855"/>
                  </a:cubicBezTo>
                  <a:lnTo>
                    <a:pt x="635686" y="953026"/>
                  </a:lnTo>
                  <a:cubicBezTo>
                    <a:pt x="592240" y="1005728"/>
                    <a:pt x="516323" y="1017792"/>
                    <a:pt x="458671" y="981161"/>
                  </a:cubicBezTo>
                  <a:lnTo>
                    <a:pt x="458671" y="981161"/>
                  </a:lnTo>
                  <a:lnTo>
                    <a:pt x="422959" y="981161"/>
                  </a:lnTo>
                  <a:cubicBezTo>
                    <a:pt x="423507" y="1025184"/>
                    <a:pt x="494881" y="1089274"/>
                    <a:pt x="528102" y="1089274"/>
                  </a:cubicBezTo>
                  <a:lnTo>
                    <a:pt x="1067219" y="1089274"/>
                  </a:lnTo>
                  <a:cubicBezTo>
                    <a:pt x="1157406" y="889277"/>
                    <a:pt x="1148181" y="658507"/>
                    <a:pt x="1042314" y="466345"/>
                  </a:cubicBezTo>
                  <a:close/>
                  <a:moveTo>
                    <a:pt x="1196918" y="1089324"/>
                  </a:moveTo>
                  <a:lnTo>
                    <a:pt x="1242640" y="960295"/>
                  </a:lnTo>
                  <a:cubicBezTo>
                    <a:pt x="1226239" y="964046"/>
                    <a:pt x="1209633" y="967367"/>
                    <a:pt x="1192832" y="970255"/>
                  </a:cubicBezTo>
                  <a:lnTo>
                    <a:pt x="1177892" y="1011838"/>
                  </a:lnTo>
                  <a:lnTo>
                    <a:pt x="1170270" y="973643"/>
                  </a:lnTo>
                  <a:cubicBezTo>
                    <a:pt x="1156026" y="975534"/>
                    <a:pt x="1141631" y="977129"/>
                    <a:pt x="1127137" y="978323"/>
                  </a:cubicBezTo>
                  <a:cubicBezTo>
                    <a:pt x="1117245" y="1016459"/>
                    <a:pt x="1104116" y="1053673"/>
                    <a:pt x="1087888" y="1089573"/>
                  </a:cubicBezTo>
                  <a:lnTo>
                    <a:pt x="1135554" y="1089573"/>
                  </a:lnTo>
                  <a:lnTo>
                    <a:pt x="1147906" y="1055510"/>
                  </a:lnTo>
                  <a:lnTo>
                    <a:pt x="1154481" y="1089573"/>
                  </a:lnTo>
                  <a:close/>
                  <a:moveTo>
                    <a:pt x="1388627" y="911792"/>
                  </a:moveTo>
                  <a:cubicBezTo>
                    <a:pt x="1369750" y="920107"/>
                    <a:pt x="1350424" y="927778"/>
                    <a:pt x="1330800" y="934748"/>
                  </a:cubicBezTo>
                  <a:lnTo>
                    <a:pt x="1306195" y="1004467"/>
                  </a:lnTo>
                  <a:cubicBezTo>
                    <a:pt x="1305184" y="1006505"/>
                    <a:pt x="1303092" y="1007784"/>
                    <a:pt x="1300816" y="1007754"/>
                  </a:cubicBezTo>
                  <a:lnTo>
                    <a:pt x="1296632" y="1007754"/>
                  </a:lnTo>
                  <a:cubicBezTo>
                    <a:pt x="1291999" y="1007754"/>
                    <a:pt x="1289211" y="1004965"/>
                    <a:pt x="1290505" y="1001428"/>
                  </a:cubicBezTo>
                  <a:lnTo>
                    <a:pt x="1311774" y="941124"/>
                  </a:lnTo>
                  <a:cubicBezTo>
                    <a:pt x="1294674" y="946666"/>
                    <a:pt x="1277372" y="951646"/>
                    <a:pt x="1259874" y="956062"/>
                  </a:cubicBezTo>
                  <a:lnTo>
                    <a:pt x="1212706" y="1089274"/>
                  </a:lnTo>
                  <a:lnTo>
                    <a:pt x="1293395" y="1089274"/>
                  </a:lnTo>
                  <a:cubicBezTo>
                    <a:pt x="1306393" y="1088517"/>
                    <a:pt x="1318536" y="1082537"/>
                    <a:pt x="1327064" y="1072691"/>
                  </a:cubicBezTo>
                  <a:cubicBezTo>
                    <a:pt x="1362577" y="1027873"/>
                    <a:pt x="1382650" y="971550"/>
                    <a:pt x="1388627" y="911742"/>
                  </a:cubicBezTo>
                  <a:close/>
                  <a:moveTo>
                    <a:pt x="1012730" y="1238919"/>
                  </a:moveTo>
                  <a:cubicBezTo>
                    <a:pt x="1012730" y="1256647"/>
                    <a:pt x="1020898" y="1265561"/>
                    <a:pt x="1037283" y="1265561"/>
                  </a:cubicBezTo>
                  <a:cubicBezTo>
                    <a:pt x="1053670" y="1265561"/>
                    <a:pt x="1061043" y="1256647"/>
                    <a:pt x="1061043" y="1238919"/>
                  </a:cubicBezTo>
                  <a:cubicBezTo>
                    <a:pt x="1061515" y="1231658"/>
                    <a:pt x="1059378" y="1224471"/>
                    <a:pt x="1055016" y="1218650"/>
                  </a:cubicBezTo>
                  <a:cubicBezTo>
                    <a:pt x="1050462" y="1213756"/>
                    <a:pt x="1043953" y="1211162"/>
                    <a:pt x="1037283" y="1211579"/>
                  </a:cubicBezTo>
                  <a:cubicBezTo>
                    <a:pt x="1020912" y="1211579"/>
                    <a:pt x="1012730" y="1220692"/>
                    <a:pt x="1012730" y="1238919"/>
                  </a:cubicBezTo>
                  <a:close/>
                  <a:moveTo>
                    <a:pt x="1040870" y="1202017"/>
                  </a:moveTo>
                  <a:cubicBezTo>
                    <a:pt x="1032991" y="1201336"/>
                    <a:pt x="1025096" y="1203204"/>
                    <a:pt x="1018358" y="1207346"/>
                  </a:cubicBezTo>
                  <a:cubicBezTo>
                    <a:pt x="1014951" y="1209648"/>
                    <a:pt x="1012135" y="1212714"/>
                    <a:pt x="1010139" y="1216311"/>
                  </a:cubicBezTo>
                  <a:cubicBezTo>
                    <a:pt x="1009994" y="1207033"/>
                    <a:pt x="1011882" y="1197840"/>
                    <a:pt x="1015668" y="1189370"/>
                  </a:cubicBezTo>
                  <a:cubicBezTo>
                    <a:pt x="1019404" y="1181342"/>
                    <a:pt x="1027701" y="1176452"/>
                    <a:pt x="1036538" y="1177069"/>
                  </a:cubicBezTo>
                  <a:cubicBezTo>
                    <a:pt x="1041029" y="1176890"/>
                    <a:pt x="1045508" y="1177651"/>
                    <a:pt x="1049685" y="1179310"/>
                  </a:cubicBezTo>
                  <a:cubicBezTo>
                    <a:pt x="1052485" y="1180474"/>
                    <a:pt x="1054925" y="1182368"/>
                    <a:pt x="1056759" y="1184788"/>
                  </a:cubicBezTo>
                  <a:cubicBezTo>
                    <a:pt x="1058105" y="1186611"/>
                    <a:pt x="1059040" y="1188697"/>
                    <a:pt x="1059498" y="1190912"/>
                  </a:cubicBezTo>
                  <a:cubicBezTo>
                    <a:pt x="1059757" y="1191999"/>
                    <a:pt x="1059956" y="1193093"/>
                    <a:pt x="1060097" y="1194200"/>
                  </a:cubicBezTo>
                  <a:lnTo>
                    <a:pt x="1072897" y="1194200"/>
                  </a:lnTo>
                  <a:cubicBezTo>
                    <a:pt x="1072756" y="1190784"/>
                    <a:pt x="1072035" y="1187412"/>
                    <a:pt x="1070756" y="1184240"/>
                  </a:cubicBezTo>
                  <a:cubicBezTo>
                    <a:pt x="1068563" y="1179468"/>
                    <a:pt x="1064923" y="1175510"/>
                    <a:pt x="1060346" y="1172936"/>
                  </a:cubicBezTo>
                  <a:cubicBezTo>
                    <a:pt x="1053019" y="1168842"/>
                    <a:pt x="1044666" y="1166954"/>
                    <a:pt x="1036287" y="1167508"/>
                  </a:cubicBezTo>
                  <a:cubicBezTo>
                    <a:pt x="1027755" y="1167338"/>
                    <a:pt x="1019418" y="1170057"/>
                    <a:pt x="1012630" y="1175227"/>
                  </a:cubicBezTo>
                  <a:cubicBezTo>
                    <a:pt x="1006707" y="1180171"/>
                    <a:pt x="1002344" y="1186725"/>
                    <a:pt x="1000079" y="1194099"/>
                  </a:cubicBezTo>
                  <a:cubicBezTo>
                    <a:pt x="997498" y="1202376"/>
                    <a:pt x="996138" y="1210981"/>
                    <a:pt x="996044" y="1219646"/>
                  </a:cubicBezTo>
                  <a:cubicBezTo>
                    <a:pt x="995913" y="1229074"/>
                    <a:pt x="996899" y="1238486"/>
                    <a:pt x="998982" y="1247683"/>
                  </a:cubicBezTo>
                  <a:cubicBezTo>
                    <a:pt x="1000645" y="1255428"/>
                    <a:pt x="1004791" y="1262424"/>
                    <a:pt x="1010786" y="1267603"/>
                  </a:cubicBezTo>
                  <a:cubicBezTo>
                    <a:pt x="1018133" y="1273259"/>
                    <a:pt x="1027287" y="1276039"/>
                    <a:pt x="1036538" y="1275420"/>
                  </a:cubicBezTo>
                  <a:cubicBezTo>
                    <a:pt x="1042997" y="1275476"/>
                    <a:pt x="1049412" y="1274276"/>
                    <a:pt x="1055413" y="1271886"/>
                  </a:cubicBezTo>
                  <a:cubicBezTo>
                    <a:pt x="1060997" y="1269551"/>
                    <a:pt x="1065739" y="1265571"/>
                    <a:pt x="1069012" y="1260482"/>
                  </a:cubicBezTo>
                  <a:cubicBezTo>
                    <a:pt x="1072688" y="1254281"/>
                    <a:pt x="1074550" y="1247171"/>
                    <a:pt x="1074391" y="1239964"/>
                  </a:cubicBezTo>
                  <a:cubicBezTo>
                    <a:pt x="1075068" y="1229891"/>
                    <a:pt x="1072001" y="1219925"/>
                    <a:pt x="1065775" y="1211977"/>
                  </a:cubicBezTo>
                  <a:cubicBezTo>
                    <a:pt x="1059320" y="1205190"/>
                    <a:pt x="1050223" y="1201555"/>
                    <a:pt x="1040870" y="1202017"/>
                  </a:cubicBezTo>
                  <a:close/>
                  <a:moveTo>
                    <a:pt x="932887" y="1178213"/>
                  </a:moveTo>
                  <a:cubicBezTo>
                    <a:pt x="922477" y="1178213"/>
                    <a:pt x="915405" y="1182197"/>
                    <a:pt x="911770" y="1190266"/>
                  </a:cubicBezTo>
                  <a:cubicBezTo>
                    <a:pt x="907825" y="1199997"/>
                    <a:pt x="905972" y="1210449"/>
                    <a:pt x="906341" y="1220941"/>
                  </a:cubicBezTo>
                  <a:cubicBezTo>
                    <a:pt x="905986" y="1231604"/>
                    <a:pt x="907869" y="1242225"/>
                    <a:pt x="911868" y="1252115"/>
                  </a:cubicBezTo>
                  <a:cubicBezTo>
                    <a:pt x="915475" y="1260342"/>
                    <a:pt x="923943" y="1265338"/>
                    <a:pt x="932887" y="1264514"/>
                  </a:cubicBezTo>
                  <a:cubicBezTo>
                    <a:pt x="950653" y="1264514"/>
                    <a:pt x="959535" y="1249988"/>
                    <a:pt x="959535" y="1220941"/>
                  </a:cubicBezTo>
                  <a:cubicBezTo>
                    <a:pt x="959888" y="1210499"/>
                    <a:pt x="957986" y="1200105"/>
                    <a:pt x="953957" y="1190465"/>
                  </a:cubicBezTo>
                  <a:cubicBezTo>
                    <a:pt x="950246" y="1182338"/>
                    <a:pt x="941778" y="1177472"/>
                    <a:pt x="932887" y="1178364"/>
                  </a:cubicBezTo>
                  <a:close/>
                  <a:moveTo>
                    <a:pt x="974327" y="1220793"/>
                  </a:moveTo>
                  <a:cubicBezTo>
                    <a:pt x="974421" y="1211822"/>
                    <a:pt x="973232" y="1202884"/>
                    <a:pt x="970792" y="1194250"/>
                  </a:cubicBezTo>
                  <a:cubicBezTo>
                    <a:pt x="962547" y="1172755"/>
                    <a:pt x="938436" y="1162010"/>
                    <a:pt x="916940" y="1170251"/>
                  </a:cubicBezTo>
                  <a:cubicBezTo>
                    <a:pt x="913736" y="1171482"/>
                    <a:pt x="910693" y="1173101"/>
                    <a:pt x="907884" y="1175077"/>
                  </a:cubicBezTo>
                  <a:cubicBezTo>
                    <a:pt x="901744" y="1180161"/>
                    <a:pt x="897251" y="1186954"/>
                    <a:pt x="894983" y="1194597"/>
                  </a:cubicBezTo>
                  <a:cubicBezTo>
                    <a:pt x="892439" y="1203248"/>
                    <a:pt x="891193" y="1212226"/>
                    <a:pt x="891298" y="1221240"/>
                  </a:cubicBezTo>
                  <a:cubicBezTo>
                    <a:pt x="891298" y="1257131"/>
                    <a:pt x="905180" y="1275073"/>
                    <a:pt x="932937" y="1275073"/>
                  </a:cubicBezTo>
                  <a:cubicBezTo>
                    <a:pt x="941888" y="1275545"/>
                    <a:pt x="950713" y="1272832"/>
                    <a:pt x="957841" y="1267404"/>
                  </a:cubicBezTo>
                  <a:cubicBezTo>
                    <a:pt x="964098" y="1262255"/>
                    <a:pt x="968605" y="1255297"/>
                    <a:pt x="970742" y="1247484"/>
                  </a:cubicBezTo>
                  <a:cubicBezTo>
                    <a:pt x="973272" y="1238729"/>
                    <a:pt x="974497" y="1229652"/>
                    <a:pt x="974377" y="1220543"/>
                  </a:cubicBezTo>
                  <a:close/>
                  <a:moveTo>
                    <a:pt x="853095" y="1203611"/>
                  </a:moveTo>
                  <a:cubicBezTo>
                    <a:pt x="853095" y="1185932"/>
                    <a:pt x="844927" y="1177018"/>
                    <a:pt x="828641" y="1177018"/>
                  </a:cubicBezTo>
                  <a:cubicBezTo>
                    <a:pt x="812354" y="1177018"/>
                    <a:pt x="804584" y="1185932"/>
                    <a:pt x="804584" y="1203611"/>
                  </a:cubicBezTo>
                  <a:cubicBezTo>
                    <a:pt x="804096" y="1210897"/>
                    <a:pt x="806291" y="1218104"/>
                    <a:pt x="810760" y="1223879"/>
                  </a:cubicBezTo>
                  <a:cubicBezTo>
                    <a:pt x="815361" y="1228785"/>
                    <a:pt x="821927" y="1231365"/>
                    <a:pt x="828641" y="1230901"/>
                  </a:cubicBezTo>
                  <a:cubicBezTo>
                    <a:pt x="835443" y="1231335"/>
                    <a:pt x="842099" y="1228751"/>
                    <a:pt x="846821" y="1223831"/>
                  </a:cubicBezTo>
                  <a:cubicBezTo>
                    <a:pt x="851332" y="1218058"/>
                    <a:pt x="853569" y="1210826"/>
                    <a:pt x="853095" y="1203511"/>
                  </a:cubicBezTo>
                  <a:close/>
                  <a:moveTo>
                    <a:pt x="824805" y="1240562"/>
                  </a:moveTo>
                  <a:cubicBezTo>
                    <a:pt x="832696" y="1241245"/>
                    <a:pt x="840589" y="1239357"/>
                    <a:pt x="847319" y="1235184"/>
                  </a:cubicBezTo>
                  <a:cubicBezTo>
                    <a:pt x="850719" y="1232913"/>
                    <a:pt x="853525" y="1229855"/>
                    <a:pt x="855487" y="1226270"/>
                  </a:cubicBezTo>
                  <a:cubicBezTo>
                    <a:pt x="855919" y="1227724"/>
                    <a:pt x="856090" y="1229238"/>
                    <a:pt x="855986" y="1230753"/>
                  </a:cubicBezTo>
                  <a:cubicBezTo>
                    <a:pt x="855925" y="1238853"/>
                    <a:pt x="853893" y="1246821"/>
                    <a:pt x="850059" y="1253958"/>
                  </a:cubicBezTo>
                  <a:cubicBezTo>
                    <a:pt x="845939" y="1261587"/>
                    <a:pt x="837741" y="1266105"/>
                    <a:pt x="829089" y="1265510"/>
                  </a:cubicBezTo>
                  <a:cubicBezTo>
                    <a:pt x="824706" y="1265695"/>
                    <a:pt x="820338" y="1264914"/>
                    <a:pt x="816289" y="1263221"/>
                  </a:cubicBezTo>
                  <a:cubicBezTo>
                    <a:pt x="813509" y="1262115"/>
                    <a:pt x="811069" y="1260291"/>
                    <a:pt x="809215" y="1257942"/>
                  </a:cubicBezTo>
                  <a:cubicBezTo>
                    <a:pt x="807865" y="1256139"/>
                    <a:pt x="806913" y="1254068"/>
                    <a:pt x="806425" y="1251865"/>
                  </a:cubicBezTo>
                  <a:cubicBezTo>
                    <a:pt x="805978" y="1249873"/>
                    <a:pt x="805779" y="1248679"/>
                    <a:pt x="805728" y="1248379"/>
                  </a:cubicBezTo>
                  <a:lnTo>
                    <a:pt x="792778" y="1248379"/>
                  </a:lnTo>
                  <a:cubicBezTo>
                    <a:pt x="793138" y="1254805"/>
                    <a:pt x="795608" y="1260930"/>
                    <a:pt x="799802" y="1265809"/>
                  </a:cubicBezTo>
                  <a:cubicBezTo>
                    <a:pt x="804483" y="1271984"/>
                    <a:pt x="814246" y="1275073"/>
                    <a:pt x="829237" y="1275073"/>
                  </a:cubicBezTo>
                  <a:cubicBezTo>
                    <a:pt x="844230" y="1275073"/>
                    <a:pt x="853843" y="1269693"/>
                    <a:pt x="859920" y="1259834"/>
                  </a:cubicBezTo>
                  <a:cubicBezTo>
                    <a:pt x="866349" y="1248614"/>
                    <a:pt x="869637" y="1235865"/>
                    <a:pt x="869432" y="1222933"/>
                  </a:cubicBezTo>
                  <a:cubicBezTo>
                    <a:pt x="869603" y="1213228"/>
                    <a:pt x="868530" y="1203537"/>
                    <a:pt x="866245" y="1194099"/>
                  </a:cubicBezTo>
                  <a:cubicBezTo>
                    <a:pt x="864407" y="1186481"/>
                    <a:pt x="860163" y="1179653"/>
                    <a:pt x="854142" y="1174629"/>
                  </a:cubicBezTo>
                  <a:cubicBezTo>
                    <a:pt x="846869" y="1169320"/>
                    <a:pt x="837974" y="1166715"/>
                    <a:pt x="828988" y="1167259"/>
                  </a:cubicBezTo>
                  <a:cubicBezTo>
                    <a:pt x="822539" y="1167165"/>
                    <a:pt x="816138" y="1168370"/>
                    <a:pt x="810161" y="1170793"/>
                  </a:cubicBezTo>
                  <a:cubicBezTo>
                    <a:pt x="804564" y="1173105"/>
                    <a:pt x="799812" y="1177089"/>
                    <a:pt x="796564" y="1182197"/>
                  </a:cubicBezTo>
                  <a:cubicBezTo>
                    <a:pt x="792848" y="1188388"/>
                    <a:pt x="790950" y="1195499"/>
                    <a:pt x="791085" y="1202716"/>
                  </a:cubicBezTo>
                  <a:cubicBezTo>
                    <a:pt x="790902" y="1209658"/>
                    <a:pt x="792176" y="1216559"/>
                    <a:pt x="794821" y="1222983"/>
                  </a:cubicBezTo>
                  <a:cubicBezTo>
                    <a:pt x="797167" y="1228391"/>
                    <a:pt x="801137" y="1232933"/>
                    <a:pt x="806176" y="1235980"/>
                  </a:cubicBezTo>
                  <a:cubicBezTo>
                    <a:pt x="811830" y="1239138"/>
                    <a:pt x="818231" y="1240721"/>
                    <a:pt x="824706" y="1240562"/>
                  </a:cubicBezTo>
                  <a:close/>
                  <a:moveTo>
                    <a:pt x="737393" y="1274575"/>
                  </a:moveTo>
                  <a:lnTo>
                    <a:pt x="737393" y="1168006"/>
                  </a:lnTo>
                  <a:lnTo>
                    <a:pt x="724991" y="1168006"/>
                  </a:lnTo>
                  <a:lnTo>
                    <a:pt x="701483" y="1186083"/>
                  </a:lnTo>
                  <a:lnTo>
                    <a:pt x="701483" y="1200374"/>
                  </a:lnTo>
                  <a:lnTo>
                    <a:pt x="724793" y="1181302"/>
                  </a:lnTo>
                  <a:lnTo>
                    <a:pt x="724793" y="1274376"/>
                  </a:lnTo>
                  <a:close/>
                  <a:moveTo>
                    <a:pt x="896877" y="877"/>
                  </a:moveTo>
                  <a:cubicBezTo>
                    <a:pt x="402089" y="877"/>
                    <a:pt x="840" y="400610"/>
                    <a:pt x="840" y="893466"/>
                  </a:cubicBezTo>
                  <a:cubicBezTo>
                    <a:pt x="840" y="1386322"/>
                    <a:pt x="402089" y="1786056"/>
                    <a:pt x="896877" y="1786056"/>
                  </a:cubicBezTo>
                  <a:cubicBezTo>
                    <a:pt x="1391664" y="1786056"/>
                    <a:pt x="1792815" y="1386372"/>
                    <a:pt x="1792815" y="893466"/>
                  </a:cubicBezTo>
                  <a:cubicBezTo>
                    <a:pt x="1792815" y="400560"/>
                    <a:pt x="1391615" y="877"/>
                    <a:pt x="896877" y="877"/>
                  </a:cubicBezTo>
                  <a:close/>
                </a:path>
              </a:pathLst>
            </a:custGeom>
            <a:solidFill>
              <a:srgbClr val="006479"/>
            </a:solidFill>
            <a:ln w="20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247603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561535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791482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3" r:id="rId4"/>
    <p:sldLayoutId id="2147483656" r:id="rId5"/>
    <p:sldLayoutId id="2147483655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16" userDrawn="1">
          <p15:clr>
            <a:srgbClr val="F26B43"/>
          </p15:clr>
        </p15:guide>
        <p15:guide id="2" pos="7256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28" userDrawn="1">
          <p15:clr>
            <a:srgbClr val="F26B43"/>
          </p15:clr>
        </p15:guide>
        <p15:guide id="6" orient="horz" pos="386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7" Type="http://schemas.openxmlformats.org/officeDocument/2006/relationships/image" Target="../media/image13.jpeg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6.xml"/><Relationship Id="rId4" Type="http://schemas.openxmlformats.org/officeDocument/2006/relationships/tags" Target="../tags/tag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openxmlformats.org/officeDocument/2006/relationships/image" Target="../media/image27.sv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6.png"/><Relationship Id="rId5" Type="http://schemas.openxmlformats.org/officeDocument/2006/relationships/chart" Target="../charts/chart2.xml"/><Relationship Id="rId4" Type="http://schemas.openxmlformats.org/officeDocument/2006/relationships/chart" Target="../charts/char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.xml"/><Relationship Id="rId4" Type="http://schemas.openxmlformats.org/officeDocument/2006/relationships/chart" Target="../charts/char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30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4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microsoft.com/office/2007/relationships/hdphoto" Target="../media/hdphoto5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microsoft.com/office/2007/relationships/hdphoto" Target="../media/hdphoto7.wdp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9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openxmlformats.org/officeDocument/2006/relationships/image" Target="../media/image37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2.jpeg"/><Relationship Id="rId5" Type="http://schemas.openxmlformats.org/officeDocument/2006/relationships/image" Target="../media/image41.png"/><Relationship Id="rId4" Type="http://schemas.openxmlformats.org/officeDocument/2006/relationships/image" Target="../media/image40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tags" Target="../tags/tag17.xml"/><Relationship Id="rId7" Type="http://schemas.openxmlformats.org/officeDocument/2006/relationships/image" Target="../media/image38.png"/><Relationship Id="rId2" Type="http://schemas.openxmlformats.org/officeDocument/2006/relationships/tags" Target="../tags/tag16.xml"/><Relationship Id="rId1" Type="http://schemas.openxmlformats.org/officeDocument/2006/relationships/tags" Target="../tags/tag15.xml"/><Relationship Id="rId6" Type="http://schemas.openxmlformats.org/officeDocument/2006/relationships/image" Target="../media/image46.jpeg"/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tags" Target="../tags/tag20.xml"/><Relationship Id="rId7" Type="http://schemas.openxmlformats.org/officeDocument/2006/relationships/image" Target="../media/image13.jpeg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22.xml"/><Relationship Id="rId4" Type="http://schemas.openxmlformats.org/officeDocument/2006/relationships/tags" Target="../tags/tag2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.xml"/><Relationship Id="rId3" Type="http://schemas.openxmlformats.org/officeDocument/2006/relationships/tags" Target="../tags/tag9.xml"/><Relationship Id="rId7" Type="http://schemas.openxmlformats.org/officeDocument/2006/relationships/tags" Target="../tags/tag13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tags" Target="../tags/tag12.xml"/><Relationship Id="rId5" Type="http://schemas.openxmlformats.org/officeDocument/2006/relationships/tags" Target="../tags/tag11.xml"/><Relationship Id="rId10" Type="http://schemas.openxmlformats.org/officeDocument/2006/relationships/image" Target="../media/image19.png"/><Relationship Id="rId4" Type="http://schemas.openxmlformats.org/officeDocument/2006/relationships/tags" Target="../tags/tag10.xml"/><Relationship Id="rId9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id="{854B93A8-0EBB-B1CF-6DB2-52E08A2D21D8}"/>
              </a:ext>
            </a:extLst>
          </p:cNvPr>
          <p:cNvSpPr/>
          <p:nvPr/>
        </p:nvSpPr>
        <p:spPr>
          <a:xfrm rot="10380000">
            <a:off x="6859643" y="-103707"/>
            <a:ext cx="2033263" cy="7112108"/>
          </a:xfrm>
          <a:custGeom>
            <a:avLst/>
            <a:gdLst>
              <a:gd name="connsiteX0" fmla="*/ 1650089 w 2033263"/>
              <a:gd name="connsiteY0" fmla="*/ 7112108 h 7112108"/>
              <a:gd name="connsiteX1" fmla="*/ 1 w 2033263"/>
              <a:gd name="connsiteY1" fmla="*/ 6909503 h 7112108"/>
              <a:gd name="connsiteX2" fmla="*/ 0 w 2033263"/>
              <a:gd name="connsiteY2" fmla="*/ 0 h 7112108"/>
              <a:gd name="connsiteX3" fmla="*/ 1676245 w 2033263"/>
              <a:gd name="connsiteY3" fmla="*/ 205817 h 7112108"/>
              <a:gd name="connsiteX4" fmla="*/ 1697073 w 2033263"/>
              <a:gd name="connsiteY4" fmla="*/ 280799 h 7112108"/>
              <a:gd name="connsiteX5" fmla="*/ 2032832 w 2033263"/>
              <a:gd name="connsiteY5" fmla="*/ 2139458 h 7112108"/>
              <a:gd name="connsiteX6" fmla="*/ 1201219 w 2033263"/>
              <a:gd name="connsiteY6" fmla="*/ 5467804 h 7112108"/>
              <a:gd name="connsiteX7" fmla="*/ 1488954 w 2033263"/>
              <a:gd name="connsiteY7" fmla="*/ 6707805 h 7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033263" h="7112108">
                <a:moveTo>
                  <a:pt x="1650089" y="7112108"/>
                </a:moveTo>
                <a:lnTo>
                  <a:pt x="1" y="6909503"/>
                </a:lnTo>
                <a:lnTo>
                  <a:pt x="0" y="0"/>
                </a:lnTo>
                <a:lnTo>
                  <a:pt x="1676245" y="205817"/>
                </a:lnTo>
                <a:lnTo>
                  <a:pt x="1697073" y="280799"/>
                </a:lnTo>
                <a:cubicBezTo>
                  <a:pt x="1875610" y="943134"/>
                  <a:pt x="2023086" y="1622602"/>
                  <a:pt x="2032832" y="2139458"/>
                </a:cubicBezTo>
                <a:cubicBezTo>
                  <a:pt x="2055932" y="3364598"/>
                  <a:pt x="1143203" y="4351946"/>
                  <a:pt x="1201219" y="5467804"/>
                </a:cubicBezTo>
                <a:cubicBezTo>
                  <a:pt x="1222635" y="5879713"/>
                  <a:pt x="1335408" y="6293369"/>
                  <a:pt x="1488954" y="6707805"/>
                </a:cubicBezTo>
                <a:close/>
              </a:path>
            </a:pathLst>
          </a:custGeom>
          <a:gradFill flip="none" rotWithShape="1">
            <a:gsLst>
              <a:gs pos="100000">
                <a:schemeClr val="accent1">
                  <a:lumMod val="90000"/>
                  <a:lumOff val="10000"/>
                </a:schemeClr>
              </a:gs>
              <a:gs pos="0">
                <a:schemeClr val="accent1"/>
              </a:gs>
              <a:gs pos="56000">
                <a:schemeClr val="accent2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4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pic>
        <p:nvPicPr>
          <p:cNvPr id="29" name="图片 28" descr="建筑的摆设布局&#10;&#10;描述已自动生成">
            <a:extLst>
              <a:ext uri="{FF2B5EF4-FFF2-40B4-BE49-F238E27FC236}">
                <a16:creationId xmlns:a16="http://schemas.microsoft.com/office/drawing/2014/main" id="{2AD2FCFA-9034-980A-4BC6-A1CB59B4ED16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170624" y="0"/>
            <a:ext cx="5021377" cy="6857998"/>
          </a:xfrm>
          <a:custGeom>
            <a:avLst/>
            <a:gdLst>
              <a:gd name="connsiteX0" fmla="*/ 60659 w 5021377"/>
              <a:gd name="connsiteY0" fmla="*/ 0 h 6857998"/>
              <a:gd name="connsiteX1" fmla="*/ 748664 w 5021377"/>
              <a:gd name="connsiteY1" fmla="*/ 0 h 6857998"/>
              <a:gd name="connsiteX2" fmla="*/ 779151 w 5021377"/>
              <a:gd name="connsiteY2" fmla="*/ 820 h 6857998"/>
              <a:gd name="connsiteX3" fmla="*/ 779151 w 5021377"/>
              <a:gd name="connsiteY3" fmla="*/ 0 h 6857998"/>
              <a:gd name="connsiteX4" fmla="*/ 5021377 w 5021377"/>
              <a:gd name="connsiteY4" fmla="*/ 0 h 6857998"/>
              <a:gd name="connsiteX5" fmla="*/ 5021377 w 5021377"/>
              <a:gd name="connsiteY5" fmla="*/ 6857998 h 6857998"/>
              <a:gd name="connsiteX6" fmla="*/ 1622804 w 5021377"/>
              <a:gd name="connsiteY6" fmla="*/ 6857998 h 6857998"/>
              <a:gd name="connsiteX7" fmla="*/ 656414 w 5021377"/>
              <a:gd name="connsiteY7" fmla="*/ 6857998 h 6857998"/>
              <a:gd name="connsiteX8" fmla="*/ 597111 w 5021377"/>
              <a:gd name="connsiteY8" fmla="*/ 6856403 h 6857998"/>
              <a:gd name="connsiteX9" fmla="*/ 559856 w 5021377"/>
              <a:gd name="connsiteY9" fmla="*/ 6744854 h 6857998"/>
              <a:gd name="connsiteX10" fmla="*/ 5707 w 5021377"/>
              <a:gd name="connsiteY10" fmla="*/ 4800269 h 6857998"/>
              <a:gd name="connsiteX11" fmla="*/ 477439 w 5021377"/>
              <a:gd name="connsiteY11" fmla="*/ 1581346 h 6857998"/>
              <a:gd name="connsiteX12" fmla="*/ 65132 w 5021377"/>
              <a:gd name="connsiteY12" fmla="*/ 11314 h 685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021377" h="6857998">
                <a:moveTo>
                  <a:pt x="60659" y="0"/>
                </a:moveTo>
                <a:lnTo>
                  <a:pt x="748664" y="0"/>
                </a:lnTo>
                <a:lnTo>
                  <a:pt x="779151" y="820"/>
                </a:lnTo>
                <a:lnTo>
                  <a:pt x="779151" y="0"/>
                </a:lnTo>
                <a:lnTo>
                  <a:pt x="5021377" y="0"/>
                </a:lnTo>
                <a:lnTo>
                  <a:pt x="5021377" y="6857998"/>
                </a:lnTo>
                <a:lnTo>
                  <a:pt x="1622804" y="6857998"/>
                </a:lnTo>
                <a:lnTo>
                  <a:pt x="656414" y="6857998"/>
                </a:lnTo>
                <a:lnTo>
                  <a:pt x="597111" y="6856403"/>
                </a:lnTo>
                <a:lnTo>
                  <a:pt x="559856" y="6744854"/>
                </a:lnTo>
                <a:cubicBezTo>
                  <a:pt x="325564" y="6060718"/>
                  <a:pt x="36770" y="5305600"/>
                  <a:pt x="5707" y="4800269"/>
                </a:cubicBezTo>
                <a:cubicBezTo>
                  <a:pt x="-66422" y="3626893"/>
                  <a:pt x="570739" y="2648765"/>
                  <a:pt x="477439" y="1581346"/>
                </a:cubicBezTo>
                <a:cubicBezTo>
                  <a:pt x="431520" y="1055973"/>
                  <a:pt x="264209" y="533292"/>
                  <a:pt x="65132" y="11314"/>
                </a:cubicBezTo>
                <a:close/>
              </a:path>
            </a:pathLst>
          </a:custGeom>
        </p:spPr>
      </p:pic>
      <p:grpSp>
        <p:nvGrpSpPr>
          <p:cNvPr id="9" name="图形 4">
            <a:extLst>
              <a:ext uri="{FF2B5EF4-FFF2-40B4-BE49-F238E27FC236}">
                <a16:creationId xmlns:a16="http://schemas.microsoft.com/office/drawing/2014/main" id="{6A093470-BAD1-0740-951B-199EEE6EEA83}"/>
              </a:ext>
            </a:extLst>
          </p:cNvPr>
          <p:cNvGrpSpPr/>
          <p:nvPr/>
        </p:nvGrpSpPr>
        <p:grpSpPr>
          <a:xfrm>
            <a:off x="660400" y="594670"/>
            <a:ext cx="2366625" cy="813966"/>
            <a:chOff x="3162257" y="2620396"/>
            <a:chExt cx="5190441" cy="1785178"/>
          </a:xfrm>
        </p:grpSpPr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862323AD-BCDB-52DB-4422-06C840EB8D60}"/>
                </a:ext>
              </a:extLst>
            </p:cNvPr>
            <p:cNvSpPr/>
            <p:nvPr/>
          </p:nvSpPr>
          <p:spPr>
            <a:xfrm>
              <a:off x="5405780" y="2920931"/>
              <a:ext cx="2925307" cy="889799"/>
            </a:xfrm>
            <a:custGeom>
              <a:avLst/>
              <a:gdLst>
                <a:gd name="connsiteX0" fmla="*/ 2677202 w 2925307"/>
                <a:gd name="connsiteY0" fmla="*/ 369138 h 889799"/>
                <a:gd name="connsiteX1" fmla="*/ 2634120 w 2925307"/>
                <a:gd name="connsiteY1" fmla="*/ 369138 h 889799"/>
                <a:gd name="connsiteX2" fmla="*/ 2644083 w 2925307"/>
                <a:gd name="connsiteY2" fmla="*/ 355891 h 889799"/>
                <a:gd name="connsiteX3" fmla="*/ 2644083 w 2925307"/>
                <a:gd name="connsiteY3" fmla="*/ 339308 h 889799"/>
                <a:gd name="connsiteX4" fmla="*/ 2657780 w 2925307"/>
                <a:gd name="connsiteY4" fmla="*/ 316350 h 889799"/>
                <a:gd name="connsiteX5" fmla="*/ 2657378 w 2925307"/>
                <a:gd name="connsiteY5" fmla="*/ 309478 h 889799"/>
                <a:gd name="connsiteX6" fmla="*/ 2657378 w 2925307"/>
                <a:gd name="connsiteY6" fmla="*/ 286273 h 889799"/>
                <a:gd name="connsiteX7" fmla="*/ 2650509 w 2925307"/>
                <a:gd name="connsiteY7" fmla="*/ 273025 h 889799"/>
                <a:gd name="connsiteX8" fmla="*/ 2650509 w 2925307"/>
                <a:gd name="connsiteY8" fmla="*/ 263065 h 889799"/>
                <a:gd name="connsiteX9" fmla="*/ 2650509 w 2925307"/>
                <a:gd name="connsiteY9" fmla="*/ 186825 h 889799"/>
                <a:gd name="connsiteX10" fmla="*/ 2650509 w 2925307"/>
                <a:gd name="connsiteY10" fmla="*/ 173429 h 889799"/>
                <a:gd name="connsiteX11" fmla="*/ 2672622 w 2925307"/>
                <a:gd name="connsiteY11" fmla="*/ 169047 h 889799"/>
                <a:gd name="connsiteX12" fmla="*/ 2690296 w 2925307"/>
                <a:gd name="connsiteY12" fmla="*/ 160182 h 889799"/>
                <a:gd name="connsiteX13" fmla="*/ 2720182 w 2925307"/>
                <a:gd name="connsiteY13" fmla="*/ 160182 h 889799"/>
                <a:gd name="connsiteX14" fmla="*/ 2733438 w 2925307"/>
                <a:gd name="connsiteY14" fmla="*/ 176764 h 889799"/>
                <a:gd name="connsiteX15" fmla="*/ 2683629 w 2925307"/>
                <a:gd name="connsiteY15" fmla="*/ 223227 h 889799"/>
                <a:gd name="connsiteX16" fmla="*/ 2683629 w 2925307"/>
                <a:gd name="connsiteY16" fmla="*/ 239760 h 889799"/>
                <a:gd name="connsiteX17" fmla="*/ 2713514 w 2925307"/>
                <a:gd name="connsiteY17" fmla="*/ 296132 h 889799"/>
                <a:gd name="connsiteX18" fmla="*/ 2670373 w 2925307"/>
                <a:gd name="connsiteY18" fmla="*/ 345931 h 889799"/>
                <a:gd name="connsiteX19" fmla="*/ 2670373 w 2925307"/>
                <a:gd name="connsiteY19" fmla="*/ 349268 h 889799"/>
                <a:gd name="connsiteX20" fmla="*/ 2690296 w 2925307"/>
                <a:gd name="connsiteY20" fmla="*/ 359228 h 889799"/>
                <a:gd name="connsiteX21" fmla="*/ 2733438 w 2925307"/>
                <a:gd name="connsiteY21" fmla="*/ 322775 h 889799"/>
                <a:gd name="connsiteX22" fmla="*/ 2779853 w 2925307"/>
                <a:gd name="connsiteY22" fmla="*/ 292895 h 889799"/>
                <a:gd name="connsiteX23" fmla="*/ 2807208 w 2925307"/>
                <a:gd name="connsiteY23" fmla="*/ 263863 h 889799"/>
                <a:gd name="connsiteX24" fmla="*/ 2826268 w 2925307"/>
                <a:gd name="connsiteY24" fmla="*/ 229900 h 889799"/>
                <a:gd name="connsiteX25" fmla="*/ 2826268 w 2925307"/>
                <a:gd name="connsiteY25" fmla="*/ 206644 h 889799"/>
                <a:gd name="connsiteX26" fmla="*/ 2803070 w 2925307"/>
                <a:gd name="connsiteY26" fmla="*/ 190062 h 889799"/>
                <a:gd name="connsiteX27" fmla="*/ 2799836 w 2925307"/>
                <a:gd name="connsiteY27" fmla="*/ 163469 h 889799"/>
                <a:gd name="connsiteX28" fmla="*/ 2859587 w 2925307"/>
                <a:gd name="connsiteY28" fmla="*/ 110383 h 889799"/>
                <a:gd name="connsiteX29" fmla="*/ 2859587 w 2925307"/>
                <a:gd name="connsiteY29" fmla="*/ 97236 h 889799"/>
                <a:gd name="connsiteX30" fmla="*/ 2823094 w 2925307"/>
                <a:gd name="connsiteY30" fmla="*/ 83941 h 889799"/>
                <a:gd name="connsiteX31" fmla="*/ 2809838 w 2925307"/>
                <a:gd name="connsiteY31" fmla="*/ 64021 h 889799"/>
                <a:gd name="connsiteX32" fmla="*/ 2809838 w 2925307"/>
                <a:gd name="connsiteY32" fmla="*/ 53912 h 889799"/>
                <a:gd name="connsiteX33" fmla="*/ 2773325 w 2925307"/>
                <a:gd name="connsiteY33" fmla="*/ 877 h 889799"/>
                <a:gd name="connsiteX34" fmla="*/ 2730244 w 2925307"/>
                <a:gd name="connsiteY34" fmla="*/ 30755 h 889799"/>
                <a:gd name="connsiteX35" fmla="*/ 2736872 w 2925307"/>
                <a:gd name="connsiteY35" fmla="*/ 73881 h 889799"/>
                <a:gd name="connsiteX36" fmla="*/ 2736872 w 2925307"/>
                <a:gd name="connsiteY36" fmla="*/ 83841 h 889799"/>
                <a:gd name="connsiteX37" fmla="*/ 2653984 w 2925307"/>
                <a:gd name="connsiteY37" fmla="*/ 130303 h 889799"/>
                <a:gd name="connsiteX38" fmla="*/ 2637354 w 2925307"/>
                <a:gd name="connsiteY38" fmla="*/ 113721 h 889799"/>
                <a:gd name="connsiteX39" fmla="*/ 2637354 w 2925307"/>
                <a:gd name="connsiteY39" fmla="*/ 80654 h 889799"/>
                <a:gd name="connsiteX40" fmla="*/ 2587545 w 2925307"/>
                <a:gd name="connsiteY40" fmla="*/ 40816 h 889799"/>
                <a:gd name="connsiteX41" fmla="*/ 2581519 w 2925307"/>
                <a:gd name="connsiteY41" fmla="*/ 33494 h 889799"/>
                <a:gd name="connsiteX42" fmla="*/ 2557660 w 2925307"/>
                <a:gd name="connsiteY42" fmla="*/ 60734 h 889799"/>
                <a:gd name="connsiteX43" fmla="*/ 2563102 w 2925307"/>
                <a:gd name="connsiteY43" fmla="*/ 101719 h 889799"/>
                <a:gd name="connsiteX44" fmla="*/ 2560953 w 2925307"/>
                <a:gd name="connsiteY44" fmla="*/ 140312 h 889799"/>
                <a:gd name="connsiteX45" fmla="*/ 2560953 w 2925307"/>
                <a:gd name="connsiteY45" fmla="*/ 150272 h 889799"/>
                <a:gd name="connsiteX46" fmla="*/ 2558021 w 2925307"/>
                <a:gd name="connsiteY46" fmla="*/ 179704 h 889799"/>
                <a:gd name="connsiteX47" fmla="*/ 2564287 w 2925307"/>
                <a:gd name="connsiteY47" fmla="*/ 206644 h 889799"/>
                <a:gd name="connsiteX48" fmla="*/ 2564287 w 2925307"/>
                <a:gd name="connsiteY48" fmla="*/ 229900 h 889799"/>
                <a:gd name="connsiteX49" fmla="*/ 2567119 w 2925307"/>
                <a:gd name="connsiteY49" fmla="*/ 279698 h 889799"/>
                <a:gd name="connsiteX50" fmla="*/ 2557660 w 2925307"/>
                <a:gd name="connsiteY50" fmla="*/ 345981 h 889799"/>
                <a:gd name="connsiteX51" fmla="*/ 2564287 w 2925307"/>
                <a:gd name="connsiteY51" fmla="*/ 365901 h 889799"/>
                <a:gd name="connsiteX52" fmla="*/ 2560953 w 2925307"/>
                <a:gd name="connsiteY52" fmla="*/ 375859 h 889799"/>
                <a:gd name="connsiteX53" fmla="*/ 2527834 w 2925307"/>
                <a:gd name="connsiteY53" fmla="*/ 385819 h 889799"/>
                <a:gd name="connsiteX54" fmla="*/ 2527834 w 2925307"/>
                <a:gd name="connsiteY54" fmla="*/ 379096 h 889799"/>
                <a:gd name="connsiteX55" fmla="*/ 2547758 w 2925307"/>
                <a:gd name="connsiteY55" fmla="*/ 362513 h 889799"/>
                <a:gd name="connsiteX56" fmla="*/ 2551795 w 2925307"/>
                <a:gd name="connsiteY56" fmla="*/ 332635 h 889799"/>
                <a:gd name="connsiteX57" fmla="*/ 2552939 w 2925307"/>
                <a:gd name="connsiteY57" fmla="*/ 219791 h 889799"/>
                <a:gd name="connsiteX58" fmla="*/ 2544424 w 2925307"/>
                <a:gd name="connsiteY58" fmla="*/ 186626 h 889799"/>
                <a:gd name="connsiteX59" fmla="*/ 2544424 w 2925307"/>
                <a:gd name="connsiteY59" fmla="*/ 143549 h 889799"/>
                <a:gd name="connsiteX60" fmla="*/ 2504576 w 2925307"/>
                <a:gd name="connsiteY60" fmla="*/ 87178 h 889799"/>
                <a:gd name="connsiteX61" fmla="*/ 2497888 w 2925307"/>
                <a:gd name="connsiteY61" fmla="*/ 87178 h 889799"/>
                <a:gd name="connsiteX62" fmla="*/ 2458041 w 2925307"/>
                <a:gd name="connsiteY62" fmla="*/ 127016 h 889799"/>
                <a:gd name="connsiteX63" fmla="*/ 2458041 w 2925307"/>
                <a:gd name="connsiteY63" fmla="*/ 173429 h 889799"/>
                <a:gd name="connsiteX64" fmla="*/ 2459045 w 2925307"/>
                <a:gd name="connsiteY64" fmla="*/ 239760 h 889799"/>
                <a:gd name="connsiteX65" fmla="*/ 2458041 w 2925307"/>
                <a:gd name="connsiteY65" fmla="*/ 243097 h 889799"/>
                <a:gd name="connsiteX66" fmla="*/ 2458041 w 2925307"/>
                <a:gd name="connsiteY66" fmla="*/ 249720 h 889799"/>
                <a:gd name="connsiteX67" fmla="*/ 2468003 w 2925307"/>
                <a:gd name="connsiteY67" fmla="*/ 282885 h 889799"/>
                <a:gd name="connsiteX68" fmla="*/ 2468003 w 2925307"/>
                <a:gd name="connsiteY68" fmla="*/ 319338 h 889799"/>
                <a:gd name="connsiteX69" fmla="*/ 2477964 w 2925307"/>
                <a:gd name="connsiteY69" fmla="*/ 362214 h 889799"/>
                <a:gd name="connsiteX70" fmla="*/ 2504275 w 2925307"/>
                <a:gd name="connsiteY70" fmla="*/ 385670 h 889799"/>
                <a:gd name="connsiteX71" fmla="*/ 2424581 w 2925307"/>
                <a:gd name="connsiteY71" fmla="*/ 415548 h 889799"/>
                <a:gd name="connsiteX72" fmla="*/ 2418013 w 2925307"/>
                <a:gd name="connsiteY72" fmla="*/ 415548 h 889799"/>
                <a:gd name="connsiteX73" fmla="*/ 2404797 w 2925307"/>
                <a:gd name="connsiteY73" fmla="*/ 408727 h 889799"/>
                <a:gd name="connsiteX74" fmla="*/ 2398089 w 2925307"/>
                <a:gd name="connsiteY74" fmla="*/ 408727 h 889799"/>
                <a:gd name="connsiteX75" fmla="*/ 2335084 w 2925307"/>
                <a:gd name="connsiteY75" fmla="*/ 498364 h 889799"/>
                <a:gd name="connsiteX76" fmla="*/ 2335084 w 2925307"/>
                <a:gd name="connsiteY76" fmla="*/ 524858 h 889799"/>
                <a:gd name="connsiteX77" fmla="*/ 2359969 w 2925307"/>
                <a:gd name="connsiteY77" fmla="*/ 556728 h 889799"/>
                <a:gd name="connsiteX78" fmla="*/ 2381640 w 2925307"/>
                <a:gd name="connsiteY78" fmla="*/ 561309 h 889799"/>
                <a:gd name="connsiteX79" fmla="*/ 2404858 w 2925307"/>
                <a:gd name="connsiteY79" fmla="*/ 561309 h 889799"/>
                <a:gd name="connsiteX80" fmla="*/ 2438017 w 2925307"/>
                <a:gd name="connsiteY80" fmla="*/ 531430 h 889799"/>
                <a:gd name="connsiteX81" fmla="*/ 2438017 w 2925307"/>
                <a:gd name="connsiteY81" fmla="*/ 508225 h 889799"/>
                <a:gd name="connsiteX82" fmla="*/ 2428055 w 2925307"/>
                <a:gd name="connsiteY82" fmla="*/ 488305 h 889799"/>
                <a:gd name="connsiteX83" fmla="*/ 2428055 w 2925307"/>
                <a:gd name="connsiteY83" fmla="*/ 465100 h 889799"/>
                <a:gd name="connsiteX84" fmla="*/ 2457940 w 2925307"/>
                <a:gd name="connsiteY84" fmla="*/ 438557 h 889799"/>
                <a:gd name="connsiteX85" fmla="*/ 2477864 w 2925307"/>
                <a:gd name="connsiteY85" fmla="*/ 438557 h 889799"/>
                <a:gd name="connsiteX86" fmla="*/ 2630686 w 2925307"/>
                <a:gd name="connsiteY86" fmla="*/ 427402 h 889799"/>
                <a:gd name="connsiteX87" fmla="*/ 2730305 w 2925307"/>
                <a:gd name="connsiteY87" fmla="*/ 428695 h 889799"/>
                <a:gd name="connsiteX88" fmla="*/ 2800037 w 2925307"/>
                <a:gd name="connsiteY88" fmla="*/ 432430 h 889799"/>
                <a:gd name="connsiteX89" fmla="*/ 2809979 w 2925307"/>
                <a:gd name="connsiteY89" fmla="*/ 438655 h 889799"/>
                <a:gd name="connsiteX90" fmla="*/ 2806063 w 2925307"/>
                <a:gd name="connsiteY90" fmla="*/ 471722 h 889799"/>
                <a:gd name="connsiteX91" fmla="*/ 2843158 w 2925307"/>
                <a:gd name="connsiteY91" fmla="*/ 458525 h 889799"/>
                <a:gd name="connsiteX92" fmla="*/ 2883006 w 2925307"/>
                <a:gd name="connsiteY92" fmla="*/ 465198 h 889799"/>
                <a:gd name="connsiteX93" fmla="*/ 2926147 w 2925307"/>
                <a:gd name="connsiteY93" fmla="*/ 432033 h 889799"/>
                <a:gd name="connsiteX94" fmla="*/ 2873847 w 2925307"/>
                <a:gd name="connsiteY94" fmla="*/ 394833 h 889799"/>
                <a:gd name="connsiteX95" fmla="*/ 2810080 w 2925307"/>
                <a:gd name="connsiteY95" fmla="*/ 368987 h 889799"/>
                <a:gd name="connsiteX96" fmla="*/ 2677202 w 2925307"/>
                <a:gd name="connsiteY96" fmla="*/ 368987 h 889799"/>
                <a:gd name="connsiteX97" fmla="*/ 1729220 w 2925307"/>
                <a:gd name="connsiteY97" fmla="*/ 680179 h 889799"/>
                <a:gd name="connsiteX98" fmla="*/ 1702728 w 2925307"/>
                <a:gd name="connsiteY98" fmla="*/ 713344 h 889799"/>
                <a:gd name="connsiteX99" fmla="*/ 1676177 w 2925307"/>
                <a:gd name="connsiteY99" fmla="*/ 746511 h 889799"/>
                <a:gd name="connsiteX100" fmla="*/ 1662921 w 2925307"/>
                <a:gd name="connsiteY100" fmla="*/ 746511 h 889799"/>
                <a:gd name="connsiteX101" fmla="*/ 1648581 w 2925307"/>
                <a:gd name="connsiteY101" fmla="*/ 778530 h 889799"/>
                <a:gd name="connsiteX102" fmla="*/ 1632292 w 2925307"/>
                <a:gd name="connsiteY102" fmla="*/ 785502 h 889799"/>
                <a:gd name="connsiteX103" fmla="*/ 1622331 w 2925307"/>
                <a:gd name="connsiteY103" fmla="*/ 798749 h 889799"/>
                <a:gd name="connsiteX104" fmla="*/ 1570071 w 2925307"/>
                <a:gd name="connsiteY104" fmla="*/ 839335 h 889799"/>
                <a:gd name="connsiteX105" fmla="*/ 1570071 w 2925307"/>
                <a:gd name="connsiteY105" fmla="*/ 852632 h 889799"/>
                <a:gd name="connsiteX106" fmla="*/ 1580033 w 2925307"/>
                <a:gd name="connsiteY106" fmla="*/ 855718 h 889799"/>
                <a:gd name="connsiteX107" fmla="*/ 1586560 w 2925307"/>
                <a:gd name="connsiteY107" fmla="*/ 855718 h 889799"/>
                <a:gd name="connsiteX108" fmla="*/ 1681198 w 2925307"/>
                <a:gd name="connsiteY108" fmla="*/ 817920 h 889799"/>
                <a:gd name="connsiteX109" fmla="*/ 1723134 w 2925307"/>
                <a:gd name="connsiteY109" fmla="*/ 793571 h 889799"/>
                <a:gd name="connsiteX110" fmla="*/ 1761294 w 2925307"/>
                <a:gd name="connsiteY110" fmla="*/ 765335 h 889799"/>
                <a:gd name="connsiteX111" fmla="*/ 1820603 w 2925307"/>
                <a:gd name="connsiteY111" fmla="*/ 692030 h 889799"/>
                <a:gd name="connsiteX112" fmla="*/ 1868284 w 2925307"/>
                <a:gd name="connsiteY112" fmla="*/ 607024 h 889799"/>
                <a:gd name="connsiteX113" fmla="*/ 1888207 w 2925307"/>
                <a:gd name="connsiteY113" fmla="*/ 567186 h 889799"/>
                <a:gd name="connsiteX114" fmla="*/ 1904797 w 2925307"/>
                <a:gd name="connsiteY114" fmla="*/ 600301 h 889799"/>
                <a:gd name="connsiteX115" fmla="*/ 1904797 w 2925307"/>
                <a:gd name="connsiteY115" fmla="*/ 606974 h 889799"/>
                <a:gd name="connsiteX116" fmla="*/ 1945689 w 2925307"/>
                <a:gd name="connsiteY116" fmla="*/ 682120 h 889799"/>
                <a:gd name="connsiteX117" fmla="*/ 1968545 w 2925307"/>
                <a:gd name="connsiteY117" fmla="*/ 718973 h 889799"/>
                <a:gd name="connsiteX118" fmla="*/ 1990658 w 2925307"/>
                <a:gd name="connsiteY118" fmla="*/ 753232 h 889799"/>
                <a:gd name="connsiteX119" fmla="*/ 2047336 w 2925307"/>
                <a:gd name="connsiteY119" fmla="*/ 812643 h 889799"/>
                <a:gd name="connsiteX120" fmla="*/ 2130325 w 2925307"/>
                <a:gd name="connsiteY120" fmla="*/ 845708 h 889799"/>
                <a:gd name="connsiteX121" fmla="*/ 2193329 w 2925307"/>
                <a:gd name="connsiteY121" fmla="*/ 825790 h 889799"/>
                <a:gd name="connsiteX122" fmla="*/ 2158061 w 2925307"/>
                <a:gd name="connsiteY122" fmla="*/ 781420 h 889799"/>
                <a:gd name="connsiteX123" fmla="*/ 2119158 w 2925307"/>
                <a:gd name="connsiteY123" fmla="*/ 744070 h 889799"/>
                <a:gd name="connsiteX124" fmla="*/ 2041511 w 2925307"/>
                <a:gd name="connsiteY124" fmla="*/ 669373 h 889799"/>
                <a:gd name="connsiteX125" fmla="*/ 1973566 w 2925307"/>
                <a:gd name="connsiteY125" fmla="*/ 584715 h 889799"/>
                <a:gd name="connsiteX126" fmla="*/ 1946834 w 2925307"/>
                <a:gd name="connsiteY126" fmla="*/ 534917 h 889799"/>
                <a:gd name="connsiteX127" fmla="*/ 1933478 w 2925307"/>
                <a:gd name="connsiteY127" fmla="*/ 508474 h 889799"/>
                <a:gd name="connsiteX128" fmla="*/ 1918033 w 2925307"/>
                <a:gd name="connsiteY128" fmla="*/ 487458 h 889799"/>
                <a:gd name="connsiteX129" fmla="*/ 1971076 w 2925307"/>
                <a:gd name="connsiteY129" fmla="*/ 483972 h 889799"/>
                <a:gd name="connsiteX130" fmla="*/ 1987726 w 2925307"/>
                <a:gd name="connsiteY130" fmla="*/ 483972 h 889799"/>
                <a:gd name="connsiteX131" fmla="*/ 2077362 w 2925307"/>
                <a:gd name="connsiteY131" fmla="*/ 447519 h 889799"/>
                <a:gd name="connsiteX132" fmla="*/ 2077362 w 2925307"/>
                <a:gd name="connsiteY132" fmla="*/ 440846 h 889799"/>
                <a:gd name="connsiteX133" fmla="*/ 2034281 w 2925307"/>
                <a:gd name="connsiteY133" fmla="*/ 384476 h 889799"/>
                <a:gd name="connsiteX134" fmla="*/ 2007729 w 2925307"/>
                <a:gd name="connsiteY134" fmla="*/ 384476 h 889799"/>
                <a:gd name="connsiteX135" fmla="*/ 1971276 w 2925307"/>
                <a:gd name="connsiteY135" fmla="*/ 391098 h 889799"/>
                <a:gd name="connsiteX136" fmla="*/ 1931429 w 2925307"/>
                <a:gd name="connsiteY136" fmla="*/ 391098 h 889799"/>
                <a:gd name="connsiteX137" fmla="*/ 1935225 w 2925307"/>
                <a:gd name="connsiteY137" fmla="*/ 331340 h 889799"/>
                <a:gd name="connsiteX138" fmla="*/ 1934221 w 2925307"/>
                <a:gd name="connsiteY138" fmla="*/ 268246 h 889799"/>
                <a:gd name="connsiteX139" fmla="*/ 1939201 w 2925307"/>
                <a:gd name="connsiteY139" fmla="*/ 221932 h 889799"/>
                <a:gd name="connsiteX140" fmla="*/ 1911766 w 2925307"/>
                <a:gd name="connsiteY140" fmla="*/ 195341 h 889799"/>
                <a:gd name="connsiteX141" fmla="*/ 1888689 w 2925307"/>
                <a:gd name="connsiteY141" fmla="*/ 199474 h 889799"/>
                <a:gd name="connsiteX142" fmla="*/ 1881921 w 2925307"/>
                <a:gd name="connsiteY142" fmla="*/ 235129 h 889799"/>
                <a:gd name="connsiteX143" fmla="*/ 1881921 w 2925307"/>
                <a:gd name="connsiteY143" fmla="*/ 238416 h 889799"/>
                <a:gd name="connsiteX144" fmla="*/ 1871959 w 2925307"/>
                <a:gd name="connsiteY144" fmla="*/ 291502 h 889799"/>
                <a:gd name="connsiteX145" fmla="*/ 1871959 w 2925307"/>
                <a:gd name="connsiteY145" fmla="*/ 311420 h 889799"/>
                <a:gd name="connsiteX146" fmla="*/ 1867982 w 2925307"/>
                <a:gd name="connsiteY146" fmla="*/ 387662 h 889799"/>
                <a:gd name="connsiteX147" fmla="*/ 1845367 w 2925307"/>
                <a:gd name="connsiteY147" fmla="*/ 390998 h 889799"/>
                <a:gd name="connsiteX148" fmla="*/ 1842074 w 2925307"/>
                <a:gd name="connsiteY148" fmla="*/ 390998 h 889799"/>
                <a:gd name="connsiteX149" fmla="*/ 1802226 w 2925307"/>
                <a:gd name="connsiteY149" fmla="*/ 404295 h 889799"/>
                <a:gd name="connsiteX150" fmla="*/ 1798892 w 2925307"/>
                <a:gd name="connsiteY150" fmla="*/ 404295 h 889799"/>
                <a:gd name="connsiteX151" fmla="*/ 1765773 w 2925307"/>
                <a:gd name="connsiteY151" fmla="*/ 397671 h 889799"/>
                <a:gd name="connsiteX152" fmla="*/ 1722632 w 2925307"/>
                <a:gd name="connsiteY152" fmla="*/ 437511 h 889799"/>
                <a:gd name="connsiteX153" fmla="*/ 1722632 w 2925307"/>
                <a:gd name="connsiteY153" fmla="*/ 444133 h 889799"/>
                <a:gd name="connsiteX154" fmla="*/ 1765773 w 2925307"/>
                <a:gd name="connsiteY154" fmla="*/ 493932 h 889799"/>
                <a:gd name="connsiteX155" fmla="*/ 1778969 w 2925307"/>
                <a:gd name="connsiteY155" fmla="*/ 493932 h 889799"/>
                <a:gd name="connsiteX156" fmla="*/ 1835365 w 2925307"/>
                <a:gd name="connsiteY156" fmla="*/ 483972 h 889799"/>
                <a:gd name="connsiteX157" fmla="*/ 1832071 w 2925307"/>
                <a:gd name="connsiteY157" fmla="*/ 493932 h 889799"/>
                <a:gd name="connsiteX158" fmla="*/ 1812148 w 2925307"/>
                <a:gd name="connsiteY158" fmla="*/ 546967 h 889799"/>
                <a:gd name="connsiteX159" fmla="*/ 1791923 w 2925307"/>
                <a:gd name="connsiteY159" fmla="*/ 599705 h 889799"/>
                <a:gd name="connsiteX160" fmla="*/ 1757056 w 2925307"/>
                <a:gd name="connsiteY160" fmla="*/ 637750 h 889799"/>
                <a:gd name="connsiteX161" fmla="*/ 1729260 w 2925307"/>
                <a:gd name="connsiteY161" fmla="*/ 679630 h 889799"/>
                <a:gd name="connsiteX162" fmla="*/ 902869 w 2925307"/>
                <a:gd name="connsiteY162" fmla="*/ 505486 h 889799"/>
                <a:gd name="connsiteX163" fmla="*/ 922792 w 2925307"/>
                <a:gd name="connsiteY163" fmla="*/ 498861 h 889799"/>
                <a:gd name="connsiteX164" fmla="*/ 932734 w 2925307"/>
                <a:gd name="connsiteY164" fmla="*/ 515396 h 889799"/>
                <a:gd name="connsiteX165" fmla="*/ 952658 w 2925307"/>
                <a:gd name="connsiteY165" fmla="*/ 555234 h 889799"/>
                <a:gd name="connsiteX166" fmla="*/ 929460 w 2925307"/>
                <a:gd name="connsiteY166" fmla="*/ 581777 h 889799"/>
                <a:gd name="connsiteX167" fmla="*/ 929460 w 2925307"/>
                <a:gd name="connsiteY167" fmla="*/ 591737 h 889799"/>
                <a:gd name="connsiteX168" fmla="*/ 946050 w 2925307"/>
                <a:gd name="connsiteY168" fmla="*/ 621615 h 889799"/>
                <a:gd name="connsiteX169" fmla="*/ 956012 w 2925307"/>
                <a:gd name="connsiteY169" fmla="*/ 624953 h 889799"/>
                <a:gd name="connsiteX170" fmla="*/ 965974 w 2925307"/>
                <a:gd name="connsiteY170" fmla="*/ 624953 h 889799"/>
                <a:gd name="connsiteX171" fmla="*/ 1002467 w 2925307"/>
                <a:gd name="connsiteY171" fmla="*/ 618280 h 889799"/>
                <a:gd name="connsiteX172" fmla="*/ 1012429 w 2925307"/>
                <a:gd name="connsiteY172" fmla="*/ 618280 h 889799"/>
                <a:gd name="connsiteX173" fmla="*/ 1016566 w 2925307"/>
                <a:gd name="connsiteY173" fmla="*/ 638198 h 889799"/>
                <a:gd name="connsiteX174" fmla="*/ 959386 w 2925307"/>
                <a:gd name="connsiteY174" fmla="*/ 651594 h 889799"/>
                <a:gd name="connsiteX175" fmla="*/ 956112 w 2925307"/>
                <a:gd name="connsiteY175" fmla="*/ 651594 h 889799"/>
                <a:gd name="connsiteX176" fmla="*/ 929561 w 2925307"/>
                <a:gd name="connsiteY176" fmla="*/ 658218 h 889799"/>
                <a:gd name="connsiteX177" fmla="*/ 926227 w 2925307"/>
                <a:gd name="connsiteY177" fmla="*/ 668176 h 889799"/>
                <a:gd name="connsiteX178" fmla="*/ 926227 w 2925307"/>
                <a:gd name="connsiteY178" fmla="*/ 674801 h 889799"/>
                <a:gd name="connsiteX179" fmla="*/ 962680 w 2925307"/>
                <a:gd name="connsiteY179" fmla="*/ 698006 h 889799"/>
                <a:gd name="connsiteX180" fmla="*/ 1009155 w 2925307"/>
                <a:gd name="connsiteY180" fmla="*/ 698006 h 889799"/>
                <a:gd name="connsiteX181" fmla="*/ 1012429 w 2925307"/>
                <a:gd name="connsiteY181" fmla="*/ 714589 h 889799"/>
                <a:gd name="connsiteX182" fmla="*/ 1012429 w 2925307"/>
                <a:gd name="connsiteY182" fmla="*/ 771012 h 889799"/>
                <a:gd name="connsiteX183" fmla="*/ 1025725 w 2925307"/>
                <a:gd name="connsiteY183" fmla="*/ 774347 h 889799"/>
                <a:gd name="connsiteX184" fmla="*/ 1065572 w 2925307"/>
                <a:gd name="connsiteY184" fmla="*/ 727886 h 889799"/>
                <a:gd name="connsiteX185" fmla="*/ 1065572 w 2925307"/>
                <a:gd name="connsiteY185" fmla="*/ 714639 h 889799"/>
                <a:gd name="connsiteX186" fmla="*/ 1075534 w 2925307"/>
                <a:gd name="connsiteY186" fmla="*/ 694719 h 889799"/>
                <a:gd name="connsiteX187" fmla="*/ 1095458 w 2925307"/>
                <a:gd name="connsiteY187" fmla="*/ 694719 h 889799"/>
                <a:gd name="connsiteX188" fmla="*/ 1115381 w 2925307"/>
                <a:gd name="connsiteY188" fmla="*/ 678136 h 889799"/>
                <a:gd name="connsiteX189" fmla="*/ 1115381 w 2925307"/>
                <a:gd name="connsiteY189" fmla="*/ 664891 h 889799"/>
                <a:gd name="connsiteX190" fmla="*/ 1072260 w 2925307"/>
                <a:gd name="connsiteY190" fmla="*/ 644971 h 889799"/>
                <a:gd name="connsiteX191" fmla="*/ 1065391 w 2925307"/>
                <a:gd name="connsiteY191" fmla="*/ 618529 h 889799"/>
                <a:gd name="connsiteX192" fmla="*/ 1085295 w 2925307"/>
                <a:gd name="connsiteY192" fmla="*/ 605183 h 889799"/>
                <a:gd name="connsiteX193" fmla="*/ 1105219 w 2925307"/>
                <a:gd name="connsiteY193" fmla="*/ 605183 h 889799"/>
                <a:gd name="connsiteX194" fmla="*/ 1108854 w 2925307"/>
                <a:gd name="connsiteY194" fmla="*/ 598757 h 889799"/>
                <a:gd name="connsiteX195" fmla="*/ 1072059 w 2925307"/>
                <a:gd name="connsiteY195" fmla="*/ 552146 h 889799"/>
                <a:gd name="connsiteX196" fmla="*/ 1101242 w 2925307"/>
                <a:gd name="connsiteY196" fmla="*/ 524906 h 889799"/>
                <a:gd name="connsiteX197" fmla="*/ 1118474 w 2925307"/>
                <a:gd name="connsiteY197" fmla="*/ 489152 h 889799"/>
                <a:gd name="connsiteX198" fmla="*/ 1228054 w 2925307"/>
                <a:gd name="connsiteY198" fmla="*/ 519031 h 889799"/>
                <a:gd name="connsiteX199" fmla="*/ 1223917 w 2925307"/>
                <a:gd name="connsiteY199" fmla="*/ 561857 h 889799"/>
                <a:gd name="connsiteX200" fmla="*/ 1224821 w 2925307"/>
                <a:gd name="connsiteY200" fmla="*/ 621615 h 889799"/>
                <a:gd name="connsiteX201" fmla="*/ 1224821 w 2925307"/>
                <a:gd name="connsiteY201" fmla="*/ 628240 h 889799"/>
                <a:gd name="connsiteX202" fmla="*/ 1214859 w 2925307"/>
                <a:gd name="connsiteY202" fmla="*/ 651445 h 889799"/>
                <a:gd name="connsiteX203" fmla="*/ 1217591 w 2925307"/>
                <a:gd name="connsiteY203" fmla="*/ 707270 h 889799"/>
                <a:gd name="connsiteX204" fmla="*/ 1204897 w 2925307"/>
                <a:gd name="connsiteY204" fmla="*/ 757566 h 889799"/>
                <a:gd name="connsiteX205" fmla="*/ 1194935 w 2925307"/>
                <a:gd name="connsiteY205" fmla="*/ 760702 h 889799"/>
                <a:gd name="connsiteX206" fmla="*/ 1188348 w 2925307"/>
                <a:gd name="connsiteY206" fmla="*/ 760702 h 889799"/>
                <a:gd name="connsiteX207" fmla="*/ 1165150 w 2925307"/>
                <a:gd name="connsiteY207" fmla="*/ 760702 h 889799"/>
                <a:gd name="connsiteX208" fmla="*/ 1155189 w 2925307"/>
                <a:gd name="connsiteY208" fmla="*/ 767327 h 889799"/>
                <a:gd name="connsiteX209" fmla="*/ 1175112 w 2925307"/>
                <a:gd name="connsiteY209" fmla="*/ 813738 h 889799"/>
                <a:gd name="connsiteX210" fmla="*/ 1175112 w 2925307"/>
                <a:gd name="connsiteY210" fmla="*/ 823698 h 889799"/>
                <a:gd name="connsiteX211" fmla="*/ 1208231 w 2925307"/>
                <a:gd name="connsiteY211" fmla="*/ 853578 h 889799"/>
                <a:gd name="connsiteX212" fmla="*/ 1231489 w 2925307"/>
                <a:gd name="connsiteY212" fmla="*/ 853578 h 889799"/>
                <a:gd name="connsiteX213" fmla="*/ 1284934 w 2925307"/>
                <a:gd name="connsiteY213" fmla="*/ 781020 h 889799"/>
                <a:gd name="connsiteX214" fmla="*/ 1314417 w 2925307"/>
                <a:gd name="connsiteY214" fmla="*/ 684462 h 889799"/>
                <a:gd name="connsiteX215" fmla="*/ 1314417 w 2925307"/>
                <a:gd name="connsiteY215" fmla="*/ 671413 h 889799"/>
                <a:gd name="connsiteX216" fmla="*/ 1321045 w 2925307"/>
                <a:gd name="connsiteY216" fmla="*/ 595173 h 889799"/>
                <a:gd name="connsiteX217" fmla="*/ 1321045 w 2925307"/>
                <a:gd name="connsiteY217" fmla="*/ 518882 h 889799"/>
                <a:gd name="connsiteX218" fmla="*/ 1321045 w 2925307"/>
                <a:gd name="connsiteY218" fmla="*/ 472220 h 889799"/>
                <a:gd name="connsiteX219" fmla="*/ 1231389 w 2925307"/>
                <a:gd name="connsiteY219" fmla="*/ 419135 h 889799"/>
                <a:gd name="connsiteX220" fmla="*/ 1148500 w 2925307"/>
                <a:gd name="connsiteY220" fmla="*/ 423418 h 889799"/>
                <a:gd name="connsiteX221" fmla="*/ 1025725 w 2925307"/>
                <a:gd name="connsiteY221" fmla="*/ 435718 h 889799"/>
                <a:gd name="connsiteX222" fmla="*/ 965974 w 2925307"/>
                <a:gd name="connsiteY222" fmla="*/ 438605 h 889799"/>
                <a:gd name="connsiteX223" fmla="*/ 1005821 w 2925307"/>
                <a:gd name="connsiteY223" fmla="*/ 395930 h 889799"/>
                <a:gd name="connsiteX224" fmla="*/ 1005821 w 2925307"/>
                <a:gd name="connsiteY224" fmla="*/ 389305 h 889799"/>
                <a:gd name="connsiteX225" fmla="*/ 1022993 w 2925307"/>
                <a:gd name="connsiteY225" fmla="*/ 366497 h 889799"/>
                <a:gd name="connsiteX226" fmla="*/ 1029018 w 2925307"/>
                <a:gd name="connsiteY226" fmla="*/ 366100 h 889799"/>
                <a:gd name="connsiteX227" fmla="*/ 1072100 w 2925307"/>
                <a:gd name="connsiteY227" fmla="*/ 366100 h 889799"/>
                <a:gd name="connsiteX228" fmla="*/ 1108613 w 2925307"/>
                <a:gd name="connsiteY228" fmla="*/ 349565 h 889799"/>
                <a:gd name="connsiteX229" fmla="*/ 1131830 w 2925307"/>
                <a:gd name="connsiteY229" fmla="*/ 349565 h 889799"/>
                <a:gd name="connsiteX230" fmla="*/ 1158382 w 2925307"/>
                <a:gd name="connsiteY230" fmla="*/ 323024 h 889799"/>
                <a:gd name="connsiteX231" fmla="*/ 1131830 w 2925307"/>
                <a:gd name="connsiteY231" fmla="*/ 279897 h 889799"/>
                <a:gd name="connsiteX232" fmla="*/ 1105279 w 2925307"/>
                <a:gd name="connsiteY232" fmla="*/ 279897 h 889799"/>
                <a:gd name="connsiteX233" fmla="*/ 1088689 w 2925307"/>
                <a:gd name="connsiteY233" fmla="*/ 259979 h 889799"/>
                <a:gd name="connsiteX234" fmla="*/ 1075433 w 2925307"/>
                <a:gd name="connsiteY234" fmla="*/ 263266 h 889799"/>
                <a:gd name="connsiteX235" fmla="*/ 1064528 w 2925307"/>
                <a:gd name="connsiteY235" fmla="*/ 286172 h 889799"/>
                <a:gd name="connsiteX236" fmla="*/ 1055369 w 2925307"/>
                <a:gd name="connsiteY236" fmla="*/ 276662 h 889799"/>
                <a:gd name="connsiteX237" fmla="*/ 1055369 w 2925307"/>
                <a:gd name="connsiteY237" fmla="*/ 273325 h 889799"/>
                <a:gd name="connsiteX238" fmla="*/ 1062037 w 2925307"/>
                <a:gd name="connsiteY238" fmla="*/ 236872 h 889799"/>
                <a:gd name="connsiteX239" fmla="*/ 1062037 w 2925307"/>
                <a:gd name="connsiteY239" fmla="*/ 157194 h 889799"/>
                <a:gd name="connsiteX240" fmla="*/ 1018916 w 2925307"/>
                <a:gd name="connsiteY240" fmla="*/ 117355 h 889799"/>
                <a:gd name="connsiteX241" fmla="*/ 989030 w 2925307"/>
                <a:gd name="connsiteY241" fmla="*/ 130651 h 889799"/>
                <a:gd name="connsiteX242" fmla="*/ 982443 w 2925307"/>
                <a:gd name="connsiteY242" fmla="*/ 170491 h 889799"/>
                <a:gd name="connsiteX243" fmla="*/ 982443 w 2925307"/>
                <a:gd name="connsiteY243" fmla="*/ 206944 h 889799"/>
                <a:gd name="connsiteX244" fmla="*/ 969147 w 2925307"/>
                <a:gd name="connsiteY244" fmla="*/ 250069 h 889799"/>
                <a:gd name="connsiteX245" fmla="*/ 969147 w 2925307"/>
                <a:gd name="connsiteY245" fmla="*/ 279947 h 889799"/>
                <a:gd name="connsiteX246" fmla="*/ 952578 w 2925307"/>
                <a:gd name="connsiteY246" fmla="*/ 296530 h 889799"/>
                <a:gd name="connsiteX247" fmla="*/ 909436 w 2925307"/>
                <a:gd name="connsiteY247" fmla="*/ 296530 h 889799"/>
                <a:gd name="connsiteX248" fmla="*/ 892907 w 2925307"/>
                <a:gd name="connsiteY248" fmla="*/ 313115 h 889799"/>
                <a:gd name="connsiteX249" fmla="*/ 892907 w 2925307"/>
                <a:gd name="connsiteY249" fmla="*/ 323073 h 889799"/>
                <a:gd name="connsiteX250" fmla="*/ 935988 w 2925307"/>
                <a:gd name="connsiteY250" fmla="*/ 369485 h 889799"/>
                <a:gd name="connsiteX251" fmla="*/ 859727 w 2925307"/>
                <a:gd name="connsiteY251" fmla="*/ 492189 h 889799"/>
                <a:gd name="connsiteX252" fmla="*/ 853100 w 2925307"/>
                <a:gd name="connsiteY252" fmla="*/ 482229 h 889799"/>
                <a:gd name="connsiteX253" fmla="*/ 853100 w 2925307"/>
                <a:gd name="connsiteY253" fmla="*/ 478943 h 889799"/>
                <a:gd name="connsiteX254" fmla="*/ 843138 w 2925307"/>
                <a:gd name="connsiteY254" fmla="*/ 468983 h 889799"/>
                <a:gd name="connsiteX255" fmla="*/ 836510 w 2925307"/>
                <a:gd name="connsiteY255" fmla="*/ 468983 h 889799"/>
                <a:gd name="connsiteX256" fmla="*/ 796663 w 2925307"/>
                <a:gd name="connsiteY256" fmla="*/ 548662 h 889799"/>
                <a:gd name="connsiteX257" fmla="*/ 780033 w 2925307"/>
                <a:gd name="connsiteY257" fmla="*/ 631575 h 889799"/>
                <a:gd name="connsiteX258" fmla="*/ 776156 w 2925307"/>
                <a:gd name="connsiteY258" fmla="*/ 704480 h 889799"/>
                <a:gd name="connsiteX259" fmla="*/ 776739 w 2925307"/>
                <a:gd name="connsiteY259" fmla="*/ 727736 h 889799"/>
                <a:gd name="connsiteX260" fmla="*/ 772561 w 2925307"/>
                <a:gd name="connsiteY260" fmla="*/ 807414 h 889799"/>
                <a:gd name="connsiteX261" fmla="*/ 796663 w 2925307"/>
                <a:gd name="connsiteY261" fmla="*/ 867172 h 889799"/>
                <a:gd name="connsiteX262" fmla="*/ 809918 w 2925307"/>
                <a:gd name="connsiteY262" fmla="*/ 867172 h 889799"/>
                <a:gd name="connsiteX263" fmla="*/ 856333 w 2925307"/>
                <a:gd name="connsiteY263" fmla="*/ 787494 h 889799"/>
                <a:gd name="connsiteX264" fmla="*/ 856333 w 2925307"/>
                <a:gd name="connsiteY264" fmla="*/ 664642 h 889799"/>
                <a:gd name="connsiteX265" fmla="*/ 855349 w 2925307"/>
                <a:gd name="connsiteY265" fmla="*/ 588349 h 889799"/>
                <a:gd name="connsiteX266" fmla="*/ 856393 w 2925307"/>
                <a:gd name="connsiteY266" fmla="*/ 512109 h 889799"/>
                <a:gd name="connsiteX267" fmla="*/ 866355 w 2925307"/>
                <a:gd name="connsiteY267" fmla="*/ 512109 h 889799"/>
                <a:gd name="connsiteX268" fmla="*/ 902808 w 2925307"/>
                <a:gd name="connsiteY268" fmla="*/ 505486 h 889799"/>
                <a:gd name="connsiteX269" fmla="*/ 1008994 w 2925307"/>
                <a:gd name="connsiteY269" fmla="*/ 535364 h 889799"/>
                <a:gd name="connsiteX270" fmla="*/ 1008994 w 2925307"/>
                <a:gd name="connsiteY270" fmla="*/ 525404 h 889799"/>
                <a:gd name="connsiteX271" fmla="*/ 975835 w 2925307"/>
                <a:gd name="connsiteY271" fmla="*/ 485566 h 889799"/>
                <a:gd name="connsiteX272" fmla="*/ 1012288 w 2925307"/>
                <a:gd name="connsiteY272" fmla="*/ 485566 h 889799"/>
                <a:gd name="connsiteX273" fmla="*/ 1012288 w 2925307"/>
                <a:gd name="connsiteY273" fmla="*/ 492138 h 889799"/>
                <a:gd name="connsiteX274" fmla="*/ 1022250 w 2925307"/>
                <a:gd name="connsiteY274" fmla="*/ 492138 h 889799"/>
                <a:gd name="connsiteX275" fmla="*/ 1032212 w 2925307"/>
                <a:gd name="connsiteY275" fmla="*/ 488853 h 889799"/>
                <a:gd name="connsiteX276" fmla="*/ 1042174 w 2925307"/>
                <a:gd name="connsiteY276" fmla="*/ 505436 h 889799"/>
                <a:gd name="connsiteX277" fmla="*/ 1042174 w 2925307"/>
                <a:gd name="connsiteY277" fmla="*/ 512059 h 889799"/>
                <a:gd name="connsiteX278" fmla="*/ 1015622 w 2925307"/>
                <a:gd name="connsiteY278" fmla="*/ 541939 h 889799"/>
                <a:gd name="connsiteX279" fmla="*/ 1005660 w 2925307"/>
                <a:gd name="connsiteY279" fmla="*/ 561857 h 889799"/>
                <a:gd name="connsiteX280" fmla="*/ 999033 w 2925307"/>
                <a:gd name="connsiteY280" fmla="*/ 551897 h 889799"/>
                <a:gd name="connsiteX281" fmla="*/ 1008994 w 2925307"/>
                <a:gd name="connsiteY281" fmla="*/ 535314 h 889799"/>
                <a:gd name="connsiteX282" fmla="*/ 136972 w 2925307"/>
                <a:gd name="connsiteY282" fmla="*/ 379994 h 889799"/>
                <a:gd name="connsiteX283" fmla="*/ 136972 w 2925307"/>
                <a:gd name="connsiteY283" fmla="*/ 386616 h 889799"/>
                <a:gd name="connsiteX284" fmla="*/ 170091 w 2925307"/>
                <a:gd name="connsiteY284" fmla="*/ 443037 h 889799"/>
                <a:gd name="connsiteX285" fmla="*/ 180053 w 2925307"/>
                <a:gd name="connsiteY285" fmla="*/ 446324 h 889799"/>
                <a:gd name="connsiteX286" fmla="*/ 186680 w 2925307"/>
                <a:gd name="connsiteY286" fmla="*/ 446324 h 889799"/>
                <a:gd name="connsiteX287" fmla="*/ 226528 w 2925307"/>
                <a:gd name="connsiteY287" fmla="*/ 406486 h 889799"/>
                <a:gd name="connsiteX288" fmla="*/ 193348 w 2925307"/>
                <a:gd name="connsiteY288" fmla="*/ 366648 h 889799"/>
                <a:gd name="connsiteX289" fmla="*/ 160229 w 2925307"/>
                <a:gd name="connsiteY289" fmla="*/ 360023 h 889799"/>
                <a:gd name="connsiteX290" fmla="*/ 150267 w 2925307"/>
                <a:gd name="connsiteY290" fmla="*/ 360023 h 889799"/>
                <a:gd name="connsiteX291" fmla="*/ 137072 w 2925307"/>
                <a:gd name="connsiteY291" fmla="*/ 366796 h 889799"/>
                <a:gd name="connsiteX292" fmla="*/ 137072 w 2925307"/>
                <a:gd name="connsiteY292" fmla="*/ 379893 h 889799"/>
                <a:gd name="connsiteX293" fmla="*/ 372220 w 2925307"/>
                <a:gd name="connsiteY293" fmla="*/ 147882 h 889799"/>
                <a:gd name="connsiteX294" fmla="*/ 382182 w 2925307"/>
                <a:gd name="connsiteY294" fmla="*/ 147882 h 889799"/>
                <a:gd name="connsiteX295" fmla="*/ 382182 w 2925307"/>
                <a:gd name="connsiteY295" fmla="*/ 187720 h 889799"/>
                <a:gd name="connsiteX296" fmla="*/ 372802 w 2925307"/>
                <a:gd name="connsiteY296" fmla="*/ 241354 h 889799"/>
                <a:gd name="connsiteX297" fmla="*/ 342374 w 2925307"/>
                <a:gd name="connsiteY297" fmla="*/ 270636 h 889799"/>
                <a:gd name="connsiteX298" fmla="*/ 342374 w 2925307"/>
                <a:gd name="connsiteY298" fmla="*/ 254053 h 889799"/>
                <a:gd name="connsiteX299" fmla="*/ 349002 w 2925307"/>
                <a:gd name="connsiteY299" fmla="*/ 220886 h 889799"/>
                <a:gd name="connsiteX300" fmla="*/ 342374 w 2925307"/>
                <a:gd name="connsiteY300" fmla="*/ 197680 h 889799"/>
                <a:gd name="connsiteX301" fmla="*/ 326146 w 2925307"/>
                <a:gd name="connsiteY301" fmla="*/ 187172 h 889799"/>
                <a:gd name="connsiteX302" fmla="*/ 319157 w 2925307"/>
                <a:gd name="connsiteY302" fmla="*/ 187720 h 889799"/>
                <a:gd name="connsiteX303" fmla="*/ 295959 w 2925307"/>
                <a:gd name="connsiteY303" fmla="*/ 197680 h 889799"/>
                <a:gd name="connsiteX304" fmla="*/ 295959 w 2925307"/>
                <a:gd name="connsiteY304" fmla="*/ 244093 h 889799"/>
                <a:gd name="connsiteX305" fmla="*/ 276036 w 2925307"/>
                <a:gd name="connsiteY305" fmla="*/ 273971 h 889799"/>
                <a:gd name="connsiteX306" fmla="*/ 276036 w 2925307"/>
                <a:gd name="connsiteY306" fmla="*/ 293891 h 889799"/>
                <a:gd name="connsiteX307" fmla="*/ 272742 w 2925307"/>
                <a:gd name="connsiteY307" fmla="*/ 313811 h 889799"/>
                <a:gd name="connsiteX308" fmla="*/ 289271 w 2925307"/>
                <a:gd name="connsiteY308" fmla="*/ 330394 h 889799"/>
                <a:gd name="connsiteX309" fmla="*/ 299233 w 2925307"/>
                <a:gd name="connsiteY309" fmla="*/ 330394 h 889799"/>
                <a:gd name="connsiteX310" fmla="*/ 342334 w 2925307"/>
                <a:gd name="connsiteY310" fmla="*/ 322824 h 889799"/>
                <a:gd name="connsiteX311" fmla="*/ 302487 w 2925307"/>
                <a:gd name="connsiteY311" fmla="*/ 389853 h 889799"/>
                <a:gd name="connsiteX312" fmla="*/ 298550 w 2925307"/>
                <a:gd name="connsiteY312" fmla="*/ 422920 h 889799"/>
                <a:gd name="connsiteX313" fmla="*/ 302487 w 2925307"/>
                <a:gd name="connsiteY313" fmla="*/ 432880 h 889799"/>
                <a:gd name="connsiteX314" fmla="*/ 315722 w 2925307"/>
                <a:gd name="connsiteY314" fmla="*/ 432880 h 889799"/>
                <a:gd name="connsiteX315" fmla="*/ 375493 w 2925307"/>
                <a:gd name="connsiteY315" fmla="*/ 406337 h 889799"/>
                <a:gd name="connsiteX316" fmla="*/ 415341 w 2925307"/>
                <a:gd name="connsiteY316" fmla="*/ 462708 h 889799"/>
                <a:gd name="connsiteX317" fmla="*/ 488167 w 2925307"/>
                <a:gd name="connsiteY317" fmla="*/ 470477 h 889799"/>
                <a:gd name="connsiteX318" fmla="*/ 504897 w 2925307"/>
                <a:gd name="connsiteY318" fmla="*/ 469331 h 889799"/>
                <a:gd name="connsiteX319" fmla="*/ 574630 w 2925307"/>
                <a:gd name="connsiteY319" fmla="*/ 422920 h 889799"/>
                <a:gd name="connsiteX320" fmla="*/ 544744 w 2925307"/>
                <a:gd name="connsiteY320" fmla="*/ 386417 h 889799"/>
                <a:gd name="connsiteX321" fmla="*/ 544744 w 2925307"/>
                <a:gd name="connsiteY321" fmla="*/ 379795 h 889799"/>
                <a:gd name="connsiteX322" fmla="*/ 531489 w 2925307"/>
                <a:gd name="connsiteY322" fmla="*/ 356587 h 889799"/>
                <a:gd name="connsiteX323" fmla="*/ 491641 w 2925307"/>
                <a:gd name="connsiteY323" fmla="*/ 403000 h 889799"/>
                <a:gd name="connsiteX324" fmla="*/ 484973 w 2925307"/>
                <a:gd name="connsiteY324" fmla="*/ 403000 h 889799"/>
                <a:gd name="connsiteX325" fmla="*/ 461716 w 2925307"/>
                <a:gd name="connsiteY325" fmla="*/ 405938 h 889799"/>
                <a:gd name="connsiteX326" fmla="*/ 441792 w 2925307"/>
                <a:gd name="connsiteY326" fmla="*/ 402203 h 889799"/>
                <a:gd name="connsiteX327" fmla="*/ 421868 w 2925307"/>
                <a:gd name="connsiteY327" fmla="*/ 333382 h 889799"/>
                <a:gd name="connsiteX328" fmla="*/ 421868 w 2925307"/>
                <a:gd name="connsiteY328" fmla="*/ 330045 h 889799"/>
                <a:gd name="connsiteX329" fmla="*/ 491601 w 2925307"/>
                <a:gd name="connsiteY329" fmla="*/ 293592 h 889799"/>
                <a:gd name="connsiteX330" fmla="*/ 494895 w 2925307"/>
                <a:gd name="connsiteY330" fmla="*/ 273674 h 889799"/>
                <a:gd name="connsiteX331" fmla="*/ 458382 w 2925307"/>
                <a:gd name="connsiteY331" fmla="*/ 210679 h 889799"/>
                <a:gd name="connsiteX332" fmla="*/ 448420 w 2925307"/>
                <a:gd name="connsiteY332" fmla="*/ 210679 h 889799"/>
                <a:gd name="connsiteX333" fmla="*/ 440145 w 2925307"/>
                <a:gd name="connsiteY333" fmla="*/ 246832 h 889799"/>
                <a:gd name="connsiteX334" fmla="*/ 435164 w 2925307"/>
                <a:gd name="connsiteY334" fmla="*/ 247179 h 889799"/>
                <a:gd name="connsiteX335" fmla="*/ 435164 w 2925307"/>
                <a:gd name="connsiteY335" fmla="*/ 233884 h 889799"/>
                <a:gd name="connsiteX336" fmla="*/ 442796 w 2925307"/>
                <a:gd name="connsiteY336" fmla="*/ 177662 h 889799"/>
                <a:gd name="connsiteX337" fmla="*/ 441792 w 2925307"/>
                <a:gd name="connsiteY337" fmla="*/ 170889 h 889799"/>
                <a:gd name="connsiteX338" fmla="*/ 435164 w 2925307"/>
                <a:gd name="connsiteY338" fmla="*/ 150971 h 889799"/>
                <a:gd name="connsiteX339" fmla="*/ 465050 w 2925307"/>
                <a:gd name="connsiteY339" fmla="*/ 141011 h 889799"/>
                <a:gd name="connsiteX340" fmla="*/ 491601 w 2925307"/>
                <a:gd name="connsiteY340" fmla="*/ 117753 h 889799"/>
                <a:gd name="connsiteX341" fmla="*/ 484933 w 2925307"/>
                <a:gd name="connsiteY341" fmla="*/ 87875 h 889799"/>
                <a:gd name="connsiteX342" fmla="*/ 441933 w 2925307"/>
                <a:gd name="connsiteY342" fmla="*/ 84090 h 889799"/>
                <a:gd name="connsiteX343" fmla="*/ 395518 w 2925307"/>
                <a:gd name="connsiteY343" fmla="*/ 80704 h 889799"/>
                <a:gd name="connsiteX344" fmla="*/ 382182 w 2925307"/>
                <a:gd name="connsiteY344" fmla="*/ 94797 h 889799"/>
                <a:gd name="connsiteX345" fmla="*/ 375554 w 2925307"/>
                <a:gd name="connsiteY345" fmla="*/ 94797 h 889799"/>
                <a:gd name="connsiteX346" fmla="*/ 345668 w 2925307"/>
                <a:gd name="connsiteY346" fmla="*/ 99030 h 889799"/>
                <a:gd name="connsiteX347" fmla="*/ 342234 w 2925307"/>
                <a:gd name="connsiteY347" fmla="*/ 98134 h 889799"/>
                <a:gd name="connsiteX348" fmla="*/ 305720 w 2925307"/>
                <a:gd name="connsiteY348" fmla="*/ 95295 h 889799"/>
                <a:gd name="connsiteX349" fmla="*/ 282503 w 2925307"/>
                <a:gd name="connsiteY349" fmla="*/ 98134 h 889799"/>
                <a:gd name="connsiteX350" fmla="*/ 372160 w 2925307"/>
                <a:gd name="connsiteY350" fmla="*/ 147932 h 889799"/>
                <a:gd name="connsiteX351" fmla="*/ 133638 w 2925307"/>
                <a:gd name="connsiteY351" fmla="*/ 456284 h 889799"/>
                <a:gd name="connsiteX352" fmla="*/ 95879 w 2925307"/>
                <a:gd name="connsiteY352" fmla="*/ 501402 h 889799"/>
                <a:gd name="connsiteX353" fmla="*/ 50709 w 2925307"/>
                <a:gd name="connsiteY353" fmla="*/ 542485 h 889799"/>
                <a:gd name="connsiteX354" fmla="*/ 7628 w 2925307"/>
                <a:gd name="connsiteY354" fmla="*/ 499410 h 889799"/>
                <a:gd name="connsiteX355" fmla="*/ 7628 w 2925307"/>
                <a:gd name="connsiteY355" fmla="*/ 476154 h 889799"/>
                <a:gd name="connsiteX356" fmla="*/ 8010 w 2925307"/>
                <a:gd name="connsiteY356" fmla="*/ 469730 h 889799"/>
                <a:gd name="connsiteX357" fmla="*/ 27090 w 2925307"/>
                <a:gd name="connsiteY357" fmla="*/ 423169 h 889799"/>
                <a:gd name="connsiteX358" fmla="*/ 24158 w 2925307"/>
                <a:gd name="connsiteY358" fmla="*/ 399912 h 889799"/>
                <a:gd name="connsiteX359" fmla="*/ 23013 w 2925307"/>
                <a:gd name="connsiteY359" fmla="*/ 363310 h 889799"/>
                <a:gd name="connsiteX360" fmla="*/ 30283 w 2925307"/>
                <a:gd name="connsiteY360" fmla="*/ 254003 h 889799"/>
                <a:gd name="connsiteX361" fmla="*/ 30826 w 2925307"/>
                <a:gd name="connsiteY361" fmla="*/ 181048 h 889799"/>
                <a:gd name="connsiteX362" fmla="*/ 30283 w 2925307"/>
                <a:gd name="connsiteY362" fmla="*/ 174624 h 889799"/>
                <a:gd name="connsiteX363" fmla="*/ 24158 w 2925307"/>
                <a:gd name="connsiteY363" fmla="*/ 154704 h 889799"/>
                <a:gd name="connsiteX364" fmla="*/ 34120 w 2925307"/>
                <a:gd name="connsiteY364" fmla="*/ 154704 h 889799"/>
                <a:gd name="connsiteX365" fmla="*/ 64005 w 2925307"/>
                <a:gd name="connsiteY365" fmla="*/ 171288 h 889799"/>
                <a:gd name="connsiteX366" fmla="*/ 64005 w 2925307"/>
                <a:gd name="connsiteY366" fmla="*/ 181246 h 889799"/>
                <a:gd name="connsiteX367" fmla="*/ 77402 w 2925307"/>
                <a:gd name="connsiteY367" fmla="*/ 195140 h 889799"/>
                <a:gd name="connsiteX368" fmla="*/ 130344 w 2925307"/>
                <a:gd name="connsiteY368" fmla="*/ 187871 h 889799"/>
                <a:gd name="connsiteX369" fmla="*/ 136911 w 2925307"/>
                <a:gd name="connsiteY369" fmla="*/ 187871 h 889799"/>
                <a:gd name="connsiteX370" fmla="*/ 146873 w 2925307"/>
                <a:gd name="connsiteY370" fmla="*/ 184732 h 889799"/>
                <a:gd name="connsiteX371" fmla="*/ 146873 w 2925307"/>
                <a:gd name="connsiteY371" fmla="*/ 156995 h 889799"/>
                <a:gd name="connsiteX372" fmla="*/ 100519 w 2925307"/>
                <a:gd name="connsiteY372" fmla="*/ 161129 h 889799"/>
                <a:gd name="connsiteX373" fmla="*/ 54084 w 2925307"/>
                <a:gd name="connsiteY373" fmla="*/ 141209 h 889799"/>
                <a:gd name="connsiteX374" fmla="*/ 47456 w 2925307"/>
                <a:gd name="connsiteY374" fmla="*/ 141209 h 889799"/>
                <a:gd name="connsiteX375" fmla="*/ 40687 w 2925307"/>
                <a:gd name="connsiteY375" fmla="*/ 141906 h 889799"/>
                <a:gd name="connsiteX376" fmla="*/ 10802 w 2925307"/>
                <a:gd name="connsiteY376" fmla="*/ 137872 h 889799"/>
                <a:gd name="connsiteX377" fmla="*/ 840 w 2925307"/>
                <a:gd name="connsiteY377" fmla="*/ 107994 h 889799"/>
                <a:gd name="connsiteX378" fmla="*/ 1101 w 2925307"/>
                <a:gd name="connsiteY378" fmla="*/ 88722 h 889799"/>
                <a:gd name="connsiteX379" fmla="*/ 10802 w 2925307"/>
                <a:gd name="connsiteY379" fmla="*/ 84786 h 889799"/>
                <a:gd name="connsiteX380" fmla="*/ 17430 w 2925307"/>
                <a:gd name="connsiteY380" fmla="*/ 84489 h 889799"/>
                <a:gd name="connsiteX381" fmla="*/ 50609 w 2925307"/>
                <a:gd name="connsiteY381" fmla="*/ 81451 h 889799"/>
                <a:gd name="connsiteX382" fmla="*/ 103752 w 2925307"/>
                <a:gd name="connsiteY382" fmla="*/ 81451 h 889799"/>
                <a:gd name="connsiteX383" fmla="*/ 153561 w 2925307"/>
                <a:gd name="connsiteY383" fmla="*/ 64868 h 889799"/>
                <a:gd name="connsiteX384" fmla="*/ 200016 w 2925307"/>
                <a:gd name="connsiteY384" fmla="*/ 64868 h 889799"/>
                <a:gd name="connsiteX385" fmla="*/ 229902 w 2925307"/>
                <a:gd name="connsiteY385" fmla="*/ 98034 h 889799"/>
                <a:gd name="connsiteX386" fmla="*/ 229902 w 2925307"/>
                <a:gd name="connsiteY386" fmla="*/ 104656 h 889799"/>
                <a:gd name="connsiteX387" fmla="*/ 227411 w 2925307"/>
                <a:gd name="connsiteY387" fmla="*/ 144497 h 889799"/>
                <a:gd name="connsiteX388" fmla="*/ 230002 w 2925307"/>
                <a:gd name="connsiteY388" fmla="*/ 200917 h 889799"/>
                <a:gd name="connsiteX389" fmla="*/ 230002 w 2925307"/>
                <a:gd name="connsiteY389" fmla="*/ 230798 h 889799"/>
                <a:gd name="connsiteX390" fmla="*/ 216265 w 2925307"/>
                <a:gd name="connsiteY390" fmla="*/ 273425 h 889799"/>
                <a:gd name="connsiteX391" fmla="*/ 193509 w 2925307"/>
                <a:gd name="connsiteY391" fmla="*/ 307038 h 889799"/>
                <a:gd name="connsiteX392" fmla="*/ 193509 w 2925307"/>
                <a:gd name="connsiteY392" fmla="*/ 316998 h 889799"/>
                <a:gd name="connsiteX393" fmla="*/ 161675 w 2925307"/>
                <a:gd name="connsiteY393" fmla="*/ 341499 h 889799"/>
                <a:gd name="connsiteX394" fmla="*/ 117249 w 2925307"/>
                <a:gd name="connsiteY394" fmla="*/ 356786 h 889799"/>
                <a:gd name="connsiteX395" fmla="*/ 74168 w 2925307"/>
                <a:gd name="connsiteY395" fmla="*/ 350164 h 889799"/>
                <a:gd name="connsiteX396" fmla="*/ 74168 w 2925307"/>
                <a:gd name="connsiteY396" fmla="*/ 433079 h 889799"/>
                <a:gd name="connsiteX397" fmla="*/ 128958 w 2925307"/>
                <a:gd name="connsiteY397" fmla="*/ 410918 h 889799"/>
                <a:gd name="connsiteX398" fmla="*/ 140366 w 2925307"/>
                <a:gd name="connsiteY398" fmla="*/ 426406 h 889799"/>
                <a:gd name="connsiteX399" fmla="*/ 133738 w 2925307"/>
                <a:gd name="connsiteY399" fmla="*/ 456284 h 889799"/>
                <a:gd name="connsiteX400" fmla="*/ 117048 w 2925307"/>
                <a:gd name="connsiteY400" fmla="*/ 254003 h 889799"/>
                <a:gd name="connsiteX401" fmla="*/ 93830 w 2925307"/>
                <a:gd name="connsiteY401" fmla="*/ 254003 h 889799"/>
                <a:gd name="connsiteX402" fmla="*/ 83186 w 2925307"/>
                <a:gd name="connsiteY402" fmla="*/ 250416 h 889799"/>
                <a:gd name="connsiteX403" fmla="*/ 74067 w 2925307"/>
                <a:gd name="connsiteY403" fmla="*/ 277160 h 889799"/>
                <a:gd name="connsiteX404" fmla="*/ 77241 w 2925307"/>
                <a:gd name="connsiteY404" fmla="*/ 297078 h 889799"/>
                <a:gd name="connsiteX405" fmla="*/ 87203 w 2925307"/>
                <a:gd name="connsiteY405" fmla="*/ 293791 h 889799"/>
                <a:gd name="connsiteX406" fmla="*/ 143640 w 2925307"/>
                <a:gd name="connsiteY406" fmla="*/ 270586 h 889799"/>
                <a:gd name="connsiteX407" fmla="*/ 143640 w 2925307"/>
                <a:gd name="connsiteY407" fmla="*/ 247380 h 889799"/>
                <a:gd name="connsiteX408" fmla="*/ 117088 w 2925307"/>
                <a:gd name="connsiteY408" fmla="*/ 254003 h 889799"/>
                <a:gd name="connsiteX409" fmla="*/ 302788 w 2925307"/>
                <a:gd name="connsiteY409" fmla="*/ 721561 h 889799"/>
                <a:gd name="connsiteX410" fmla="*/ 306363 w 2925307"/>
                <a:gd name="connsiteY410" fmla="*/ 715087 h 889799"/>
                <a:gd name="connsiteX411" fmla="*/ 296401 w 2925307"/>
                <a:gd name="connsiteY411" fmla="*/ 694870 h 889799"/>
                <a:gd name="connsiteX412" fmla="*/ 289533 w 2925307"/>
                <a:gd name="connsiteY412" fmla="*/ 694870 h 889799"/>
                <a:gd name="connsiteX413" fmla="*/ 259647 w 2925307"/>
                <a:gd name="connsiteY413" fmla="*/ 690687 h 889799"/>
                <a:gd name="connsiteX414" fmla="*/ 246251 w 2925307"/>
                <a:gd name="connsiteY414" fmla="*/ 691582 h 889799"/>
                <a:gd name="connsiteX415" fmla="*/ 239623 w 2925307"/>
                <a:gd name="connsiteY415" fmla="*/ 691582 h 889799"/>
                <a:gd name="connsiteX416" fmla="*/ 213071 w 2925307"/>
                <a:gd name="connsiteY416" fmla="*/ 701543 h 889799"/>
                <a:gd name="connsiteX417" fmla="*/ 206444 w 2925307"/>
                <a:gd name="connsiteY417" fmla="*/ 678335 h 889799"/>
                <a:gd name="connsiteX418" fmla="*/ 206444 w 2925307"/>
                <a:gd name="connsiteY418" fmla="*/ 645170 h 889799"/>
                <a:gd name="connsiteX419" fmla="*/ 219699 w 2925307"/>
                <a:gd name="connsiteY419" fmla="*/ 655130 h 889799"/>
                <a:gd name="connsiteX420" fmla="*/ 219699 w 2925307"/>
                <a:gd name="connsiteY420" fmla="*/ 668377 h 889799"/>
                <a:gd name="connsiteX421" fmla="*/ 223636 w 2925307"/>
                <a:gd name="connsiteY421" fmla="*/ 678335 h 889799"/>
                <a:gd name="connsiteX422" fmla="*/ 249585 w 2925307"/>
                <a:gd name="connsiteY422" fmla="*/ 678335 h 889799"/>
                <a:gd name="connsiteX423" fmla="*/ 252678 w 2925307"/>
                <a:gd name="connsiteY423" fmla="*/ 668377 h 889799"/>
                <a:gd name="connsiteX424" fmla="*/ 272601 w 2925307"/>
                <a:gd name="connsiteY424" fmla="*/ 668377 h 889799"/>
                <a:gd name="connsiteX425" fmla="*/ 307468 w 2925307"/>
                <a:gd name="connsiteY425" fmla="*/ 640290 h 889799"/>
                <a:gd name="connsiteX426" fmla="*/ 308854 w 2925307"/>
                <a:gd name="connsiteY426" fmla="*/ 621965 h 889799"/>
                <a:gd name="connsiteX427" fmla="*/ 302226 w 2925307"/>
                <a:gd name="connsiteY427" fmla="*/ 598757 h 889799"/>
                <a:gd name="connsiteX428" fmla="*/ 282302 w 2925307"/>
                <a:gd name="connsiteY428" fmla="*/ 598757 h 889799"/>
                <a:gd name="connsiteX429" fmla="*/ 239221 w 2925307"/>
                <a:gd name="connsiteY429" fmla="*/ 612004 h 889799"/>
                <a:gd name="connsiteX430" fmla="*/ 225925 w 2925307"/>
                <a:gd name="connsiteY430" fmla="*/ 612004 h 889799"/>
                <a:gd name="connsiteX431" fmla="*/ 212770 w 2925307"/>
                <a:gd name="connsiteY431" fmla="*/ 618876 h 889799"/>
                <a:gd name="connsiteX432" fmla="*/ 206062 w 2925307"/>
                <a:gd name="connsiteY432" fmla="*/ 618876 h 889799"/>
                <a:gd name="connsiteX433" fmla="*/ 196100 w 2925307"/>
                <a:gd name="connsiteY433" fmla="*/ 608916 h 889799"/>
                <a:gd name="connsiteX434" fmla="*/ 191862 w 2925307"/>
                <a:gd name="connsiteY434" fmla="*/ 552596 h 889799"/>
                <a:gd name="connsiteX435" fmla="*/ 192746 w 2925307"/>
                <a:gd name="connsiteY435" fmla="*/ 539298 h 889799"/>
                <a:gd name="connsiteX436" fmla="*/ 215963 w 2925307"/>
                <a:gd name="connsiteY436" fmla="*/ 539298 h 889799"/>
                <a:gd name="connsiteX437" fmla="*/ 242515 w 2925307"/>
                <a:gd name="connsiteY437" fmla="*/ 549258 h 889799"/>
                <a:gd name="connsiteX438" fmla="*/ 302286 w 2925307"/>
                <a:gd name="connsiteY438" fmla="*/ 549258 h 889799"/>
                <a:gd name="connsiteX439" fmla="*/ 318876 w 2925307"/>
                <a:gd name="connsiteY439" fmla="*/ 565841 h 889799"/>
                <a:gd name="connsiteX440" fmla="*/ 332312 w 2925307"/>
                <a:gd name="connsiteY440" fmla="*/ 652043 h 889799"/>
                <a:gd name="connsiteX441" fmla="*/ 325483 w 2925307"/>
                <a:gd name="connsiteY441" fmla="*/ 691882 h 889799"/>
                <a:gd name="connsiteX442" fmla="*/ 325483 w 2925307"/>
                <a:gd name="connsiteY442" fmla="*/ 711802 h 889799"/>
                <a:gd name="connsiteX443" fmla="*/ 328838 w 2925307"/>
                <a:gd name="connsiteY443" fmla="*/ 721760 h 889799"/>
                <a:gd name="connsiteX444" fmla="*/ 336309 w 2925307"/>
                <a:gd name="connsiteY444" fmla="*/ 734658 h 889799"/>
                <a:gd name="connsiteX445" fmla="*/ 348701 w 2925307"/>
                <a:gd name="connsiteY445" fmla="*/ 735007 h 889799"/>
                <a:gd name="connsiteX446" fmla="*/ 408472 w 2925307"/>
                <a:gd name="connsiteY446" fmla="*/ 662052 h 889799"/>
                <a:gd name="connsiteX447" fmla="*/ 408472 w 2925307"/>
                <a:gd name="connsiteY447" fmla="*/ 628937 h 889799"/>
                <a:gd name="connsiteX448" fmla="*/ 415100 w 2925307"/>
                <a:gd name="connsiteY448" fmla="*/ 592434 h 889799"/>
                <a:gd name="connsiteX449" fmla="*/ 415100 w 2925307"/>
                <a:gd name="connsiteY449" fmla="*/ 555981 h 889799"/>
                <a:gd name="connsiteX450" fmla="*/ 408271 w 2925307"/>
                <a:gd name="connsiteY450" fmla="*/ 542784 h 889799"/>
                <a:gd name="connsiteX451" fmla="*/ 408271 w 2925307"/>
                <a:gd name="connsiteY451" fmla="*/ 536061 h 889799"/>
                <a:gd name="connsiteX452" fmla="*/ 404134 w 2925307"/>
                <a:gd name="connsiteY452" fmla="*/ 509669 h 889799"/>
                <a:gd name="connsiteX453" fmla="*/ 388347 w 2925307"/>
                <a:gd name="connsiteY453" fmla="*/ 502996 h 889799"/>
                <a:gd name="connsiteX454" fmla="*/ 381720 w 2925307"/>
                <a:gd name="connsiteY454" fmla="*/ 502996 h 889799"/>
                <a:gd name="connsiteX455" fmla="*/ 328677 w 2925307"/>
                <a:gd name="connsiteY455" fmla="*/ 496371 h 889799"/>
                <a:gd name="connsiteX456" fmla="*/ 262378 w 2925307"/>
                <a:gd name="connsiteY456" fmla="*/ 500655 h 889799"/>
                <a:gd name="connsiteX457" fmla="*/ 225825 w 2925307"/>
                <a:gd name="connsiteY457" fmla="*/ 499709 h 889799"/>
                <a:gd name="connsiteX458" fmla="*/ 219197 w 2925307"/>
                <a:gd name="connsiteY458" fmla="*/ 499709 h 889799"/>
                <a:gd name="connsiteX459" fmla="*/ 199273 w 2925307"/>
                <a:gd name="connsiteY459" fmla="*/ 509669 h 889799"/>
                <a:gd name="connsiteX460" fmla="*/ 192505 w 2925307"/>
                <a:gd name="connsiteY460" fmla="*/ 509669 h 889799"/>
                <a:gd name="connsiteX461" fmla="*/ 172581 w 2925307"/>
                <a:gd name="connsiteY461" fmla="*/ 506382 h 889799"/>
                <a:gd name="connsiteX462" fmla="*/ 155951 w 2925307"/>
                <a:gd name="connsiteY462" fmla="*/ 512856 h 889799"/>
                <a:gd name="connsiteX463" fmla="*/ 155951 w 2925307"/>
                <a:gd name="connsiteY463" fmla="*/ 536212 h 889799"/>
                <a:gd name="connsiteX464" fmla="*/ 143097 w 2925307"/>
                <a:gd name="connsiteY464" fmla="*/ 558821 h 889799"/>
                <a:gd name="connsiteX465" fmla="*/ 143539 w 2925307"/>
                <a:gd name="connsiteY465" fmla="*/ 565692 h 889799"/>
                <a:gd name="connsiteX466" fmla="*/ 131830 w 2925307"/>
                <a:gd name="connsiteY466" fmla="*/ 655030 h 889799"/>
                <a:gd name="connsiteX467" fmla="*/ 133577 w 2925307"/>
                <a:gd name="connsiteY467" fmla="*/ 691731 h 889799"/>
                <a:gd name="connsiteX468" fmla="*/ 143539 w 2925307"/>
                <a:gd name="connsiteY468" fmla="*/ 734808 h 889799"/>
                <a:gd name="connsiteX469" fmla="*/ 166757 w 2925307"/>
                <a:gd name="connsiteY469" fmla="*/ 751391 h 889799"/>
                <a:gd name="connsiteX470" fmla="*/ 193248 w 2925307"/>
                <a:gd name="connsiteY470" fmla="*/ 754777 h 889799"/>
                <a:gd name="connsiteX471" fmla="*/ 213172 w 2925307"/>
                <a:gd name="connsiteY471" fmla="*/ 741431 h 889799"/>
                <a:gd name="connsiteX472" fmla="*/ 233095 w 2925307"/>
                <a:gd name="connsiteY472" fmla="*/ 741431 h 889799"/>
                <a:gd name="connsiteX473" fmla="*/ 282905 w 2925307"/>
                <a:gd name="connsiteY473" fmla="*/ 724848 h 889799"/>
                <a:gd name="connsiteX474" fmla="*/ 286239 w 2925307"/>
                <a:gd name="connsiteY474" fmla="*/ 724848 h 889799"/>
                <a:gd name="connsiteX475" fmla="*/ 302828 w 2925307"/>
                <a:gd name="connsiteY475" fmla="*/ 721561 h 889799"/>
                <a:gd name="connsiteX476" fmla="*/ 395618 w 2925307"/>
                <a:gd name="connsiteY476" fmla="*/ 877430 h 889799"/>
                <a:gd name="connsiteX477" fmla="*/ 455389 w 2925307"/>
                <a:gd name="connsiteY477" fmla="*/ 834304 h 889799"/>
                <a:gd name="connsiteX478" fmla="*/ 385656 w 2925307"/>
                <a:gd name="connsiteY478" fmla="*/ 807762 h 889799"/>
                <a:gd name="connsiteX479" fmla="*/ 355771 w 2925307"/>
                <a:gd name="connsiteY479" fmla="*/ 811995 h 889799"/>
                <a:gd name="connsiteX480" fmla="*/ 307950 w 2925307"/>
                <a:gd name="connsiteY480" fmla="*/ 809854 h 889799"/>
                <a:gd name="connsiteX481" fmla="*/ 259446 w 2925307"/>
                <a:gd name="connsiteY481" fmla="*/ 814386 h 889799"/>
                <a:gd name="connsiteX482" fmla="*/ 156695 w 2925307"/>
                <a:gd name="connsiteY482" fmla="*/ 810053 h 889799"/>
                <a:gd name="connsiteX483" fmla="*/ 120181 w 2925307"/>
                <a:gd name="connsiteY483" fmla="*/ 811099 h 889799"/>
                <a:gd name="connsiteX484" fmla="*/ 113714 w 2925307"/>
                <a:gd name="connsiteY484" fmla="*/ 811099 h 889799"/>
                <a:gd name="connsiteX485" fmla="*/ 87504 w 2925307"/>
                <a:gd name="connsiteY485" fmla="*/ 821905 h 889799"/>
                <a:gd name="connsiteX486" fmla="*/ 84069 w 2925307"/>
                <a:gd name="connsiteY486" fmla="*/ 831067 h 889799"/>
                <a:gd name="connsiteX487" fmla="*/ 84069 w 2925307"/>
                <a:gd name="connsiteY487" fmla="*/ 837642 h 889799"/>
                <a:gd name="connsiteX488" fmla="*/ 140446 w 2925307"/>
                <a:gd name="connsiteY488" fmla="*/ 890677 h 889799"/>
                <a:gd name="connsiteX489" fmla="*/ 143800 w 2925307"/>
                <a:gd name="connsiteY489" fmla="*/ 890677 h 889799"/>
                <a:gd name="connsiteX490" fmla="*/ 163724 w 2925307"/>
                <a:gd name="connsiteY490" fmla="*/ 880717 h 889799"/>
                <a:gd name="connsiteX491" fmla="*/ 170332 w 2925307"/>
                <a:gd name="connsiteY491" fmla="*/ 880717 h 889799"/>
                <a:gd name="connsiteX492" fmla="*/ 243318 w 2925307"/>
                <a:gd name="connsiteY492" fmla="*/ 877430 h 889799"/>
                <a:gd name="connsiteX493" fmla="*/ 296462 w 2925307"/>
                <a:gd name="connsiteY493" fmla="*/ 883805 h 889799"/>
                <a:gd name="connsiteX494" fmla="*/ 303029 w 2925307"/>
                <a:gd name="connsiteY494" fmla="*/ 883805 h 889799"/>
                <a:gd name="connsiteX495" fmla="*/ 316224 w 2925307"/>
                <a:gd name="connsiteY495" fmla="*/ 876982 h 889799"/>
                <a:gd name="connsiteX496" fmla="*/ 322893 w 2925307"/>
                <a:gd name="connsiteY496" fmla="*/ 876982 h 889799"/>
                <a:gd name="connsiteX497" fmla="*/ 395618 w 2925307"/>
                <a:gd name="connsiteY497" fmla="*/ 876982 h 889799"/>
                <a:gd name="connsiteX498" fmla="*/ 2571056 w 2925307"/>
                <a:gd name="connsiteY498" fmla="*/ 856614 h 889799"/>
                <a:gd name="connsiteX499" fmla="*/ 2554486 w 2925307"/>
                <a:gd name="connsiteY499" fmla="*/ 796856 h 889799"/>
                <a:gd name="connsiteX500" fmla="*/ 2554486 w 2925307"/>
                <a:gd name="connsiteY500" fmla="*/ 793520 h 889799"/>
                <a:gd name="connsiteX501" fmla="*/ 2561094 w 2925307"/>
                <a:gd name="connsiteY501" fmla="*/ 783560 h 889799"/>
                <a:gd name="connsiteX502" fmla="*/ 2584512 w 2925307"/>
                <a:gd name="connsiteY502" fmla="*/ 799396 h 889799"/>
                <a:gd name="connsiteX503" fmla="*/ 2600941 w 2925307"/>
                <a:gd name="connsiteY503" fmla="*/ 803480 h 889799"/>
                <a:gd name="connsiteX504" fmla="*/ 2634120 w 2925307"/>
                <a:gd name="connsiteY504" fmla="*/ 723802 h 889799"/>
                <a:gd name="connsiteX505" fmla="*/ 2634864 w 2925307"/>
                <a:gd name="connsiteY505" fmla="*/ 713842 h 889799"/>
                <a:gd name="connsiteX506" fmla="*/ 2630786 w 2925307"/>
                <a:gd name="connsiteY506" fmla="*/ 677490 h 889799"/>
                <a:gd name="connsiteX507" fmla="*/ 2607569 w 2925307"/>
                <a:gd name="connsiteY507" fmla="*/ 674203 h 889799"/>
                <a:gd name="connsiteX508" fmla="*/ 2539885 w 2925307"/>
                <a:gd name="connsiteY508" fmla="*/ 665588 h 889799"/>
                <a:gd name="connsiteX509" fmla="*/ 2494815 w 2925307"/>
                <a:gd name="connsiteY509" fmla="*/ 634364 h 889799"/>
                <a:gd name="connsiteX510" fmla="*/ 2501785 w 2925307"/>
                <a:gd name="connsiteY510" fmla="*/ 619424 h 889799"/>
                <a:gd name="connsiteX511" fmla="*/ 2597607 w 2925307"/>
                <a:gd name="connsiteY511" fmla="*/ 604484 h 889799"/>
                <a:gd name="connsiteX512" fmla="*/ 2620825 w 2925307"/>
                <a:gd name="connsiteY512" fmla="*/ 604484 h 889799"/>
                <a:gd name="connsiteX513" fmla="*/ 2630786 w 2925307"/>
                <a:gd name="connsiteY513" fmla="*/ 597862 h 889799"/>
                <a:gd name="connsiteX514" fmla="*/ 2624159 w 2925307"/>
                <a:gd name="connsiteY514" fmla="*/ 577942 h 889799"/>
                <a:gd name="connsiteX515" fmla="*/ 2624159 w 2925307"/>
                <a:gd name="connsiteY515" fmla="*/ 551399 h 889799"/>
                <a:gd name="connsiteX516" fmla="*/ 2657338 w 2925307"/>
                <a:gd name="connsiteY516" fmla="*/ 511561 h 889799"/>
                <a:gd name="connsiteX517" fmla="*/ 2604235 w 2925307"/>
                <a:gd name="connsiteY517" fmla="*/ 524808 h 889799"/>
                <a:gd name="connsiteX518" fmla="*/ 2571056 w 2925307"/>
                <a:gd name="connsiteY518" fmla="*/ 484968 h 889799"/>
                <a:gd name="connsiteX519" fmla="*/ 2634120 w 2925307"/>
                <a:gd name="connsiteY519" fmla="*/ 451802 h 889799"/>
                <a:gd name="connsiteX520" fmla="*/ 2673968 w 2925307"/>
                <a:gd name="connsiteY520" fmla="*/ 451802 h 889799"/>
                <a:gd name="connsiteX521" fmla="*/ 2743701 w 2925307"/>
                <a:gd name="connsiteY521" fmla="*/ 491640 h 889799"/>
                <a:gd name="connsiteX522" fmla="*/ 2663062 w 2925307"/>
                <a:gd name="connsiteY522" fmla="*/ 555134 h 889799"/>
                <a:gd name="connsiteX523" fmla="*/ 2683970 w 2925307"/>
                <a:gd name="connsiteY523" fmla="*/ 601099 h 889799"/>
                <a:gd name="connsiteX524" fmla="*/ 2700560 w 2925307"/>
                <a:gd name="connsiteY524" fmla="*/ 601099 h 889799"/>
                <a:gd name="connsiteX525" fmla="*/ 2786822 w 2925307"/>
                <a:gd name="connsiteY525" fmla="*/ 634214 h 889799"/>
                <a:gd name="connsiteX526" fmla="*/ 2786822 w 2925307"/>
                <a:gd name="connsiteY526" fmla="*/ 644174 h 889799"/>
                <a:gd name="connsiteX527" fmla="*/ 2723817 w 2925307"/>
                <a:gd name="connsiteY527" fmla="*/ 680677 h 889799"/>
                <a:gd name="connsiteX528" fmla="*/ 2696422 w 2925307"/>
                <a:gd name="connsiteY528" fmla="*/ 680677 h 889799"/>
                <a:gd name="connsiteX529" fmla="*/ 2700560 w 2925307"/>
                <a:gd name="connsiteY529" fmla="*/ 733662 h 889799"/>
                <a:gd name="connsiteX530" fmla="*/ 2610903 w 2925307"/>
                <a:gd name="connsiteY530" fmla="*/ 889532 h 889799"/>
                <a:gd name="connsiteX531" fmla="*/ 2571056 w 2925307"/>
                <a:gd name="connsiteY531" fmla="*/ 856614 h 889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</a:cxnLst>
              <a:rect l="l" t="t" r="r" b="b"/>
              <a:pathLst>
                <a:path w="2925307" h="889799">
                  <a:moveTo>
                    <a:pt x="2677202" y="369138"/>
                  </a:moveTo>
                  <a:lnTo>
                    <a:pt x="2634120" y="369138"/>
                  </a:lnTo>
                  <a:cubicBezTo>
                    <a:pt x="2635868" y="353350"/>
                    <a:pt x="2629581" y="363559"/>
                    <a:pt x="2644083" y="355891"/>
                  </a:cubicBezTo>
                  <a:lnTo>
                    <a:pt x="2644083" y="339308"/>
                  </a:lnTo>
                  <a:lnTo>
                    <a:pt x="2657780" y="316350"/>
                  </a:lnTo>
                  <a:lnTo>
                    <a:pt x="2657378" y="309478"/>
                  </a:lnTo>
                  <a:lnTo>
                    <a:pt x="2657378" y="286273"/>
                  </a:lnTo>
                  <a:lnTo>
                    <a:pt x="2650509" y="273025"/>
                  </a:lnTo>
                  <a:lnTo>
                    <a:pt x="2650509" y="263065"/>
                  </a:lnTo>
                  <a:cubicBezTo>
                    <a:pt x="2645067" y="258583"/>
                    <a:pt x="2644886" y="186825"/>
                    <a:pt x="2650509" y="186825"/>
                  </a:cubicBezTo>
                  <a:lnTo>
                    <a:pt x="2650509" y="173429"/>
                  </a:lnTo>
                  <a:cubicBezTo>
                    <a:pt x="2655992" y="172184"/>
                    <a:pt x="2667239" y="170740"/>
                    <a:pt x="2672622" y="169047"/>
                  </a:cubicBezTo>
                  <a:cubicBezTo>
                    <a:pt x="2681982" y="166059"/>
                    <a:pt x="2681038" y="160182"/>
                    <a:pt x="2690296" y="160182"/>
                  </a:cubicBezTo>
                  <a:lnTo>
                    <a:pt x="2720182" y="160182"/>
                  </a:lnTo>
                  <a:cubicBezTo>
                    <a:pt x="2731088" y="160182"/>
                    <a:pt x="2732634" y="166905"/>
                    <a:pt x="2733438" y="176764"/>
                  </a:cubicBezTo>
                  <a:cubicBezTo>
                    <a:pt x="2703552" y="183688"/>
                    <a:pt x="2696221" y="199524"/>
                    <a:pt x="2683629" y="223227"/>
                  </a:cubicBezTo>
                  <a:lnTo>
                    <a:pt x="2683629" y="239760"/>
                  </a:lnTo>
                  <a:cubicBezTo>
                    <a:pt x="2691943" y="255396"/>
                    <a:pt x="2713514" y="280546"/>
                    <a:pt x="2713514" y="296132"/>
                  </a:cubicBezTo>
                  <a:cubicBezTo>
                    <a:pt x="2713514" y="299420"/>
                    <a:pt x="2670373" y="330693"/>
                    <a:pt x="2670373" y="345931"/>
                  </a:cubicBezTo>
                  <a:lnTo>
                    <a:pt x="2670373" y="349268"/>
                  </a:lnTo>
                  <a:cubicBezTo>
                    <a:pt x="2670373" y="361220"/>
                    <a:pt x="2678748" y="359228"/>
                    <a:pt x="2690296" y="359228"/>
                  </a:cubicBezTo>
                  <a:cubicBezTo>
                    <a:pt x="2704597" y="337814"/>
                    <a:pt x="2712872" y="336768"/>
                    <a:pt x="2733438" y="322775"/>
                  </a:cubicBezTo>
                  <a:cubicBezTo>
                    <a:pt x="2750871" y="310874"/>
                    <a:pt x="2753803" y="293494"/>
                    <a:pt x="2779853" y="292895"/>
                  </a:cubicBezTo>
                  <a:cubicBezTo>
                    <a:pt x="2785275" y="285425"/>
                    <a:pt x="2797346" y="276262"/>
                    <a:pt x="2807208" y="263863"/>
                  </a:cubicBezTo>
                  <a:cubicBezTo>
                    <a:pt x="2816406" y="252360"/>
                    <a:pt x="2819600" y="242499"/>
                    <a:pt x="2826268" y="229900"/>
                  </a:cubicBezTo>
                  <a:lnTo>
                    <a:pt x="2826268" y="206644"/>
                  </a:lnTo>
                  <a:cubicBezTo>
                    <a:pt x="2819941" y="194793"/>
                    <a:pt x="2820202" y="191704"/>
                    <a:pt x="2803070" y="190062"/>
                  </a:cubicBezTo>
                  <a:lnTo>
                    <a:pt x="2799836" y="163469"/>
                  </a:lnTo>
                  <a:cubicBezTo>
                    <a:pt x="2818354" y="135930"/>
                    <a:pt x="2840829" y="145940"/>
                    <a:pt x="2859587" y="110383"/>
                  </a:cubicBezTo>
                  <a:lnTo>
                    <a:pt x="2859587" y="97236"/>
                  </a:lnTo>
                  <a:cubicBezTo>
                    <a:pt x="2848481" y="91361"/>
                    <a:pt x="2839081" y="84339"/>
                    <a:pt x="2823094" y="83941"/>
                  </a:cubicBezTo>
                  <a:cubicBezTo>
                    <a:pt x="2818113" y="76521"/>
                    <a:pt x="2809838" y="72338"/>
                    <a:pt x="2809838" y="64021"/>
                  </a:cubicBezTo>
                  <a:lnTo>
                    <a:pt x="2809838" y="53912"/>
                  </a:lnTo>
                  <a:cubicBezTo>
                    <a:pt x="2809838" y="16911"/>
                    <a:pt x="2797245" y="13526"/>
                    <a:pt x="2773325" y="877"/>
                  </a:cubicBezTo>
                  <a:cubicBezTo>
                    <a:pt x="2760331" y="3865"/>
                    <a:pt x="2730244" y="16813"/>
                    <a:pt x="2730244" y="30755"/>
                  </a:cubicBezTo>
                  <a:cubicBezTo>
                    <a:pt x="2730244" y="48535"/>
                    <a:pt x="2736872" y="53613"/>
                    <a:pt x="2736872" y="73881"/>
                  </a:cubicBezTo>
                  <a:lnTo>
                    <a:pt x="2736872" y="83841"/>
                  </a:lnTo>
                  <a:cubicBezTo>
                    <a:pt x="2736872" y="105504"/>
                    <a:pt x="2670975" y="107096"/>
                    <a:pt x="2653984" y="130303"/>
                  </a:cubicBezTo>
                  <a:cubicBezTo>
                    <a:pt x="2646814" y="126518"/>
                    <a:pt x="2637354" y="124526"/>
                    <a:pt x="2637354" y="113721"/>
                  </a:cubicBezTo>
                  <a:lnTo>
                    <a:pt x="2637354" y="80654"/>
                  </a:lnTo>
                  <a:cubicBezTo>
                    <a:pt x="2627051" y="61133"/>
                    <a:pt x="2617089" y="41512"/>
                    <a:pt x="2587545" y="40816"/>
                  </a:cubicBezTo>
                  <a:lnTo>
                    <a:pt x="2581519" y="33494"/>
                  </a:lnTo>
                  <a:cubicBezTo>
                    <a:pt x="2571558" y="39171"/>
                    <a:pt x="2557660" y="46591"/>
                    <a:pt x="2557660" y="60734"/>
                  </a:cubicBezTo>
                  <a:cubicBezTo>
                    <a:pt x="2557940" y="74555"/>
                    <a:pt x="2559748" y="88305"/>
                    <a:pt x="2563102" y="101719"/>
                  </a:cubicBezTo>
                  <a:cubicBezTo>
                    <a:pt x="2566436" y="117803"/>
                    <a:pt x="2560953" y="124825"/>
                    <a:pt x="2560953" y="140312"/>
                  </a:cubicBezTo>
                  <a:lnTo>
                    <a:pt x="2560953" y="150272"/>
                  </a:lnTo>
                  <a:cubicBezTo>
                    <a:pt x="2560953" y="165212"/>
                    <a:pt x="2555571" y="165609"/>
                    <a:pt x="2558021" y="179704"/>
                  </a:cubicBezTo>
                  <a:cubicBezTo>
                    <a:pt x="2559708" y="189662"/>
                    <a:pt x="2564287" y="191206"/>
                    <a:pt x="2564287" y="206644"/>
                  </a:cubicBezTo>
                  <a:lnTo>
                    <a:pt x="2564287" y="229900"/>
                  </a:lnTo>
                  <a:lnTo>
                    <a:pt x="2567119" y="279698"/>
                  </a:lnTo>
                  <a:cubicBezTo>
                    <a:pt x="2569509" y="304598"/>
                    <a:pt x="2557660" y="321330"/>
                    <a:pt x="2557660" y="345981"/>
                  </a:cubicBezTo>
                  <a:cubicBezTo>
                    <a:pt x="2557660" y="355093"/>
                    <a:pt x="2564287" y="356786"/>
                    <a:pt x="2564287" y="365901"/>
                  </a:cubicBezTo>
                  <a:cubicBezTo>
                    <a:pt x="2564287" y="366796"/>
                    <a:pt x="2562038" y="371925"/>
                    <a:pt x="2560953" y="375859"/>
                  </a:cubicBezTo>
                  <a:cubicBezTo>
                    <a:pt x="2544805" y="379594"/>
                    <a:pt x="2547497" y="385321"/>
                    <a:pt x="2527834" y="385819"/>
                  </a:cubicBezTo>
                  <a:lnTo>
                    <a:pt x="2527834" y="379096"/>
                  </a:lnTo>
                  <a:cubicBezTo>
                    <a:pt x="2544705" y="374566"/>
                    <a:pt x="2535245" y="371676"/>
                    <a:pt x="2547758" y="362513"/>
                  </a:cubicBezTo>
                  <a:lnTo>
                    <a:pt x="2551795" y="332635"/>
                  </a:lnTo>
                  <a:lnTo>
                    <a:pt x="2552939" y="219791"/>
                  </a:lnTo>
                  <a:cubicBezTo>
                    <a:pt x="2554426" y="205349"/>
                    <a:pt x="2549344" y="195988"/>
                    <a:pt x="2544424" y="186626"/>
                  </a:cubicBezTo>
                  <a:lnTo>
                    <a:pt x="2544424" y="143549"/>
                  </a:lnTo>
                  <a:cubicBezTo>
                    <a:pt x="2529963" y="116309"/>
                    <a:pt x="2515623" y="107944"/>
                    <a:pt x="2504576" y="87178"/>
                  </a:cubicBezTo>
                  <a:lnTo>
                    <a:pt x="2497888" y="87178"/>
                  </a:lnTo>
                  <a:cubicBezTo>
                    <a:pt x="2477422" y="87178"/>
                    <a:pt x="2465613" y="112775"/>
                    <a:pt x="2458041" y="127016"/>
                  </a:cubicBezTo>
                  <a:lnTo>
                    <a:pt x="2458041" y="173429"/>
                  </a:lnTo>
                  <a:lnTo>
                    <a:pt x="2459045" y="239760"/>
                  </a:lnTo>
                  <a:lnTo>
                    <a:pt x="2458041" y="243097"/>
                  </a:lnTo>
                  <a:lnTo>
                    <a:pt x="2458041" y="249720"/>
                  </a:lnTo>
                  <a:cubicBezTo>
                    <a:pt x="2464347" y="259660"/>
                    <a:pt x="2467782" y="271128"/>
                    <a:pt x="2468003" y="282885"/>
                  </a:cubicBezTo>
                  <a:lnTo>
                    <a:pt x="2468003" y="319338"/>
                  </a:lnTo>
                  <a:cubicBezTo>
                    <a:pt x="2469851" y="333934"/>
                    <a:pt x="2473185" y="348306"/>
                    <a:pt x="2477964" y="362214"/>
                  </a:cubicBezTo>
                  <a:cubicBezTo>
                    <a:pt x="2484854" y="378002"/>
                    <a:pt x="2495157" y="373321"/>
                    <a:pt x="2504275" y="385670"/>
                  </a:cubicBezTo>
                  <a:cubicBezTo>
                    <a:pt x="2473747" y="388211"/>
                    <a:pt x="2425283" y="415548"/>
                    <a:pt x="2424581" y="415548"/>
                  </a:cubicBezTo>
                  <a:lnTo>
                    <a:pt x="2418013" y="415548"/>
                  </a:lnTo>
                  <a:lnTo>
                    <a:pt x="2404797" y="408727"/>
                  </a:lnTo>
                  <a:lnTo>
                    <a:pt x="2398089" y="408727"/>
                  </a:lnTo>
                  <a:cubicBezTo>
                    <a:pt x="2376358" y="408727"/>
                    <a:pt x="2335084" y="472568"/>
                    <a:pt x="2335084" y="498364"/>
                  </a:cubicBezTo>
                  <a:lnTo>
                    <a:pt x="2335084" y="524858"/>
                  </a:lnTo>
                  <a:lnTo>
                    <a:pt x="2359969" y="556728"/>
                  </a:lnTo>
                  <a:cubicBezTo>
                    <a:pt x="2368786" y="558869"/>
                    <a:pt x="2370192" y="561309"/>
                    <a:pt x="2381640" y="561309"/>
                  </a:cubicBezTo>
                  <a:lnTo>
                    <a:pt x="2404858" y="561309"/>
                  </a:lnTo>
                  <a:cubicBezTo>
                    <a:pt x="2419800" y="553391"/>
                    <a:pt x="2430003" y="546718"/>
                    <a:pt x="2438017" y="531430"/>
                  </a:cubicBezTo>
                  <a:lnTo>
                    <a:pt x="2438017" y="508225"/>
                  </a:lnTo>
                  <a:cubicBezTo>
                    <a:pt x="2435245" y="502946"/>
                    <a:pt x="2428055" y="493285"/>
                    <a:pt x="2428055" y="488305"/>
                  </a:cubicBezTo>
                  <a:lnTo>
                    <a:pt x="2428055" y="465100"/>
                  </a:lnTo>
                  <a:cubicBezTo>
                    <a:pt x="2432193" y="457230"/>
                    <a:pt x="2447637" y="438557"/>
                    <a:pt x="2457940" y="438557"/>
                  </a:cubicBezTo>
                  <a:lnTo>
                    <a:pt x="2477864" y="438557"/>
                  </a:lnTo>
                  <a:lnTo>
                    <a:pt x="2630686" y="427402"/>
                  </a:lnTo>
                  <a:lnTo>
                    <a:pt x="2730305" y="428695"/>
                  </a:lnTo>
                  <a:lnTo>
                    <a:pt x="2800037" y="432430"/>
                  </a:lnTo>
                  <a:cubicBezTo>
                    <a:pt x="2804998" y="432430"/>
                    <a:pt x="2810682" y="433826"/>
                    <a:pt x="2809979" y="438655"/>
                  </a:cubicBezTo>
                  <a:lnTo>
                    <a:pt x="2806063" y="471722"/>
                  </a:lnTo>
                  <a:cubicBezTo>
                    <a:pt x="2826368" y="471722"/>
                    <a:pt x="2830967" y="465100"/>
                    <a:pt x="2843158" y="458525"/>
                  </a:cubicBezTo>
                  <a:cubicBezTo>
                    <a:pt x="2856113" y="462371"/>
                    <a:pt x="2869509" y="464616"/>
                    <a:pt x="2883006" y="465198"/>
                  </a:cubicBezTo>
                  <a:cubicBezTo>
                    <a:pt x="2904075" y="465198"/>
                    <a:pt x="2926147" y="455238"/>
                    <a:pt x="2926147" y="432033"/>
                  </a:cubicBezTo>
                  <a:cubicBezTo>
                    <a:pt x="2926147" y="408827"/>
                    <a:pt x="2890778" y="405938"/>
                    <a:pt x="2873847" y="394833"/>
                  </a:cubicBezTo>
                  <a:cubicBezTo>
                    <a:pt x="2859849" y="385620"/>
                    <a:pt x="2830967" y="368987"/>
                    <a:pt x="2810080" y="368987"/>
                  </a:cubicBezTo>
                  <a:lnTo>
                    <a:pt x="2677202" y="368987"/>
                  </a:lnTo>
                  <a:close/>
                  <a:moveTo>
                    <a:pt x="1729220" y="680179"/>
                  </a:moveTo>
                  <a:cubicBezTo>
                    <a:pt x="1717912" y="697111"/>
                    <a:pt x="1721005" y="703683"/>
                    <a:pt x="1702728" y="713344"/>
                  </a:cubicBezTo>
                  <a:cubicBezTo>
                    <a:pt x="1691802" y="729629"/>
                    <a:pt x="1687786" y="724898"/>
                    <a:pt x="1676177" y="746511"/>
                  </a:cubicBezTo>
                  <a:lnTo>
                    <a:pt x="1662921" y="746511"/>
                  </a:lnTo>
                  <a:cubicBezTo>
                    <a:pt x="1661977" y="749897"/>
                    <a:pt x="1650870" y="776988"/>
                    <a:pt x="1648581" y="778530"/>
                  </a:cubicBezTo>
                  <a:cubicBezTo>
                    <a:pt x="1644885" y="780972"/>
                    <a:pt x="1637976" y="780024"/>
                    <a:pt x="1632292" y="785502"/>
                  </a:cubicBezTo>
                  <a:cubicBezTo>
                    <a:pt x="1628999" y="788789"/>
                    <a:pt x="1628215" y="792773"/>
                    <a:pt x="1622331" y="798749"/>
                  </a:cubicBezTo>
                  <a:cubicBezTo>
                    <a:pt x="1594735" y="826836"/>
                    <a:pt x="1607388" y="819565"/>
                    <a:pt x="1570071" y="839335"/>
                  </a:cubicBezTo>
                  <a:lnTo>
                    <a:pt x="1570071" y="852632"/>
                  </a:lnTo>
                  <a:lnTo>
                    <a:pt x="1580033" y="855718"/>
                  </a:lnTo>
                  <a:lnTo>
                    <a:pt x="1586560" y="855718"/>
                  </a:lnTo>
                  <a:cubicBezTo>
                    <a:pt x="1633839" y="855718"/>
                    <a:pt x="1648722" y="827682"/>
                    <a:pt x="1681198" y="817920"/>
                  </a:cubicBezTo>
                  <a:cubicBezTo>
                    <a:pt x="1712027" y="808758"/>
                    <a:pt x="1702768" y="814087"/>
                    <a:pt x="1723134" y="793571"/>
                  </a:cubicBezTo>
                  <a:cubicBezTo>
                    <a:pt x="1736330" y="780273"/>
                    <a:pt x="1747095" y="776588"/>
                    <a:pt x="1761294" y="765335"/>
                  </a:cubicBezTo>
                  <a:cubicBezTo>
                    <a:pt x="1800138" y="734509"/>
                    <a:pt x="1795056" y="733214"/>
                    <a:pt x="1820603" y="692030"/>
                  </a:cubicBezTo>
                  <a:cubicBezTo>
                    <a:pt x="1838940" y="662451"/>
                    <a:pt x="1852096" y="637551"/>
                    <a:pt x="1868284" y="607024"/>
                  </a:cubicBezTo>
                  <a:cubicBezTo>
                    <a:pt x="1874409" y="594177"/>
                    <a:pt x="1872803" y="567186"/>
                    <a:pt x="1888207" y="567186"/>
                  </a:cubicBezTo>
                  <a:cubicBezTo>
                    <a:pt x="1893831" y="567186"/>
                    <a:pt x="1901202" y="593578"/>
                    <a:pt x="1904797" y="600301"/>
                  </a:cubicBezTo>
                  <a:lnTo>
                    <a:pt x="1904797" y="606974"/>
                  </a:lnTo>
                  <a:cubicBezTo>
                    <a:pt x="1907629" y="610211"/>
                    <a:pt x="1941190" y="673008"/>
                    <a:pt x="1945689" y="682120"/>
                  </a:cubicBezTo>
                  <a:cubicBezTo>
                    <a:pt x="1951453" y="695456"/>
                    <a:pt x="1959166" y="707872"/>
                    <a:pt x="1968545" y="718973"/>
                  </a:cubicBezTo>
                  <a:cubicBezTo>
                    <a:pt x="1977563" y="730475"/>
                    <a:pt x="1985677" y="739439"/>
                    <a:pt x="1990658" y="753232"/>
                  </a:cubicBezTo>
                  <a:cubicBezTo>
                    <a:pt x="2003050" y="787544"/>
                    <a:pt x="2017149" y="796408"/>
                    <a:pt x="2047336" y="812643"/>
                  </a:cubicBezTo>
                  <a:cubicBezTo>
                    <a:pt x="2060029" y="819465"/>
                    <a:pt x="2115381" y="845708"/>
                    <a:pt x="2130325" y="845708"/>
                  </a:cubicBezTo>
                  <a:cubicBezTo>
                    <a:pt x="2156273" y="845708"/>
                    <a:pt x="2182765" y="841676"/>
                    <a:pt x="2193329" y="825790"/>
                  </a:cubicBezTo>
                  <a:cubicBezTo>
                    <a:pt x="2185858" y="793769"/>
                    <a:pt x="2182423" y="796259"/>
                    <a:pt x="2158061" y="781420"/>
                  </a:cubicBezTo>
                  <a:cubicBezTo>
                    <a:pt x="2139623" y="770215"/>
                    <a:pt x="2139684" y="758861"/>
                    <a:pt x="2119158" y="744070"/>
                  </a:cubicBezTo>
                  <a:cubicBezTo>
                    <a:pt x="2080816" y="716483"/>
                    <a:pt x="2069850" y="706721"/>
                    <a:pt x="2041511" y="669373"/>
                  </a:cubicBezTo>
                  <a:cubicBezTo>
                    <a:pt x="2019599" y="640489"/>
                    <a:pt x="1998972" y="609912"/>
                    <a:pt x="1973566" y="584715"/>
                  </a:cubicBezTo>
                  <a:cubicBezTo>
                    <a:pt x="1958623" y="569775"/>
                    <a:pt x="1956494" y="554837"/>
                    <a:pt x="1946834" y="534917"/>
                  </a:cubicBezTo>
                  <a:cubicBezTo>
                    <a:pt x="1942877" y="525858"/>
                    <a:pt x="1938418" y="517029"/>
                    <a:pt x="1933478" y="508474"/>
                  </a:cubicBezTo>
                  <a:cubicBezTo>
                    <a:pt x="1923516" y="493833"/>
                    <a:pt x="1919921" y="504339"/>
                    <a:pt x="1918033" y="487458"/>
                  </a:cubicBezTo>
                  <a:lnTo>
                    <a:pt x="1971076" y="483972"/>
                  </a:lnTo>
                  <a:lnTo>
                    <a:pt x="1987726" y="483972"/>
                  </a:lnTo>
                  <a:cubicBezTo>
                    <a:pt x="2028256" y="483972"/>
                    <a:pt x="2062680" y="475058"/>
                    <a:pt x="2077362" y="447519"/>
                  </a:cubicBezTo>
                  <a:lnTo>
                    <a:pt x="2077362" y="440846"/>
                  </a:lnTo>
                  <a:cubicBezTo>
                    <a:pt x="2077362" y="408078"/>
                    <a:pt x="2067400" y="384476"/>
                    <a:pt x="2034281" y="384476"/>
                  </a:cubicBezTo>
                  <a:lnTo>
                    <a:pt x="2007729" y="384476"/>
                  </a:lnTo>
                  <a:cubicBezTo>
                    <a:pt x="1989654" y="384476"/>
                    <a:pt x="1989412" y="391098"/>
                    <a:pt x="1971276" y="391098"/>
                  </a:cubicBezTo>
                  <a:lnTo>
                    <a:pt x="1931429" y="391098"/>
                  </a:lnTo>
                  <a:lnTo>
                    <a:pt x="1935225" y="331340"/>
                  </a:lnTo>
                  <a:lnTo>
                    <a:pt x="1934221" y="268246"/>
                  </a:lnTo>
                  <a:lnTo>
                    <a:pt x="1939201" y="221932"/>
                  </a:lnTo>
                  <a:cubicBezTo>
                    <a:pt x="1939201" y="208586"/>
                    <a:pt x="1923415" y="198030"/>
                    <a:pt x="1911766" y="195341"/>
                  </a:cubicBezTo>
                  <a:lnTo>
                    <a:pt x="1888689" y="199474"/>
                  </a:lnTo>
                  <a:cubicBezTo>
                    <a:pt x="1885616" y="211177"/>
                    <a:pt x="1881921" y="219394"/>
                    <a:pt x="1881921" y="235129"/>
                  </a:cubicBezTo>
                  <a:lnTo>
                    <a:pt x="1881921" y="238416"/>
                  </a:lnTo>
                  <a:cubicBezTo>
                    <a:pt x="1881921" y="262867"/>
                    <a:pt x="1871959" y="271383"/>
                    <a:pt x="1871959" y="291502"/>
                  </a:cubicBezTo>
                  <a:lnTo>
                    <a:pt x="1871959" y="311420"/>
                  </a:lnTo>
                  <a:lnTo>
                    <a:pt x="1867982" y="387662"/>
                  </a:lnTo>
                  <a:cubicBezTo>
                    <a:pt x="1858021" y="388558"/>
                    <a:pt x="1856816" y="390998"/>
                    <a:pt x="1845367" y="390998"/>
                  </a:cubicBezTo>
                  <a:lnTo>
                    <a:pt x="1842074" y="390998"/>
                  </a:lnTo>
                  <a:cubicBezTo>
                    <a:pt x="1819177" y="390998"/>
                    <a:pt x="1810401" y="404295"/>
                    <a:pt x="1802226" y="404295"/>
                  </a:cubicBezTo>
                  <a:lnTo>
                    <a:pt x="1798892" y="404295"/>
                  </a:lnTo>
                  <a:cubicBezTo>
                    <a:pt x="1781560" y="404295"/>
                    <a:pt x="1779712" y="397671"/>
                    <a:pt x="1765773" y="397671"/>
                  </a:cubicBezTo>
                  <a:cubicBezTo>
                    <a:pt x="1756313" y="397671"/>
                    <a:pt x="1728215" y="426854"/>
                    <a:pt x="1722632" y="437511"/>
                  </a:cubicBezTo>
                  <a:lnTo>
                    <a:pt x="1722632" y="444133"/>
                  </a:lnTo>
                  <a:cubicBezTo>
                    <a:pt x="1722632" y="466793"/>
                    <a:pt x="1749645" y="485367"/>
                    <a:pt x="1765773" y="493932"/>
                  </a:cubicBezTo>
                  <a:lnTo>
                    <a:pt x="1778969" y="493932"/>
                  </a:lnTo>
                  <a:cubicBezTo>
                    <a:pt x="1804616" y="493932"/>
                    <a:pt x="1811043" y="483972"/>
                    <a:pt x="1835365" y="483972"/>
                  </a:cubicBezTo>
                  <a:cubicBezTo>
                    <a:pt x="1831067" y="492737"/>
                    <a:pt x="1832071" y="481233"/>
                    <a:pt x="1832071" y="493932"/>
                  </a:cubicBezTo>
                  <a:cubicBezTo>
                    <a:pt x="1832071" y="508872"/>
                    <a:pt x="1817771" y="535812"/>
                    <a:pt x="1812148" y="546967"/>
                  </a:cubicBezTo>
                  <a:cubicBezTo>
                    <a:pt x="1802789" y="565791"/>
                    <a:pt x="1799495" y="578739"/>
                    <a:pt x="1791923" y="599705"/>
                  </a:cubicBezTo>
                  <a:cubicBezTo>
                    <a:pt x="1783407" y="623358"/>
                    <a:pt x="1764186" y="624304"/>
                    <a:pt x="1757056" y="637750"/>
                  </a:cubicBezTo>
                  <a:cubicBezTo>
                    <a:pt x="1744865" y="660658"/>
                    <a:pt x="1754667" y="662650"/>
                    <a:pt x="1729260" y="679630"/>
                  </a:cubicBezTo>
                  <a:close/>
                  <a:moveTo>
                    <a:pt x="902869" y="505486"/>
                  </a:moveTo>
                  <a:cubicBezTo>
                    <a:pt x="908532" y="501024"/>
                    <a:pt x="915562" y="498679"/>
                    <a:pt x="922792" y="498861"/>
                  </a:cubicBezTo>
                  <a:cubicBezTo>
                    <a:pt x="929099" y="498861"/>
                    <a:pt x="931409" y="509569"/>
                    <a:pt x="932734" y="515396"/>
                  </a:cubicBezTo>
                  <a:cubicBezTo>
                    <a:pt x="933096" y="533173"/>
                    <a:pt x="939221" y="550254"/>
                    <a:pt x="952658" y="555234"/>
                  </a:cubicBezTo>
                  <a:cubicBezTo>
                    <a:pt x="947677" y="574108"/>
                    <a:pt x="929460" y="563799"/>
                    <a:pt x="929460" y="581777"/>
                  </a:cubicBezTo>
                  <a:lnTo>
                    <a:pt x="929460" y="591737"/>
                  </a:lnTo>
                  <a:lnTo>
                    <a:pt x="946050" y="621615"/>
                  </a:lnTo>
                  <a:cubicBezTo>
                    <a:pt x="954767" y="625949"/>
                    <a:pt x="943299" y="624953"/>
                    <a:pt x="956012" y="624953"/>
                  </a:cubicBezTo>
                  <a:lnTo>
                    <a:pt x="965974" y="624953"/>
                  </a:lnTo>
                  <a:cubicBezTo>
                    <a:pt x="984090" y="624953"/>
                    <a:pt x="984351" y="618280"/>
                    <a:pt x="1002467" y="618280"/>
                  </a:cubicBezTo>
                  <a:lnTo>
                    <a:pt x="1012429" y="618280"/>
                  </a:lnTo>
                  <a:lnTo>
                    <a:pt x="1016566" y="638198"/>
                  </a:lnTo>
                  <a:cubicBezTo>
                    <a:pt x="1001623" y="641585"/>
                    <a:pt x="971095" y="651594"/>
                    <a:pt x="959386" y="651594"/>
                  </a:cubicBezTo>
                  <a:lnTo>
                    <a:pt x="956112" y="651594"/>
                  </a:lnTo>
                  <a:cubicBezTo>
                    <a:pt x="946833" y="651469"/>
                    <a:pt x="937695" y="653750"/>
                    <a:pt x="929561" y="658218"/>
                  </a:cubicBezTo>
                  <a:cubicBezTo>
                    <a:pt x="925223" y="666982"/>
                    <a:pt x="926227" y="655527"/>
                    <a:pt x="926227" y="668176"/>
                  </a:cubicBezTo>
                  <a:lnTo>
                    <a:pt x="926227" y="674801"/>
                  </a:lnTo>
                  <a:cubicBezTo>
                    <a:pt x="926227" y="686454"/>
                    <a:pt x="951131" y="698006"/>
                    <a:pt x="962680" y="698006"/>
                  </a:cubicBezTo>
                  <a:lnTo>
                    <a:pt x="1009155" y="698006"/>
                  </a:lnTo>
                  <a:cubicBezTo>
                    <a:pt x="1010882" y="705426"/>
                    <a:pt x="1012429" y="705625"/>
                    <a:pt x="1012429" y="714589"/>
                  </a:cubicBezTo>
                  <a:lnTo>
                    <a:pt x="1012429" y="771012"/>
                  </a:lnTo>
                  <a:cubicBezTo>
                    <a:pt x="1021909" y="773203"/>
                    <a:pt x="1018113" y="774347"/>
                    <a:pt x="1025725" y="774347"/>
                  </a:cubicBezTo>
                  <a:cubicBezTo>
                    <a:pt x="1030324" y="774347"/>
                    <a:pt x="1062138" y="734509"/>
                    <a:pt x="1065572" y="727886"/>
                  </a:cubicBezTo>
                  <a:lnTo>
                    <a:pt x="1065572" y="714639"/>
                  </a:lnTo>
                  <a:lnTo>
                    <a:pt x="1075534" y="694719"/>
                  </a:lnTo>
                  <a:lnTo>
                    <a:pt x="1095458" y="694719"/>
                  </a:lnTo>
                  <a:cubicBezTo>
                    <a:pt x="1104576" y="694719"/>
                    <a:pt x="1111445" y="683914"/>
                    <a:pt x="1115381" y="678136"/>
                  </a:cubicBezTo>
                  <a:lnTo>
                    <a:pt x="1115381" y="664891"/>
                  </a:lnTo>
                  <a:cubicBezTo>
                    <a:pt x="1105419" y="659562"/>
                    <a:pt x="1083809" y="645917"/>
                    <a:pt x="1072260" y="644971"/>
                  </a:cubicBezTo>
                  <a:lnTo>
                    <a:pt x="1065391" y="618529"/>
                  </a:lnTo>
                  <a:cubicBezTo>
                    <a:pt x="1076397" y="612802"/>
                    <a:pt x="1074791" y="610860"/>
                    <a:pt x="1085295" y="605183"/>
                  </a:cubicBezTo>
                  <a:lnTo>
                    <a:pt x="1105219" y="605183"/>
                  </a:lnTo>
                  <a:lnTo>
                    <a:pt x="1108854" y="598757"/>
                  </a:lnTo>
                  <a:cubicBezTo>
                    <a:pt x="1103873" y="577544"/>
                    <a:pt x="1072059" y="569676"/>
                    <a:pt x="1072059" y="552146"/>
                  </a:cubicBezTo>
                  <a:cubicBezTo>
                    <a:pt x="1072059" y="546768"/>
                    <a:pt x="1093730" y="536262"/>
                    <a:pt x="1101242" y="524906"/>
                  </a:cubicBezTo>
                  <a:cubicBezTo>
                    <a:pt x="1108773" y="513553"/>
                    <a:pt x="1112308" y="500805"/>
                    <a:pt x="1118474" y="489152"/>
                  </a:cubicBezTo>
                  <a:cubicBezTo>
                    <a:pt x="1148360" y="488454"/>
                    <a:pt x="1233638" y="458128"/>
                    <a:pt x="1228054" y="519031"/>
                  </a:cubicBezTo>
                  <a:lnTo>
                    <a:pt x="1223917" y="561857"/>
                  </a:lnTo>
                  <a:lnTo>
                    <a:pt x="1224821" y="621615"/>
                  </a:lnTo>
                  <a:lnTo>
                    <a:pt x="1224821" y="628240"/>
                  </a:lnTo>
                  <a:cubicBezTo>
                    <a:pt x="1222431" y="632820"/>
                    <a:pt x="1214859" y="645967"/>
                    <a:pt x="1214859" y="651445"/>
                  </a:cubicBezTo>
                  <a:cubicBezTo>
                    <a:pt x="1214859" y="679034"/>
                    <a:pt x="1224821" y="671962"/>
                    <a:pt x="1217591" y="707270"/>
                  </a:cubicBezTo>
                  <a:cubicBezTo>
                    <a:pt x="1214257" y="723802"/>
                    <a:pt x="1209035" y="739887"/>
                    <a:pt x="1204897" y="757566"/>
                  </a:cubicBezTo>
                  <a:lnTo>
                    <a:pt x="1194935" y="760702"/>
                  </a:lnTo>
                  <a:lnTo>
                    <a:pt x="1188348" y="760702"/>
                  </a:lnTo>
                  <a:lnTo>
                    <a:pt x="1165150" y="760702"/>
                  </a:lnTo>
                  <a:cubicBezTo>
                    <a:pt x="1159708" y="760702"/>
                    <a:pt x="1155189" y="762694"/>
                    <a:pt x="1155189" y="767327"/>
                  </a:cubicBezTo>
                  <a:cubicBezTo>
                    <a:pt x="1155189" y="790183"/>
                    <a:pt x="1175112" y="805820"/>
                    <a:pt x="1175112" y="813738"/>
                  </a:cubicBezTo>
                  <a:lnTo>
                    <a:pt x="1175112" y="823698"/>
                  </a:lnTo>
                  <a:cubicBezTo>
                    <a:pt x="1180093" y="833658"/>
                    <a:pt x="1195377" y="853578"/>
                    <a:pt x="1208231" y="853578"/>
                  </a:cubicBezTo>
                  <a:lnTo>
                    <a:pt x="1231489" y="853578"/>
                  </a:lnTo>
                  <a:cubicBezTo>
                    <a:pt x="1267299" y="834654"/>
                    <a:pt x="1269991" y="820511"/>
                    <a:pt x="1284934" y="781020"/>
                  </a:cubicBezTo>
                  <a:cubicBezTo>
                    <a:pt x="1296080" y="751441"/>
                    <a:pt x="1314417" y="726242"/>
                    <a:pt x="1314417" y="684462"/>
                  </a:cubicBezTo>
                  <a:lnTo>
                    <a:pt x="1314417" y="671413"/>
                  </a:lnTo>
                  <a:cubicBezTo>
                    <a:pt x="1314417" y="643875"/>
                    <a:pt x="1318113" y="621366"/>
                    <a:pt x="1321045" y="595173"/>
                  </a:cubicBezTo>
                  <a:cubicBezTo>
                    <a:pt x="1324540" y="563550"/>
                    <a:pt x="1321045" y="553043"/>
                    <a:pt x="1321045" y="518882"/>
                  </a:cubicBezTo>
                  <a:lnTo>
                    <a:pt x="1321045" y="472220"/>
                  </a:lnTo>
                  <a:cubicBezTo>
                    <a:pt x="1321045" y="430340"/>
                    <a:pt x="1274630" y="416745"/>
                    <a:pt x="1231389" y="419135"/>
                  </a:cubicBezTo>
                  <a:lnTo>
                    <a:pt x="1148500" y="423418"/>
                  </a:lnTo>
                  <a:cubicBezTo>
                    <a:pt x="1107870" y="424711"/>
                    <a:pt x="1076538" y="435718"/>
                    <a:pt x="1025725" y="435718"/>
                  </a:cubicBezTo>
                  <a:lnTo>
                    <a:pt x="965974" y="438605"/>
                  </a:lnTo>
                  <a:cubicBezTo>
                    <a:pt x="969549" y="425609"/>
                    <a:pt x="994795" y="403249"/>
                    <a:pt x="1005821" y="395930"/>
                  </a:cubicBezTo>
                  <a:lnTo>
                    <a:pt x="1005821" y="389305"/>
                  </a:lnTo>
                  <a:lnTo>
                    <a:pt x="1022993" y="366497"/>
                  </a:lnTo>
                  <a:lnTo>
                    <a:pt x="1029018" y="366100"/>
                  </a:lnTo>
                  <a:lnTo>
                    <a:pt x="1072100" y="366100"/>
                  </a:lnTo>
                  <a:lnTo>
                    <a:pt x="1108613" y="349565"/>
                  </a:lnTo>
                  <a:lnTo>
                    <a:pt x="1131830" y="349565"/>
                  </a:lnTo>
                  <a:cubicBezTo>
                    <a:pt x="1139844" y="349565"/>
                    <a:pt x="1158382" y="331091"/>
                    <a:pt x="1158382" y="323024"/>
                  </a:cubicBezTo>
                  <a:cubicBezTo>
                    <a:pt x="1158382" y="297825"/>
                    <a:pt x="1148420" y="288564"/>
                    <a:pt x="1131830" y="279897"/>
                  </a:cubicBezTo>
                  <a:lnTo>
                    <a:pt x="1105279" y="279897"/>
                  </a:lnTo>
                  <a:cubicBezTo>
                    <a:pt x="1087986" y="279897"/>
                    <a:pt x="1101041" y="259979"/>
                    <a:pt x="1088689" y="259979"/>
                  </a:cubicBezTo>
                  <a:cubicBezTo>
                    <a:pt x="1081660" y="259979"/>
                    <a:pt x="1084351" y="261124"/>
                    <a:pt x="1075433" y="263266"/>
                  </a:cubicBezTo>
                  <a:lnTo>
                    <a:pt x="1064528" y="286172"/>
                  </a:lnTo>
                  <a:cubicBezTo>
                    <a:pt x="1057920" y="284628"/>
                    <a:pt x="1055369" y="285825"/>
                    <a:pt x="1055369" y="276662"/>
                  </a:cubicBezTo>
                  <a:lnTo>
                    <a:pt x="1055369" y="273325"/>
                  </a:lnTo>
                  <a:cubicBezTo>
                    <a:pt x="1055369" y="255248"/>
                    <a:pt x="1062037" y="254949"/>
                    <a:pt x="1062037" y="236872"/>
                  </a:cubicBezTo>
                  <a:lnTo>
                    <a:pt x="1062037" y="157194"/>
                  </a:lnTo>
                  <a:cubicBezTo>
                    <a:pt x="1050288" y="134984"/>
                    <a:pt x="1038739" y="130651"/>
                    <a:pt x="1018916" y="117355"/>
                  </a:cubicBezTo>
                  <a:cubicBezTo>
                    <a:pt x="998631" y="122086"/>
                    <a:pt x="1002266" y="127315"/>
                    <a:pt x="989030" y="130651"/>
                  </a:cubicBezTo>
                  <a:cubicBezTo>
                    <a:pt x="987725" y="146738"/>
                    <a:pt x="982443" y="151418"/>
                    <a:pt x="982443" y="170491"/>
                  </a:cubicBezTo>
                  <a:lnTo>
                    <a:pt x="982443" y="206944"/>
                  </a:lnTo>
                  <a:cubicBezTo>
                    <a:pt x="982443" y="221882"/>
                    <a:pt x="974329" y="240258"/>
                    <a:pt x="969147" y="250069"/>
                  </a:cubicBezTo>
                  <a:lnTo>
                    <a:pt x="969147" y="279947"/>
                  </a:lnTo>
                  <a:cubicBezTo>
                    <a:pt x="965371" y="287168"/>
                    <a:pt x="963383" y="296530"/>
                    <a:pt x="952578" y="296530"/>
                  </a:cubicBezTo>
                  <a:lnTo>
                    <a:pt x="909436" y="296530"/>
                  </a:lnTo>
                  <a:cubicBezTo>
                    <a:pt x="902306" y="300365"/>
                    <a:pt x="892907" y="302307"/>
                    <a:pt x="892907" y="313115"/>
                  </a:cubicBezTo>
                  <a:lnTo>
                    <a:pt x="892907" y="323073"/>
                  </a:lnTo>
                  <a:cubicBezTo>
                    <a:pt x="892907" y="338908"/>
                    <a:pt x="935988" y="359178"/>
                    <a:pt x="935988" y="369485"/>
                  </a:cubicBezTo>
                  <a:cubicBezTo>
                    <a:pt x="935988" y="397522"/>
                    <a:pt x="878607" y="492189"/>
                    <a:pt x="859727" y="492189"/>
                  </a:cubicBezTo>
                  <a:cubicBezTo>
                    <a:pt x="855048" y="492189"/>
                    <a:pt x="853100" y="487658"/>
                    <a:pt x="853100" y="482229"/>
                  </a:cubicBezTo>
                  <a:lnTo>
                    <a:pt x="853100" y="478943"/>
                  </a:lnTo>
                  <a:cubicBezTo>
                    <a:pt x="853100" y="471275"/>
                    <a:pt x="850770" y="468983"/>
                    <a:pt x="843138" y="468983"/>
                  </a:cubicBezTo>
                  <a:lnTo>
                    <a:pt x="836510" y="468983"/>
                  </a:lnTo>
                  <a:cubicBezTo>
                    <a:pt x="817731" y="468983"/>
                    <a:pt x="796663" y="523412"/>
                    <a:pt x="796663" y="548662"/>
                  </a:cubicBezTo>
                  <a:cubicBezTo>
                    <a:pt x="796663" y="579138"/>
                    <a:pt x="781720" y="606079"/>
                    <a:pt x="780033" y="631575"/>
                  </a:cubicBezTo>
                  <a:lnTo>
                    <a:pt x="776156" y="704480"/>
                  </a:lnTo>
                  <a:lnTo>
                    <a:pt x="776739" y="727736"/>
                  </a:lnTo>
                  <a:lnTo>
                    <a:pt x="772561" y="807414"/>
                  </a:lnTo>
                  <a:cubicBezTo>
                    <a:pt x="772019" y="830919"/>
                    <a:pt x="792043" y="850092"/>
                    <a:pt x="796663" y="867172"/>
                  </a:cubicBezTo>
                  <a:lnTo>
                    <a:pt x="809918" y="867172"/>
                  </a:lnTo>
                  <a:cubicBezTo>
                    <a:pt x="847717" y="867172"/>
                    <a:pt x="856333" y="826288"/>
                    <a:pt x="856333" y="787494"/>
                  </a:cubicBezTo>
                  <a:lnTo>
                    <a:pt x="856333" y="664642"/>
                  </a:lnTo>
                  <a:lnTo>
                    <a:pt x="855349" y="588349"/>
                  </a:lnTo>
                  <a:lnTo>
                    <a:pt x="856393" y="512109"/>
                  </a:lnTo>
                  <a:lnTo>
                    <a:pt x="866355" y="512109"/>
                  </a:lnTo>
                  <a:cubicBezTo>
                    <a:pt x="884331" y="512109"/>
                    <a:pt x="884190" y="505884"/>
                    <a:pt x="902808" y="505486"/>
                  </a:cubicBezTo>
                  <a:close/>
                  <a:moveTo>
                    <a:pt x="1008994" y="535364"/>
                  </a:moveTo>
                  <a:lnTo>
                    <a:pt x="1008994" y="525404"/>
                  </a:lnTo>
                  <a:cubicBezTo>
                    <a:pt x="1008994" y="504739"/>
                    <a:pt x="977864" y="510016"/>
                    <a:pt x="975835" y="485566"/>
                  </a:cubicBezTo>
                  <a:lnTo>
                    <a:pt x="1012288" y="485566"/>
                  </a:lnTo>
                  <a:lnTo>
                    <a:pt x="1012288" y="492138"/>
                  </a:lnTo>
                  <a:lnTo>
                    <a:pt x="1022250" y="492138"/>
                  </a:lnTo>
                  <a:cubicBezTo>
                    <a:pt x="1028617" y="492138"/>
                    <a:pt x="1028135" y="491094"/>
                    <a:pt x="1032212" y="488853"/>
                  </a:cubicBezTo>
                  <a:cubicBezTo>
                    <a:pt x="1036791" y="495675"/>
                    <a:pt x="1042174" y="497418"/>
                    <a:pt x="1042174" y="505436"/>
                  </a:cubicBezTo>
                  <a:lnTo>
                    <a:pt x="1042174" y="512059"/>
                  </a:lnTo>
                  <a:cubicBezTo>
                    <a:pt x="1035245" y="525105"/>
                    <a:pt x="1031770" y="537605"/>
                    <a:pt x="1015622" y="541939"/>
                  </a:cubicBezTo>
                  <a:cubicBezTo>
                    <a:pt x="1015020" y="549507"/>
                    <a:pt x="1012590" y="561857"/>
                    <a:pt x="1005660" y="561857"/>
                  </a:cubicBezTo>
                  <a:cubicBezTo>
                    <a:pt x="1000981" y="561857"/>
                    <a:pt x="999033" y="557327"/>
                    <a:pt x="999033" y="551897"/>
                  </a:cubicBezTo>
                  <a:cubicBezTo>
                    <a:pt x="999033" y="545324"/>
                    <a:pt x="1008994" y="546919"/>
                    <a:pt x="1008994" y="535314"/>
                  </a:cubicBezTo>
                  <a:close/>
                  <a:moveTo>
                    <a:pt x="136972" y="379994"/>
                  </a:moveTo>
                  <a:lnTo>
                    <a:pt x="136972" y="386616"/>
                  </a:lnTo>
                  <a:lnTo>
                    <a:pt x="170091" y="443037"/>
                  </a:lnTo>
                  <a:cubicBezTo>
                    <a:pt x="173083" y="446573"/>
                    <a:pt x="166154" y="446324"/>
                    <a:pt x="180053" y="446324"/>
                  </a:cubicBezTo>
                  <a:lnTo>
                    <a:pt x="186680" y="446324"/>
                  </a:lnTo>
                  <a:cubicBezTo>
                    <a:pt x="199836" y="439402"/>
                    <a:pt x="226528" y="424812"/>
                    <a:pt x="226528" y="406486"/>
                  </a:cubicBezTo>
                  <a:cubicBezTo>
                    <a:pt x="226528" y="383628"/>
                    <a:pt x="201081" y="377204"/>
                    <a:pt x="193348" y="366648"/>
                  </a:cubicBezTo>
                  <a:cubicBezTo>
                    <a:pt x="177803" y="365353"/>
                    <a:pt x="176960" y="360023"/>
                    <a:pt x="160229" y="360023"/>
                  </a:cubicBezTo>
                  <a:lnTo>
                    <a:pt x="150267" y="360023"/>
                  </a:lnTo>
                  <a:lnTo>
                    <a:pt x="137072" y="366796"/>
                  </a:lnTo>
                  <a:lnTo>
                    <a:pt x="137072" y="379893"/>
                  </a:lnTo>
                  <a:close/>
                  <a:moveTo>
                    <a:pt x="372220" y="147882"/>
                  </a:moveTo>
                  <a:lnTo>
                    <a:pt x="382182" y="147882"/>
                  </a:lnTo>
                  <a:lnTo>
                    <a:pt x="382182" y="187720"/>
                  </a:lnTo>
                  <a:cubicBezTo>
                    <a:pt x="382182" y="209134"/>
                    <a:pt x="376799" y="225119"/>
                    <a:pt x="372802" y="241354"/>
                  </a:cubicBezTo>
                  <a:cubicBezTo>
                    <a:pt x="364447" y="275367"/>
                    <a:pt x="366978" y="258832"/>
                    <a:pt x="342374" y="270636"/>
                  </a:cubicBezTo>
                  <a:lnTo>
                    <a:pt x="342374" y="254053"/>
                  </a:lnTo>
                  <a:cubicBezTo>
                    <a:pt x="342374" y="236723"/>
                    <a:pt x="349002" y="234880"/>
                    <a:pt x="349002" y="220886"/>
                  </a:cubicBezTo>
                  <a:cubicBezTo>
                    <a:pt x="349002" y="216604"/>
                    <a:pt x="344021" y="204054"/>
                    <a:pt x="342374" y="197680"/>
                  </a:cubicBezTo>
                  <a:lnTo>
                    <a:pt x="326146" y="187172"/>
                  </a:lnTo>
                  <a:lnTo>
                    <a:pt x="319157" y="187720"/>
                  </a:lnTo>
                  <a:cubicBezTo>
                    <a:pt x="309496" y="187720"/>
                    <a:pt x="307066" y="194692"/>
                    <a:pt x="295959" y="197680"/>
                  </a:cubicBezTo>
                  <a:lnTo>
                    <a:pt x="295959" y="244093"/>
                  </a:lnTo>
                  <a:cubicBezTo>
                    <a:pt x="295959" y="250665"/>
                    <a:pt x="281519" y="263563"/>
                    <a:pt x="276036" y="273971"/>
                  </a:cubicBezTo>
                  <a:lnTo>
                    <a:pt x="276036" y="293891"/>
                  </a:lnTo>
                  <a:cubicBezTo>
                    <a:pt x="276016" y="300665"/>
                    <a:pt x="274911" y="307392"/>
                    <a:pt x="272742" y="313811"/>
                  </a:cubicBezTo>
                  <a:cubicBezTo>
                    <a:pt x="280515" y="328749"/>
                    <a:pt x="274630" y="322625"/>
                    <a:pt x="289271" y="330394"/>
                  </a:cubicBezTo>
                  <a:lnTo>
                    <a:pt x="299233" y="330394"/>
                  </a:lnTo>
                  <a:lnTo>
                    <a:pt x="342334" y="322824"/>
                  </a:lnTo>
                  <a:cubicBezTo>
                    <a:pt x="339382" y="359824"/>
                    <a:pt x="316767" y="370531"/>
                    <a:pt x="302487" y="389853"/>
                  </a:cubicBezTo>
                  <a:lnTo>
                    <a:pt x="298550" y="422920"/>
                  </a:lnTo>
                  <a:cubicBezTo>
                    <a:pt x="300157" y="426111"/>
                    <a:pt x="301483" y="429442"/>
                    <a:pt x="302487" y="432880"/>
                  </a:cubicBezTo>
                  <a:lnTo>
                    <a:pt x="315722" y="432880"/>
                  </a:lnTo>
                  <a:cubicBezTo>
                    <a:pt x="332372" y="432880"/>
                    <a:pt x="354425" y="411217"/>
                    <a:pt x="375493" y="406337"/>
                  </a:cubicBezTo>
                  <a:cubicBezTo>
                    <a:pt x="379490" y="423318"/>
                    <a:pt x="398108" y="460666"/>
                    <a:pt x="415341" y="462708"/>
                  </a:cubicBezTo>
                  <a:lnTo>
                    <a:pt x="488167" y="470477"/>
                  </a:lnTo>
                  <a:lnTo>
                    <a:pt x="504897" y="469331"/>
                  </a:lnTo>
                  <a:cubicBezTo>
                    <a:pt x="535084" y="469331"/>
                    <a:pt x="562218" y="441296"/>
                    <a:pt x="574630" y="422920"/>
                  </a:cubicBezTo>
                  <a:cubicBezTo>
                    <a:pt x="563081" y="398767"/>
                    <a:pt x="566998" y="401307"/>
                    <a:pt x="544744" y="386417"/>
                  </a:cubicBezTo>
                  <a:lnTo>
                    <a:pt x="544744" y="379795"/>
                  </a:lnTo>
                  <a:cubicBezTo>
                    <a:pt x="544744" y="370383"/>
                    <a:pt x="538117" y="356587"/>
                    <a:pt x="531489" y="356587"/>
                  </a:cubicBezTo>
                  <a:cubicBezTo>
                    <a:pt x="519498" y="356587"/>
                    <a:pt x="517389" y="389405"/>
                    <a:pt x="491641" y="403000"/>
                  </a:cubicBezTo>
                  <a:lnTo>
                    <a:pt x="484973" y="403000"/>
                  </a:lnTo>
                  <a:lnTo>
                    <a:pt x="461716" y="405938"/>
                  </a:lnTo>
                  <a:lnTo>
                    <a:pt x="441792" y="402203"/>
                  </a:lnTo>
                  <a:cubicBezTo>
                    <a:pt x="434722" y="377305"/>
                    <a:pt x="421868" y="373321"/>
                    <a:pt x="421868" y="333382"/>
                  </a:cubicBezTo>
                  <a:lnTo>
                    <a:pt x="421868" y="330045"/>
                  </a:lnTo>
                  <a:cubicBezTo>
                    <a:pt x="421868" y="312964"/>
                    <a:pt x="473626" y="295187"/>
                    <a:pt x="491601" y="293592"/>
                  </a:cubicBezTo>
                  <a:cubicBezTo>
                    <a:pt x="492746" y="279947"/>
                    <a:pt x="494895" y="286172"/>
                    <a:pt x="494895" y="273674"/>
                  </a:cubicBezTo>
                  <a:cubicBezTo>
                    <a:pt x="494895" y="255447"/>
                    <a:pt x="463403" y="229553"/>
                    <a:pt x="458382" y="210679"/>
                  </a:cubicBezTo>
                  <a:lnTo>
                    <a:pt x="448420" y="210679"/>
                  </a:lnTo>
                  <a:lnTo>
                    <a:pt x="440145" y="246832"/>
                  </a:lnTo>
                  <a:lnTo>
                    <a:pt x="435164" y="247179"/>
                  </a:lnTo>
                  <a:lnTo>
                    <a:pt x="435164" y="233884"/>
                  </a:lnTo>
                  <a:lnTo>
                    <a:pt x="442796" y="177662"/>
                  </a:lnTo>
                  <a:lnTo>
                    <a:pt x="441792" y="170889"/>
                  </a:lnTo>
                  <a:cubicBezTo>
                    <a:pt x="438297" y="164364"/>
                    <a:pt x="435164" y="160929"/>
                    <a:pt x="435164" y="150971"/>
                  </a:cubicBezTo>
                  <a:cubicBezTo>
                    <a:pt x="435164" y="143649"/>
                    <a:pt x="456534" y="141011"/>
                    <a:pt x="465050" y="141011"/>
                  </a:cubicBezTo>
                  <a:cubicBezTo>
                    <a:pt x="471075" y="141011"/>
                    <a:pt x="491601" y="126518"/>
                    <a:pt x="491601" y="117753"/>
                  </a:cubicBezTo>
                  <a:cubicBezTo>
                    <a:pt x="491601" y="103512"/>
                    <a:pt x="487705" y="99827"/>
                    <a:pt x="484933" y="87875"/>
                  </a:cubicBezTo>
                  <a:lnTo>
                    <a:pt x="441933" y="84090"/>
                  </a:lnTo>
                  <a:lnTo>
                    <a:pt x="395518" y="80704"/>
                  </a:lnTo>
                  <a:cubicBezTo>
                    <a:pt x="391179" y="81252"/>
                    <a:pt x="384270" y="91758"/>
                    <a:pt x="382182" y="94797"/>
                  </a:cubicBezTo>
                  <a:lnTo>
                    <a:pt x="375554" y="94797"/>
                  </a:lnTo>
                  <a:lnTo>
                    <a:pt x="345668" y="99030"/>
                  </a:lnTo>
                  <a:lnTo>
                    <a:pt x="342234" y="98134"/>
                  </a:lnTo>
                  <a:lnTo>
                    <a:pt x="305720" y="95295"/>
                  </a:lnTo>
                  <a:cubicBezTo>
                    <a:pt x="293609" y="93552"/>
                    <a:pt x="294915" y="97138"/>
                    <a:pt x="282503" y="98134"/>
                  </a:cubicBezTo>
                  <a:cubicBezTo>
                    <a:pt x="282503" y="146139"/>
                    <a:pt x="323053" y="147932"/>
                    <a:pt x="372160" y="147932"/>
                  </a:cubicBezTo>
                  <a:close/>
                  <a:moveTo>
                    <a:pt x="133638" y="456284"/>
                  </a:moveTo>
                  <a:cubicBezTo>
                    <a:pt x="123676" y="471224"/>
                    <a:pt x="108733" y="482229"/>
                    <a:pt x="95879" y="501402"/>
                  </a:cubicBezTo>
                  <a:cubicBezTo>
                    <a:pt x="86821" y="515047"/>
                    <a:pt x="69870" y="542485"/>
                    <a:pt x="50709" y="542485"/>
                  </a:cubicBezTo>
                  <a:cubicBezTo>
                    <a:pt x="31529" y="542485"/>
                    <a:pt x="15039" y="513454"/>
                    <a:pt x="7628" y="499410"/>
                  </a:cubicBezTo>
                  <a:lnTo>
                    <a:pt x="7628" y="476154"/>
                  </a:lnTo>
                  <a:lnTo>
                    <a:pt x="8010" y="469730"/>
                  </a:lnTo>
                  <a:lnTo>
                    <a:pt x="27090" y="423169"/>
                  </a:lnTo>
                  <a:lnTo>
                    <a:pt x="24158" y="399912"/>
                  </a:lnTo>
                  <a:lnTo>
                    <a:pt x="23013" y="363310"/>
                  </a:lnTo>
                  <a:lnTo>
                    <a:pt x="30283" y="254003"/>
                  </a:lnTo>
                  <a:lnTo>
                    <a:pt x="30826" y="181048"/>
                  </a:lnTo>
                  <a:lnTo>
                    <a:pt x="30283" y="174624"/>
                  </a:lnTo>
                  <a:lnTo>
                    <a:pt x="24158" y="154704"/>
                  </a:lnTo>
                  <a:lnTo>
                    <a:pt x="34120" y="154704"/>
                  </a:lnTo>
                  <a:cubicBezTo>
                    <a:pt x="54043" y="154704"/>
                    <a:pt x="57036" y="158190"/>
                    <a:pt x="64005" y="171288"/>
                  </a:cubicBezTo>
                  <a:lnTo>
                    <a:pt x="64005" y="181246"/>
                  </a:lnTo>
                  <a:cubicBezTo>
                    <a:pt x="63945" y="188750"/>
                    <a:pt x="69890" y="194923"/>
                    <a:pt x="77402" y="195140"/>
                  </a:cubicBezTo>
                  <a:lnTo>
                    <a:pt x="130344" y="187871"/>
                  </a:lnTo>
                  <a:lnTo>
                    <a:pt x="136911" y="187871"/>
                  </a:lnTo>
                  <a:lnTo>
                    <a:pt x="146873" y="184732"/>
                  </a:lnTo>
                  <a:lnTo>
                    <a:pt x="146873" y="156995"/>
                  </a:lnTo>
                  <a:lnTo>
                    <a:pt x="100519" y="161129"/>
                  </a:lnTo>
                  <a:cubicBezTo>
                    <a:pt x="87966" y="162374"/>
                    <a:pt x="63704" y="146189"/>
                    <a:pt x="54084" y="141209"/>
                  </a:cubicBezTo>
                  <a:lnTo>
                    <a:pt x="47456" y="141209"/>
                  </a:lnTo>
                  <a:lnTo>
                    <a:pt x="40687" y="141906"/>
                  </a:lnTo>
                  <a:lnTo>
                    <a:pt x="10802" y="137872"/>
                  </a:lnTo>
                  <a:cubicBezTo>
                    <a:pt x="7729" y="124526"/>
                    <a:pt x="840" y="121339"/>
                    <a:pt x="840" y="107994"/>
                  </a:cubicBezTo>
                  <a:lnTo>
                    <a:pt x="1101" y="88722"/>
                  </a:lnTo>
                  <a:lnTo>
                    <a:pt x="10802" y="84786"/>
                  </a:lnTo>
                  <a:lnTo>
                    <a:pt x="17430" y="84489"/>
                  </a:lnTo>
                  <a:lnTo>
                    <a:pt x="50609" y="81451"/>
                  </a:lnTo>
                  <a:lnTo>
                    <a:pt x="103752" y="81451"/>
                  </a:lnTo>
                  <a:cubicBezTo>
                    <a:pt x="120984" y="81451"/>
                    <a:pt x="141892" y="70993"/>
                    <a:pt x="153561" y="64868"/>
                  </a:cubicBezTo>
                  <a:lnTo>
                    <a:pt x="200016" y="64868"/>
                  </a:lnTo>
                  <a:cubicBezTo>
                    <a:pt x="220302" y="75624"/>
                    <a:pt x="219498" y="78413"/>
                    <a:pt x="229902" y="98034"/>
                  </a:cubicBezTo>
                  <a:lnTo>
                    <a:pt x="229902" y="104656"/>
                  </a:lnTo>
                  <a:lnTo>
                    <a:pt x="227411" y="144497"/>
                  </a:lnTo>
                  <a:lnTo>
                    <a:pt x="230002" y="200917"/>
                  </a:lnTo>
                  <a:lnTo>
                    <a:pt x="230002" y="230798"/>
                  </a:lnTo>
                  <a:cubicBezTo>
                    <a:pt x="221446" y="246981"/>
                    <a:pt x="221748" y="254302"/>
                    <a:pt x="216265" y="273425"/>
                  </a:cubicBezTo>
                  <a:cubicBezTo>
                    <a:pt x="212429" y="287020"/>
                    <a:pt x="201724" y="291600"/>
                    <a:pt x="193509" y="307038"/>
                  </a:cubicBezTo>
                  <a:lnTo>
                    <a:pt x="193509" y="316998"/>
                  </a:lnTo>
                  <a:cubicBezTo>
                    <a:pt x="183989" y="328002"/>
                    <a:pt x="179008" y="336370"/>
                    <a:pt x="161675" y="341499"/>
                  </a:cubicBezTo>
                  <a:cubicBezTo>
                    <a:pt x="153160" y="344039"/>
                    <a:pt x="117992" y="356786"/>
                    <a:pt x="117249" y="356786"/>
                  </a:cubicBezTo>
                  <a:cubicBezTo>
                    <a:pt x="98410" y="356786"/>
                    <a:pt x="98309" y="350164"/>
                    <a:pt x="74168" y="350164"/>
                  </a:cubicBezTo>
                  <a:lnTo>
                    <a:pt x="74168" y="433079"/>
                  </a:lnTo>
                  <a:cubicBezTo>
                    <a:pt x="98510" y="432531"/>
                    <a:pt x="104455" y="412014"/>
                    <a:pt x="128958" y="410918"/>
                  </a:cubicBezTo>
                  <a:lnTo>
                    <a:pt x="140366" y="426406"/>
                  </a:lnTo>
                  <a:lnTo>
                    <a:pt x="133738" y="456284"/>
                  </a:lnTo>
                  <a:close/>
                  <a:moveTo>
                    <a:pt x="117048" y="254003"/>
                  </a:moveTo>
                  <a:lnTo>
                    <a:pt x="93830" y="254003"/>
                  </a:lnTo>
                  <a:cubicBezTo>
                    <a:pt x="81137" y="254003"/>
                    <a:pt x="92645" y="254999"/>
                    <a:pt x="83186" y="250416"/>
                  </a:cubicBezTo>
                  <a:lnTo>
                    <a:pt x="74067" y="277160"/>
                  </a:lnTo>
                  <a:lnTo>
                    <a:pt x="77241" y="297078"/>
                  </a:lnTo>
                  <a:cubicBezTo>
                    <a:pt x="81278" y="294837"/>
                    <a:pt x="80796" y="293791"/>
                    <a:pt x="87203" y="293791"/>
                  </a:cubicBezTo>
                  <a:cubicBezTo>
                    <a:pt x="103150" y="293791"/>
                    <a:pt x="143640" y="286919"/>
                    <a:pt x="143640" y="270586"/>
                  </a:cubicBezTo>
                  <a:lnTo>
                    <a:pt x="143640" y="247380"/>
                  </a:lnTo>
                  <a:cubicBezTo>
                    <a:pt x="129099" y="247380"/>
                    <a:pt x="125965" y="248673"/>
                    <a:pt x="117088" y="254003"/>
                  </a:cubicBezTo>
                  <a:close/>
                  <a:moveTo>
                    <a:pt x="302788" y="721561"/>
                  </a:moveTo>
                  <a:lnTo>
                    <a:pt x="306363" y="715087"/>
                  </a:lnTo>
                  <a:lnTo>
                    <a:pt x="296401" y="694870"/>
                  </a:lnTo>
                  <a:lnTo>
                    <a:pt x="289533" y="694870"/>
                  </a:lnTo>
                  <a:lnTo>
                    <a:pt x="259647" y="690687"/>
                  </a:lnTo>
                  <a:lnTo>
                    <a:pt x="246251" y="691582"/>
                  </a:lnTo>
                  <a:lnTo>
                    <a:pt x="239623" y="691582"/>
                  </a:lnTo>
                  <a:cubicBezTo>
                    <a:pt x="230203" y="696562"/>
                    <a:pt x="227572" y="701193"/>
                    <a:pt x="213071" y="701543"/>
                  </a:cubicBezTo>
                  <a:cubicBezTo>
                    <a:pt x="210380" y="689988"/>
                    <a:pt x="206444" y="690388"/>
                    <a:pt x="206444" y="678335"/>
                  </a:cubicBezTo>
                  <a:lnTo>
                    <a:pt x="206444" y="645170"/>
                  </a:lnTo>
                  <a:cubicBezTo>
                    <a:pt x="215823" y="645967"/>
                    <a:pt x="219699" y="645170"/>
                    <a:pt x="219699" y="655130"/>
                  </a:cubicBezTo>
                  <a:lnTo>
                    <a:pt x="219699" y="668377"/>
                  </a:lnTo>
                  <a:lnTo>
                    <a:pt x="223636" y="678335"/>
                  </a:lnTo>
                  <a:lnTo>
                    <a:pt x="249585" y="678335"/>
                  </a:lnTo>
                  <a:lnTo>
                    <a:pt x="252678" y="668377"/>
                  </a:lnTo>
                  <a:lnTo>
                    <a:pt x="272601" y="668377"/>
                  </a:lnTo>
                  <a:lnTo>
                    <a:pt x="307468" y="640290"/>
                  </a:lnTo>
                  <a:lnTo>
                    <a:pt x="308854" y="621965"/>
                  </a:lnTo>
                  <a:cubicBezTo>
                    <a:pt x="308854" y="609912"/>
                    <a:pt x="304917" y="610362"/>
                    <a:pt x="302226" y="598757"/>
                  </a:cubicBezTo>
                  <a:lnTo>
                    <a:pt x="282302" y="598757"/>
                  </a:lnTo>
                  <a:cubicBezTo>
                    <a:pt x="272340" y="603488"/>
                    <a:pt x="252919" y="612004"/>
                    <a:pt x="239221" y="612004"/>
                  </a:cubicBezTo>
                  <a:lnTo>
                    <a:pt x="225925" y="612004"/>
                  </a:lnTo>
                  <a:lnTo>
                    <a:pt x="212770" y="618876"/>
                  </a:lnTo>
                  <a:lnTo>
                    <a:pt x="206062" y="618876"/>
                  </a:lnTo>
                  <a:cubicBezTo>
                    <a:pt x="197888" y="618876"/>
                    <a:pt x="196743" y="616537"/>
                    <a:pt x="196100" y="608916"/>
                  </a:cubicBezTo>
                  <a:lnTo>
                    <a:pt x="191862" y="552596"/>
                  </a:lnTo>
                  <a:lnTo>
                    <a:pt x="192746" y="539298"/>
                  </a:lnTo>
                  <a:lnTo>
                    <a:pt x="215963" y="539298"/>
                  </a:lnTo>
                  <a:cubicBezTo>
                    <a:pt x="226327" y="539298"/>
                    <a:pt x="235184" y="545324"/>
                    <a:pt x="242515" y="549258"/>
                  </a:cubicBezTo>
                  <a:lnTo>
                    <a:pt x="302286" y="549258"/>
                  </a:lnTo>
                  <a:cubicBezTo>
                    <a:pt x="311685" y="554238"/>
                    <a:pt x="316667" y="553391"/>
                    <a:pt x="318876" y="565841"/>
                  </a:cubicBezTo>
                  <a:lnTo>
                    <a:pt x="332312" y="652043"/>
                  </a:lnTo>
                  <a:cubicBezTo>
                    <a:pt x="333115" y="657570"/>
                    <a:pt x="325483" y="677291"/>
                    <a:pt x="325483" y="691882"/>
                  </a:cubicBezTo>
                  <a:lnTo>
                    <a:pt x="325483" y="711802"/>
                  </a:lnTo>
                  <a:cubicBezTo>
                    <a:pt x="325483" y="718226"/>
                    <a:pt x="326528" y="717728"/>
                    <a:pt x="328838" y="721760"/>
                  </a:cubicBezTo>
                  <a:lnTo>
                    <a:pt x="336309" y="734658"/>
                  </a:lnTo>
                  <a:lnTo>
                    <a:pt x="348701" y="735007"/>
                  </a:lnTo>
                  <a:cubicBezTo>
                    <a:pt x="379631" y="735007"/>
                    <a:pt x="408472" y="694470"/>
                    <a:pt x="408472" y="662052"/>
                  </a:cubicBezTo>
                  <a:lnTo>
                    <a:pt x="408472" y="628937"/>
                  </a:lnTo>
                  <a:cubicBezTo>
                    <a:pt x="408472" y="610810"/>
                    <a:pt x="415100" y="610510"/>
                    <a:pt x="415100" y="592434"/>
                  </a:cubicBezTo>
                  <a:lnTo>
                    <a:pt x="415100" y="555981"/>
                  </a:lnTo>
                  <a:lnTo>
                    <a:pt x="408271" y="542784"/>
                  </a:lnTo>
                  <a:lnTo>
                    <a:pt x="408271" y="536061"/>
                  </a:lnTo>
                  <a:lnTo>
                    <a:pt x="404134" y="509669"/>
                  </a:lnTo>
                  <a:lnTo>
                    <a:pt x="388347" y="502996"/>
                  </a:lnTo>
                  <a:lnTo>
                    <a:pt x="381720" y="502996"/>
                  </a:lnTo>
                  <a:cubicBezTo>
                    <a:pt x="365532" y="502996"/>
                    <a:pt x="350549" y="495028"/>
                    <a:pt x="328677" y="496371"/>
                  </a:cubicBezTo>
                  <a:lnTo>
                    <a:pt x="262378" y="500655"/>
                  </a:lnTo>
                  <a:lnTo>
                    <a:pt x="225825" y="499709"/>
                  </a:lnTo>
                  <a:lnTo>
                    <a:pt x="219197" y="499709"/>
                  </a:lnTo>
                  <a:lnTo>
                    <a:pt x="199273" y="509669"/>
                  </a:lnTo>
                  <a:lnTo>
                    <a:pt x="192505" y="509669"/>
                  </a:lnTo>
                  <a:cubicBezTo>
                    <a:pt x="185736" y="509649"/>
                    <a:pt x="179008" y="508538"/>
                    <a:pt x="172581" y="506382"/>
                  </a:cubicBezTo>
                  <a:lnTo>
                    <a:pt x="155951" y="512856"/>
                  </a:lnTo>
                  <a:lnTo>
                    <a:pt x="155951" y="536212"/>
                  </a:lnTo>
                  <a:lnTo>
                    <a:pt x="143097" y="558821"/>
                  </a:lnTo>
                  <a:lnTo>
                    <a:pt x="143539" y="565692"/>
                  </a:lnTo>
                  <a:lnTo>
                    <a:pt x="131830" y="655030"/>
                  </a:lnTo>
                  <a:lnTo>
                    <a:pt x="133577" y="691731"/>
                  </a:lnTo>
                  <a:cubicBezTo>
                    <a:pt x="133577" y="713842"/>
                    <a:pt x="143037" y="713693"/>
                    <a:pt x="143539" y="734808"/>
                  </a:cubicBezTo>
                  <a:cubicBezTo>
                    <a:pt x="151754" y="740335"/>
                    <a:pt x="155309" y="749746"/>
                    <a:pt x="166757" y="751391"/>
                  </a:cubicBezTo>
                  <a:lnTo>
                    <a:pt x="193248" y="754777"/>
                  </a:lnTo>
                  <a:cubicBezTo>
                    <a:pt x="200679" y="749797"/>
                    <a:pt x="204917" y="741431"/>
                    <a:pt x="213172" y="741431"/>
                  </a:cubicBezTo>
                  <a:lnTo>
                    <a:pt x="233095" y="741431"/>
                  </a:lnTo>
                  <a:cubicBezTo>
                    <a:pt x="264929" y="741431"/>
                    <a:pt x="275333" y="724848"/>
                    <a:pt x="282905" y="724848"/>
                  </a:cubicBezTo>
                  <a:lnTo>
                    <a:pt x="286239" y="724848"/>
                  </a:lnTo>
                  <a:cubicBezTo>
                    <a:pt x="295216" y="724848"/>
                    <a:pt x="295397" y="723304"/>
                    <a:pt x="302828" y="721561"/>
                  </a:cubicBezTo>
                  <a:close/>
                  <a:moveTo>
                    <a:pt x="395618" y="877430"/>
                  </a:moveTo>
                  <a:cubicBezTo>
                    <a:pt x="410320" y="869663"/>
                    <a:pt x="455389" y="853178"/>
                    <a:pt x="455389" y="834304"/>
                  </a:cubicBezTo>
                  <a:cubicBezTo>
                    <a:pt x="455389" y="823549"/>
                    <a:pt x="402045" y="805521"/>
                    <a:pt x="385656" y="807762"/>
                  </a:cubicBezTo>
                  <a:lnTo>
                    <a:pt x="355771" y="811995"/>
                  </a:lnTo>
                  <a:cubicBezTo>
                    <a:pt x="335847" y="813788"/>
                    <a:pt x="333899" y="804575"/>
                    <a:pt x="307950" y="809854"/>
                  </a:cubicBezTo>
                  <a:cubicBezTo>
                    <a:pt x="292003" y="813115"/>
                    <a:pt x="275735" y="814635"/>
                    <a:pt x="259446" y="814386"/>
                  </a:cubicBezTo>
                  <a:lnTo>
                    <a:pt x="156695" y="810053"/>
                  </a:lnTo>
                  <a:lnTo>
                    <a:pt x="120181" y="811099"/>
                  </a:lnTo>
                  <a:lnTo>
                    <a:pt x="113714" y="811099"/>
                  </a:lnTo>
                  <a:lnTo>
                    <a:pt x="87504" y="821905"/>
                  </a:lnTo>
                  <a:lnTo>
                    <a:pt x="84069" y="831067"/>
                  </a:lnTo>
                  <a:lnTo>
                    <a:pt x="84069" y="837642"/>
                  </a:lnTo>
                  <a:cubicBezTo>
                    <a:pt x="84069" y="855917"/>
                    <a:pt x="129400" y="890677"/>
                    <a:pt x="140446" y="890677"/>
                  </a:cubicBezTo>
                  <a:lnTo>
                    <a:pt x="143800" y="890677"/>
                  </a:lnTo>
                  <a:cubicBezTo>
                    <a:pt x="155951" y="890677"/>
                    <a:pt x="151473" y="880717"/>
                    <a:pt x="163724" y="880717"/>
                  </a:cubicBezTo>
                  <a:lnTo>
                    <a:pt x="170332" y="880717"/>
                  </a:lnTo>
                  <a:cubicBezTo>
                    <a:pt x="188910" y="880717"/>
                    <a:pt x="234039" y="876086"/>
                    <a:pt x="243318" y="877430"/>
                  </a:cubicBezTo>
                  <a:lnTo>
                    <a:pt x="296462" y="883805"/>
                  </a:lnTo>
                  <a:lnTo>
                    <a:pt x="303029" y="883805"/>
                  </a:lnTo>
                  <a:lnTo>
                    <a:pt x="316224" y="876982"/>
                  </a:lnTo>
                  <a:lnTo>
                    <a:pt x="322893" y="876982"/>
                  </a:lnTo>
                  <a:lnTo>
                    <a:pt x="395618" y="876982"/>
                  </a:lnTo>
                  <a:close/>
                  <a:moveTo>
                    <a:pt x="2571056" y="856614"/>
                  </a:moveTo>
                  <a:cubicBezTo>
                    <a:pt x="2566838" y="840529"/>
                    <a:pt x="2554486" y="814635"/>
                    <a:pt x="2554486" y="796856"/>
                  </a:cubicBezTo>
                  <a:lnTo>
                    <a:pt x="2554486" y="793520"/>
                  </a:lnTo>
                  <a:cubicBezTo>
                    <a:pt x="2554486" y="788093"/>
                    <a:pt x="2556474" y="783560"/>
                    <a:pt x="2561094" y="783560"/>
                  </a:cubicBezTo>
                  <a:cubicBezTo>
                    <a:pt x="2572100" y="783560"/>
                    <a:pt x="2579832" y="793520"/>
                    <a:pt x="2584512" y="799396"/>
                  </a:cubicBezTo>
                  <a:lnTo>
                    <a:pt x="2600941" y="803480"/>
                  </a:lnTo>
                  <a:cubicBezTo>
                    <a:pt x="2611265" y="788042"/>
                    <a:pt x="2634120" y="747905"/>
                    <a:pt x="2634120" y="723802"/>
                  </a:cubicBezTo>
                  <a:lnTo>
                    <a:pt x="2634864" y="713842"/>
                  </a:lnTo>
                  <a:lnTo>
                    <a:pt x="2630786" y="677490"/>
                  </a:lnTo>
                  <a:cubicBezTo>
                    <a:pt x="2620423" y="676642"/>
                    <a:pt x="2619017" y="674203"/>
                    <a:pt x="2607569" y="674203"/>
                  </a:cubicBezTo>
                  <a:cubicBezTo>
                    <a:pt x="2584753" y="674064"/>
                    <a:pt x="2562018" y="671170"/>
                    <a:pt x="2539885" y="665588"/>
                  </a:cubicBezTo>
                  <a:cubicBezTo>
                    <a:pt x="2527432" y="661953"/>
                    <a:pt x="2494815" y="645320"/>
                    <a:pt x="2494815" y="634364"/>
                  </a:cubicBezTo>
                  <a:cubicBezTo>
                    <a:pt x="2494815" y="623408"/>
                    <a:pt x="2497647" y="631874"/>
                    <a:pt x="2501785" y="619424"/>
                  </a:cubicBezTo>
                  <a:lnTo>
                    <a:pt x="2597607" y="604484"/>
                  </a:lnTo>
                  <a:lnTo>
                    <a:pt x="2620825" y="604484"/>
                  </a:lnTo>
                  <a:cubicBezTo>
                    <a:pt x="2626247" y="604484"/>
                    <a:pt x="2630786" y="602492"/>
                    <a:pt x="2630786" y="597862"/>
                  </a:cubicBezTo>
                  <a:cubicBezTo>
                    <a:pt x="2630786" y="587902"/>
                    <a:pt x="2627593" y="584466"/>
                    <a:pt x="2624159" y="577942"/>
                  </a:cubicBezTo>
                  <a:lnTo>
                    <a:pt x="2624159" y="551399"/>
                  </a:lnTo>
                  <a:cubicBezTo>
                    <a:pt x="2640046" y="542983"/>
                    <a:pt x="2655490" y="534169"/>
                    <a:pt x="2657338" y="511561"/>
                  </a:cubicBezTo>
                  <a:cubicBezTo>
                    <a:pt x="2641492" y="512856"/>
                    <a:pt x="2624661" y="524808"/>
                    <a:pt x="2604235" y="524808"/>
                  </a:cubicBezTo>
                  <a:cubicBezTo>
                    <a:pt x="2592325" y="524808"/>
                    <a:pt x="2571056" y="503343"/>
                    <a:pt x="2571056" y="484968"/>
                  </a:cubicBezTo>
                  <a:cubicBezTo>
                    <a:pt x="2571056" y="466594"/>
                    <a:pt x="2614338" y="451802"/>
                    <a:pt x="2634120" y="451802"/>
                  </a:cubicBezTo>
                  <a:lnTo>
                    <a:pt x="2673968" y="451802"/>
                  </a:lnTo>
                  <a:cubicBezTo>
                    <a:pt x="2703351" y="451802"/>
                    <a:pt x="2743701" y="465696"/>
                    <a:pt x="2743701" y="491640"/>
                  </a:cubicBezTo>
                  <a:cubicBezTo>
                    <a:pt x="2743701" y="528193"/>
                    <a:pt x="2689453" y="541441"/>
                    <a:pt x="2663062" y="555134"/>
                  </a:cubicBezTo>
                  <a:lnTo>
                    <a:pt x="2683970" y="601099"/>
                  </a:lnTo>
                  <a:lnTo>
                    <a:pt x="2700560" y="601099"/>
                  </a:lnTo>
                  <a:cubicBezTo>
                    <a:pt x="2735426" y="601099"/>
                    <a:pt x="2774430" y="611059"/>
                    <a:pt x="2786822" y="634214"/>
                  </a:cubicBezTo>
                  <a:lnTo>
                    <a:pt x="2786822" y="644174"/>
                  </a:lnTo>
                  <a:cubicBezTo>
                    <a:pt x="2786822" y="664094"/>
                    <a:pt x="2749525" y="680677"/>
                    <a:pt x="2723817" y="680677"/>
                  </a:cubicBezTo>
                  <a:lnTo>
                    <a:pt x="2696422" y="680677"/>
                  </a:lnTo>
                  <a:lnTo>
                    <a:pt x="2700560" y="733662"/>
                  </a:lnTo>
                  <a:cubicBezTo>
                    <a:pt x="2704697" y="804127"/>
                    <a:pt x="2675354" y="889532"/>
                    <a:pt x="2610903" y="889532"/>
                  </a:cubicBezTo>
                  <a:cubicBezTo>
                    <a:pt x="2596161" y="889781"/>
                    <a:pt x="2574590" y="869861"/>
                    <a:pt x="2571056" y="856614"/>
                  </a:cubicBezTo>
                  <a:close/>
                </a:path>
              </a:pathLst>
            </a:custGeom>
            <a:solidFill>
              <a:srgbClr val="150707"/>
            </a:solidFill>
            <a:ln w="20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0F9E53CB-4478-B4C3-3153-1C9821F911CD}"/>
                </a:ext>
              </a:extLst>
            </p:cNvPr>
            <p:cNvSpPr/>
            <p:nvPr/>
          </p:nvSpPr>
          <p:spPr>
            <a:xfrm>
              <a:off x="5378645" y="3950479"/>
              <a:ext cx="2974053" cy="206010"/>
            </a:xfrm>
            <a:custGeom>
              <a:avLst/>
              <a:gdLst>
                <a:gd name="connsiteX0" fmla="*/ 2906205 w 2974053"/>
                <a:gd name="connsiteY0" fmla="*/ 5395 h 206010"/>
                <a:gd name="connsiteX1" fmla="*/ 2974894 w 2974053"/>
                <a:gd name="connsiteY1" fmla="*/ 5395 h 206010"/>
                <a:gd name="connsiteX2" fmla="*/ 2974894 w 2974053"/>
                <a:gd name="connsiteY2" fmla="*/ 10773 h 206010"/>
                <a:gd name="connsiteX3" fmla="*/ 2971098 w 2974053"/>
                <a:gd name="connsiteY3" fmla="*/ 10773 h 206010"/>
                <a:gd name="connsiteX4" fmla="*/ 2960092 w 2974053"/>
                <a:gd name="connsiteY4" fmla="*/ 14110 h 206010"/>
                <a:gd name="connsiteX5" fmla="*/ 2946856 w 2974053"/>
                <a:gd name="connsiteY5" fmla="*/ 23672 h 206010"/>
                <a:gd name="connsiteX6" fmla="*/ 2932215 w 2974053"/>
                <a:gd name="connsiteY6" fmla="*/ 44038 h 206010"/>
                <a:gd name="connsiteX7" fmla="*/ 2884735 w 2974053"/>
                <a:gd name="connsiteY7" fmla="*/ 118737 h 206010"/>
                <a:gd name="connsiteX8" fmla="*/ 2884735 w 2974053"/>
                <a:gd name="connsiteY8" fmla="*/ 168137 h 206010"/>
                <a:gd name="connsiteX9" fmla="*/ 2888832 w 2974053"/>
                <a:gd name="connsiteY9" fmla="*/ 190746 h 206010"/>
                <a:gd name="connsiteX10" fmla="*/ 2906205 w 2974053"/>
                <a:gd name="connsiteY10" fmla="*/ 196871 h 206010"/>
                <a:gd name="connsiteX11" fmla="*/ 2912592 w 2974053"/>
                <a:gd name="connsiteY11" fmla="*/ 196871 h 206010"/>
                <a:gd name="connsiteX12" fmla="*/ 2912592 w 2974053"/>
                <a:gd name="connsiteY12" fmla="*/ 202249 h 206010"/>
                <a:gd name="connsiteX13" fmla="*/ 2829001 w 2974053"/>
                <a:gd name="connsiteY13" fmla="*/ 202249 h 206010"/>
                <a:gd name="connsiteX14" fmla="*/ 2829001 w 2974053"/>
                <a:gd name="connsiteY14" fmla="*/ 196871 h 206010"/>
                <a:gd name="connsiteX15" fmla="*/ 2835930 w 2974053"/>
                <a:gd name="connsiteY15" fmla="*/ 196871 h 206010"/>
                <a:gd name="connsiteX16" fmla="*/ 2853664 w 2974053"/>
                <a:gd name="connsiteY16" fmla="*/ 189301 h 206010"/>
                <a:gd name="connsiteX17" fmla="*/ 2856858 w 2974053"/>
                <a:gd name="connsiteY17" fmla="*/ 168137 h 206010"/>
                <a:gd name="connsiteX18" fmla="*/ 2856858 w 2974053"/>
                <a:gd name="connsiteY18" fmla="*/ 121526 h 206010"/>
                <a:gd name="connsiteX19" fmla="*/ 2802811 w 2974053"/>
                <a:gd name="connsiteY19" fmla="*/ 39058 h 206010"/>
                <a:gd name="connsiteX20" fmla="*/ 2789816 w 2974053"/>
                <a:gd name="connsiteY20" fmla="*/ 20931 h 206010"/>
                <a:gd name="connsiteX21" fmla="*/ 2775717 w 2974053"/>
                <a:gd name="connsiteY21" fmla="*/ 12218 h 206010"/>
                <a:gd name="connsiteX22" fmla="*/ 2767302 w 2974053"/>
                <a:gd name="connsiteY22" fmla="*/ 10773 h 206010"/>
                <a:gd name="connsiteX23" fmla="*/ 2767302 w 2974053"/>
                <a:gd name="connsiteY23" fmla="*/ 5395 h 206010"/>
                <a:gd name="connsiteX24" fmla="*/ 2851476 w 2974053"/>
                <a:gd name="connsiteY24" fmla="*/ 5395 h 206010"/>
                <a:gd name="connsiteX25" fmla="*/ 2851476 w 2974053"/>
                <a:gd name="connsiteY25" fmla="*/ 10773 h 206010"/>
                <a:gd name="connsiteX26" fmla="*/ 2847137 w 2974053"/>
                <a:gd name="connsiteY26" fmla="*/ 10773 h 206010"/>
                <a:gd name="connsiteX27" fmla="*/ 2834584 w 2974053"/>
                <a:gd name="connsiteY27" fmla="*/ 13961 h 206010"/>
                <a:gd name="connsiteX28" fmla="*/ 2828861 w 2974053"/>
                <a:gd name="connsiteY28" fmla="*/ 23572 h 206010"/>
                <a:gd name="connsiteX29" fmla="*/ 2837677 w 2974053"/>
                <a:gd name="connsiteY29" fmla="*/ 42396 h 206010"/>
                <a:gd name="connsiteX30" fmla="*/ 2878810 w 2974053"/>
                <a:gd name="connsiteY30" fmla="*/ 105839 h 206010"/>
                <a:gd name="connsiteX31" fmla="*/ 2917412 w 2974053"/>
                <a:gd name="connsiteY31" fmla="*/ 45185 h 206010"/>
                <a:gd name="connsiteX32" fmla="*/ 2926129 w 2974053"/>
                <a:gd name="connsiteY32" fmla="*/ 24867 h 206010"/>
                <a:gd name="connsiteX33" fmla="*/ 2923980 w 2974053"/>
                <a:gd name="connsiteY33" fmla="*/ 17546 h 206010"/>
                <a:gd name="connsiteX34" fmla="*/ 2918015 w 2974053"/>
                <a:gd name="connsiteY34" fmla="*/ 12566 h 206010"/>
                <a:gd name="connsiteX35" fmla="*/ 2906205 w 2974053"/>
                <a:gd name="connsiteY35" fmla="*/ 10773 h 206010"/>
                <a:gd name="connsiteX36" fmla="*/ 2906205 w 2974053"/>
                <a:gd name="connsiteY36" fmla="*/ 5395 h 206010"/>
                <a:gd name="connsiteX37" fmla="*/ 2740308 w 2974053"/>
                <a:gd name="connsiteY37" fmla="*/ 5395 h 206010"/>
                <a:gd name="connsiteX38" fmla="*/ 2742538 w 2974053"/>
                <a:gd name="connsiteY38" fmla="*/ 51559 h 206010"/>
                <a:gd name="connsiteX39" fmla="*/ 2736955 w 2974053"/>
                <a:gd name="connsiteY39" fmla="*/ 51559 h 206010"/>
                <a:gd name="connsiteX40" fmla="*/ 2732636 w 2974053"/>
                <a:gd name="connsiteY40" fmla="*/ 34129 h 206010"/>
                <a:gd name="connsiteX41" fmla="*/ 2720666 w 2974053"/>
                <a:gd name="connsiteY41" fmla="*/ 21729 h 206010"/>
                <a:gd name="connsiteX42" fmla="*/ 2700742 w 2974053"/>
                <a:gd name="connsiteY42" fmla="*/ 17745 h 206010"/>
                <a:gd name="connsiteX43" fmla="*/ 2672966 w 2974053"/>
                <a:gd name="connsiteY43" fmla="*/ 17745 h 206010"/>
                <a:gd name="connsiteX44" fmla="*/ 2672966 w 2974053"/>
                <a:gd name="connsiteY44" fmla="*/ 168137 h 206010"/>
                <a:gd name="connsiteX45" fmla="*/ 2676902 w 2974053"/>
                <a:gd name="connsiteY45" fmla="*/ 190746 h 206010"/>
                <a:gd name="connsiteX46" fmla="*/ 2693873 w 2974053"/>
                <a:gd name="connsiteY46" fmla="*/ 196871 h 206010"/>
                <a:gd name="connsiteX47" fmla="*/ 2700742 w 2974053"/>
                <a:gd name="connsiteY47" fmla="*/ 196871 h 206010"/>
                <a:gd name="connsiteX48" fmla="*/ 2700742 w 2974053"/>
                <a:gd name="connsiteY48" fmla="*/ 202249 h 206010"/>
                <a:gd name="connsiteX49" fmla="*/ 2617231 w 2974053"/>
                <a:gd name="connsiteY49" fmla="*/ 202249 h 206010"/>
                <a:gd name="connsiteX50" fmla="*/ 2617231 w 2974053"/>
                <a:gd name="connsiteY50" fmla="*/ 196871 h 206010"/>
                <a:gd name="connsiteX51" fmla="*/ 2624241 w 2974053"/>
                <a:gd name="connsiteY51" fmla="*/ 196871 h 206010"/>
                <a:gd name="connsiteX52" fmla="*/ 2641935 w 2974053"/>
                <a:gd name="connsiteY52" fmla="*/ 189301 h 206010"/>
                <a:gd name="connsiteX53" fmla="*/ 2645169 w 2974053"/>
                <a:gd name="connsiteY53" fmla="*/ 168137 h 206010"/>
                <a:gd name="connsiteX54" fmla="*/ 2645169 w 2974053"/>
                <a:gd name="connsiteY54" fmla="*/ 17845 h 206010"/>
                <a:gd name="connsiteX55" fmla="*/ 2621449 w 2974053"/>
                <a:gd name="connsiteY55" fmla="*/ 17845 h 206010"/>
                <a:gd name="connsiteX56" fmla="*/ 2601887 w 2974053"/>
                <a:gd name="connsiteY56" fmla="*/ 19837 h 206010"/>
                <a:gd name="connsiteX57" fmla="*/ 2588993 w 2974053"/>
                <a:gd name="connsiteY57" fmla="*/ 30494 h 206010"/>
                <a:gd name="connsiteX58" fmla="*/ 2582566 w 2974053"/>
                <a:gd name="connsiteY58" fmla="*/ 51659 h 206010"/>
                <a:gd name="connsiteX59" fmla="*/ 2577083 w 2974053"/>
                <a:gd name="connsiteY59" fmla="*/ 51659 h 206010"/>
                <a:gd name="connsiteX60" fmla="*/ 2579372 w 2974053"/>
                <a:gd name="connsiteY60" fmla="*/ 5495 h 206010"/>
                <a:gd name="connsiteX61" fmla="*/ 2546053 w 2974053"/>
                <a:gd name="connsiteY61" fmla="*/ 196871 h 206010"/>
                <a:gd name="connsiteX62" fmla="*/ 2546053 w 2974053"/>
                <a:gd name="connsiteY62" fmla="*/ 202249 h 206010"/>
                <a:gd name="connsiteX63" fmla="*/ 2461377 w 2974053"/>
                <a:gd name="connsiteY63" fmla="*/ 202249 h 206010"/>
                <a:gd name="connsiteX64" fmla="*/ 2461377 w 2974053"/>
                <a:gd name="connsiteY64" fmla="*/ 196871 h 206010"/>
                <a:gd name="connsiteX65" fmla="*/ 2468346 w 2974053"/>
                <a:gd name="connsiteY65" fmla="*/ 196871 h 206010"/>
                <a:gd name="connsiteX66" fmla="*/ 2486282 w 2974053"/>
                <a:gd name="connsiteY66" fmla="*/ 189650 h 206010"/>
                <a:gd name="connsiteX67" fmla="*/ 2489816 w 2974053"/>
                <a:gd name="connsiteY67" fmla="*/ 167290 h 206010"/>
                <a:gd name="connsiteX68" fmla="*/ 2489816 w 2974053"/>
                <a:gd name="connsiteY68" fmla="*/ 40255 h 206010"/>
                <a:gd name="connsiteX69" fmla="*/ 2487929 w 2974053"/>
                <a:gd name="connsiteY69" fmla="*/ 20335 h 206010"/>
                <a:gd name="connsiteX70" fmla="*/ 2482003 w 2974053"/>
                <a:gd name="connsiteY70" fmla="*/ 14110 h 206010"/>
                <a:gd name="connsiteX71" fmla="*/ 2468607 w 2974053"/>
                <a:gd name="connsiteY71" fmla="*/ 10624 h 206010"/>
                <a:gd name="connsiteX72" fmla="*/ 2461377 w 2974053"/>
                <a:gd name="connsiteY72" fmla="*/ 10624 h 206010"/>
                <a:gd name="connsiteX73" fmla="*/ 2461377 w 2974053"/>
                <a:gd name="connsiteY73" fmla="*/ 5395 h 206010"/>
                <a:gd name="connsiteX74" fmla="*/ 2546053 w 2974053"/>
                <a:gd name="connsiteY74" fmla="*/ 5395 h 206010"/>
                <a:gd name="connsiteX75" fmla="*/ 2546053 w 2974053"/>
                <a:gd name="connsiteY75" fmla="*/ 10773 h 206010"/>
                <a:gd name="connsiteX76" fmla="*/ 2538923 w 2974053"/>
                <a:gd name="connsiteY76" fmla="*/ 10773 h 206010"/>
                <a:gd name="connsiteX77" fmla="*/ 2521349 w 2974053"/>
                <a:gd name="connsiteY77" fmla="*/ 17845 h 206010"/>
                <a:gd name="connsiteX78" fmla="*/ 2517713 w 2974053"/>
                <a:gd name="connsiteY78" fmla="*/ 40205 h 206010"/>
                <a:gd name="connsiteX79" fmla="*/ 2517713 w 2974053"/>
                <a:gd name="connsiteY79" fmla="*/ 167390 h 206010"/>
                <a:gd name="connsiteX80" fmla="*/ 2519601 w 2974053"/>
                <a:gd name="connsiteY80" fmla="*/ 187309 h 206010"/>
                <a:gd name="connsiteX81" fmla="*/ 2525687 w 2974053"/>
                <a:gd name="connsiteY81" fmla="*/ 193534 h 206010"/>
                <a:gd name="connsiteX82" fmla="*/ 2538923 w 2974053"/>
                <a:gd name="connsiteY82" fmla="*/ 197070 h 206010"/>
                <a:gd name="connsiteX83" fmla="*/ 2410383 w 2974053"/>
                <a:gd name="connsiteY83" fmla="*/ 913 h 206010"/>
                <a:gd name="connsiteX84" fmla="*/ 2410383 w 2974053"/>
                <a:gd name="connsiteY84" fmla="*/ 68989 h 206010"/>
                <a:gd name="connsiteX85" fmla="*/ 2405000 w 2974053"/>
                <a:gd name="connsiteY85" fmla="*/ 68989 h 206010"/>
                <a:gd name="connsiteX86" fmla="*/ 2395641 w 2974053"/>
                <a:gd name="connsiteY86" fmla="*/ 37765 h 206010"/>
                <a:gd name="connsiteX87" fmla="*/ 2376360 w 2974053"/>
                <a:gd name="connsiteY87" fmla="*/ 19339 h 206010"/>
                <a:gd name="connsiteX88" fmla="*/ 2350551 w 2974053"/>
                <a:gd name="connsiteY88" fmla="*/ 12516 h 206010"/>
                <a:gd name="connsiteX89" fmla="*/ 2325647 w 2974053"/>
                <a:gd name="connsiteY89" fmla="*/ 21729 h 206010"/>
                <a:gd name="connsiteX90" fmla="*/ 2315685 w 2974053"/>
                <a:gd name="connsiteY90" fmla="*/ 42695 h 206010"/>
                <a:gd name="connsiteX91" fmla="*/ 2321911 w 2974053"/>
                <a:gd name="connsiteY91" fmla="*/ 59177 h 206010"/>
                <a:gd name="connsiteX92" fmla="*/ 2364711 w 2974053"/>
                <a:gd name="connsiteY92" fmla="*/ 88260 h 206010"/>
                <a:gd name="connsiteX93" fmla="*/ 2402349 w 2974053"/>
                <a:gd name="connsiteY93" fmla="*/ 110967 h 206010"/>
                <a:gd name="connsiteX94" fmla="*/ 2417894 w 2974053"/>
                <a:gd name="connsiteY94" fmla="*/ 129592 h 206010"/>
                <a:gd name="connsiteX95" fmla="*/ 2423377 w 2974053"/>
                <a:gd name="connsiteY95" fmla="*/ 152053 h 206010"/>
                <a:gd name="connsiteX96" fmla="*/ 2406045 w 2974053"/>
                <a:gd name="connsiteY96" fmla="*/ 190646 h 206010"/>
                <a:gd name="connsiteX97" fmla="*/ 2361216 w 2974053"/>
                <a:gd name="connsiteY97" fmla="*/ 206831 h 206010"/>
                <a:gd name="connsiteX98" fmla="*/ 2345068 w 2974053"/>
                <a:gd name="connsiteY98" fmla="*/ 205486 h 206010"/>
                <a:gd name="connsiteX99" fmla="*/ 2326450 w 2974053"/>
                <a:gd name="connsiteY99" fmla="*/ 200257 h 206010"/>
                <a:gd name="connsiteX100" fmla="*/ 2308515 w 2974053"/>
                <a:gd name="connsiteY100" fmla="*/ 195626 h 206010"/>
                <a:gd name="connsiteX101" fmla="*/ 2302791 w 2974053"/>
                <a:gd name="connsiteY101" fmla="*/ 197817 h 206010"/>
                <a:gd name="connsiteX102" fmla="*/ 2299658 w 2974053"/>
                <a:gd name="connsiteY102" fmla="*/ 206831 h 206010"/>
                <a:gd name="connsiteX103" fmla="*/ 2294275 w 2974053"/>
                <a:gd name="connsiteY103" fmla="*/ 206831 h 206010"/>
                <a:gd name="connsiteX104" fmla="*/ 2294275 w 2974053"/>
                <a:gd name="connsiteY104" fmla="*/ 139354 h 206010"/>
                <a:gd name="connsiteX105" fmla="*/ 2299658 w 2974053"/>
                <a:gd name="connsiteY105" fmla="*/ 139354 h 206010"/>
                <a:gd name="connsiteX106" fmla="*/ 2309860 w 2974053"/>
                <a:gd name="connsiteY106" fmla="*/ 171075 h 206010"/>
                <a:gd name="connsiteX107" fmla="*/ 2329382 w 2974053"/>
                <a:gd name="connsiteY107" fmla="*/ 188554 h 206010"/>
                <a:gd name="connsiteX108" fmla="*/ 2358183 w 2974053"/>
                <a:gd name="connsiteY108" fmla="*/ 195477 h 206010"/>
                <a:gd name="connsiteX109" fmla="*/ 2386864 w 2974053"/>
                <a:gd name="connsiteY109" fmla="*/ 185915 h 206010"/>
                <a:gd name="connsiteX110" fmla="*/ 2397368 w 2974053"/>
                <a:gd name="connsiteY110" fmla="*/ 163306 h 206010"/>
                <a:gd name="connsiteX111" fmla="*/ 2393391 w 2974053"/>
                <a:gd name="connsiteY111" fmla="*/ 148617 h 206010"/>
                <a:gd name="connsiteX112" fmla="*/ 2380979 w 2974053"/>
                <a:gd name="connsiteY112" fmla="*/ 134821 h 206010"/>
                <a:gd name="connsiteX113" fmla="*/ 2350049 w 2974053"/>
                <a:gd name="connsiteY113" fmla="*/ 116297 h 206010"/>
                <a:gd name="connsiteX114" fmla="*/ 2314139 w 2974053"/>
                <a:gd name="connsiteY114" fmla="*/ 93788 h 206010"/>
                <a:gd name="connsiteX115" fmla="*/ 2298011 w 2974053"/>
                <a:gd name="connsiteY115" fmla="*/ 75113 h 206010"/>
                <a:gd name="connsiteX116" fmla="*/ 2292528 w 2974053"/>
                <a:gd name="connsiteY116" fmla="*/ 52703 h 206010"/>
                <a:gd name="connsiteX117" fmla="*/ 2308776 w 2974053"/>
                <a:gd name="connsiteY117" fmla="*/ 16251 h 206010"/>
                <a:gd name="connsiteX118" fmla="*/ 2350150 w 2974053"/>
                <a:gd name="connsiteY118" fmla="*/ 913 h 206010"/>
                <a:gd name="connsiteX119" fmla="*/ 2383369 w 2974053"/>
                <a:gd name="connsiteY119" fmla="*/ 8582 h 206010"/>
                <a:gd name="connsiteX120" fmla="*/ 2394878 w 2974053"/>
                <a:gd name="connsiteY120" fmla="*/ 12218 h 206010"/>
                <a:gd name="connsiteX121" fmla="*/ 2401064 w 2974053"/>
                <a:gd name="connsiteY121" fmla="*/ 9977 h 206010"/>
                <a:gd name="connsiteX122" fmla="*/ 2404900 w 2974053"/>
                <a:gd name="connsiteY122" fmla="*/ 913 h 206010"/>
                <a:gd name="connsiteX123" fmla="*/ 2121931 w 2974053"/>
                <a:gd name="connsiteY123" fmla="*/ 101058 h 206010"/>
                <a:gd name="connsiteX124" fmla="*/ 2126912 w 2974053"/>
                <a:gd name="connsiteY124" fmla="*/ 101058 h 206010"/>
                <a:gd name="connsiteX125" fmla="*/ 2130206 w 2974053"/>
                <a:gd name="connsiteY125" fmla="*/ 101058 h 206010"/>
                <a:gd name="connsiteX126" fmla="*/ 2172684 w 2974053"/>
                <a:gd name="connsiteY126" fmla="*/ 88859 h 206010"/>
                <a:gd name="connsiteX127" fmla="*/ 2187045 w 2974053"/>
                <a:gd name="connsiteY127" fmla="*/ 57784 h 206010"/>
                <a:gd name="connsiteX128" fmla="*/ 2175476 w 2974053"/>
                <a:gd name="connsiteY128" fmla="*/ 27903 h 206010"/>
                <a:gd name="connsiteX129" fmla="*/ 2144908 w 2974053"/>
                <a:gd name="connsiteY129" fmla="*/ 16351 h 206010"/>
                <a:gd name="connsiteX130" fmla="*/ 2122092 w 2974053"/>
                <a:gd name="connsiteY130" fmla="*/ 19090 h 206010"/>
                <a:gd name="connsiteX131" fmla="*/ 2122092 w 2974053"/>
                <a:gd name="connsiteY131" fmla="*/ 100959 h 206010"/>
                <a:gd name="connsiteX132" fmla="*/ 2261799 w 2974053"/>
                <a:gd name="connsiteY132" fmla="*/ 202249 h 206010"/>
                <a:gd name="connsiteX133" fmla="*/ 2209097 w 2974053"/>
                <a:gd name="connsiteY133" fmla="*/ 202249 h 206010"/>
                <a:gd name="connsiteX134" fmla="*/ 2142618 w 2974053"/>
                <a:gd name="connsiteY134" fmla="*/ 110321 h 206010"/>
                <a:gd name="connsiteX135" fmla="*/ 2130607 w 2974053"/>
                <a:gd name="connsiteY135" fmla="*/ 110570 h 206010"/>
                <a:gd name="connsiteX136" fmla="*/ 2126530 w 2974053"/>
                <a:gd name="connsiteY136" fmla="*/ 110570 h 206010"/>
                <a:gd name="connsiteX137" fmla="*/ 2121991 w 2974053"/>
                <a:gd name="connsiteY137" fmla="*/ 110570 h 206010"/>
                <a:gd name="connsiteX138" fmla="*/ 2121991 w 2974053"/>
                <a:gd name="connsiteY138" fmla="*/ 167738 h 206010"/>
                <a:gd name="connsiteX139" fmla="*/ 2126068 w 2974053"/>
                <a:gd name="connsiteY139" fmla="*/ 190845 h 206010"/>
                <a:gd name="connsiteX140" fmla="*/ 2142618 w 2974053"/>
                <a:gd name="connsiteY140" fmla="*/ 197218 h 206010"/>
                <a:gd name="connsiteX141" fmla="*/ 2150330 w 2974053"/>
                <a:gd name="connsiteY141" fmla="*/ 197218 h 206010"/>
                <a:gd name="connsiteX142" fmla="*/ 2150330 w 2974053"/>
                <a:gd name="connsiteY142" fmla="*/ 202598 h 206010"/>
                <a:gd name="connsiteX143" fmla="*/ 2065855 w 2974053"/>
                <a:gd name="connsiteY143" fmla="*/ 202598 h 206010"/>
                <a:gd name="connsiteX144" fmla="*/ 2065855 w 2974053"/>
                <a:gd name="connsiteY144" fmla="*/ 197218 h 206010"/>
                <a:gd name="connsiteX145" fmla="*/ 2073287 w 2974053"/>
                <a:gd name="connsiteY145" fmla="*/ 197218 h 206010"/>
                <a:gd name="connsiteX146" fmla="*/ 2091061 w 2974053"/>
                <a:gd name="connsiteY146" fmla="*/ 189102 h 206010"/>
                <a:gd name="connsiteX147" fmla="*/ 2094195 w 2974053"/>
                <a:gd name="connsiteY147" fmla="*/ 167738 h 206010"/>
                <a:gd name="connsiteX148" fmla="*/ 2094195 w 2974053"/>
                <a:gd name="connsiteY148" fmla="*/ 40255 h 206010"/>
                <a:gd name="connsiteX149" fmla="*/ 2090057 w 2974053"/>
                <a:gd name="connsiteY149" fmla="*/ 17198 h 206010"/>
                <a:gd name="connsiteX150" fmla="*/ 2073287 w 2974053"/>
                <a:gd name="connsiteY150" fmla="*/ 10823 h 206010"/>
                <a:gd name="connsiteX151" fmla="*/ 2065855 w 2974053"/>
                <a:gd name="connsiteY151" fmla="*/ 10823 h 206010"/>
                <a:gd name="connsiteX152" fmla="*/ 2065855 w 2974053"/>
                <a:gd name="connsiteY152" fmla="*/ 5395 h 206010"/>
                <a:gd name="connsiteX153" fmla="*/ 2137637 w 2974053"/>
                <a:gd name="connsiteY153" fmla="*/ 5395 h 206010"/>
                <a:gd name="connsiteX154" fmla="*/ 2183851 w 2974053"/>
                <a:gd name="connsiteY154" fmla="*/ 9977 h 206010"/>
                <a:gd name="connsiteX155" fmla="*/ 2209097 w 2974053"/>
                <a:gd name="connsiteY155" fmla="*/ 26809 h 206010"/>
                <a:gd name="connsiteX156" fmla="*/ 2219461 w 2974053"/>
                <a:gd name="connsiteY156" fmla="*/ 56091 h 206010"/>
                <a:gd name="connsiteX157" fmla="*/ 2207651 w 2974053"/>
                <a:gd name="connsiteY157" fmla="*/ 87563 h 206010"/>
                <a:gd name="connsiteX158" fmla="*/ 2171058 w 2974053"/>
                <a:gd name="connsiteY158" fmla="*/ 106437 h 206010"/>
                <a:gd name="connsiteX159" fmla="*/ 2211688 w 2974053"/>
                <a:gd name="connsiteY159" fmla="*/ 162908 h 206010"/>
                <a:gd name="connsiteX160" fmla="*/ 2235609 w 2974053"/>
                <a:gd name="connsiteY160" fmla="*/ 188754 h 206010"/>
                <a:gd name="connsiteX161" fmla="*/ 2261758 w 2974053"/>
                <a:gd name="connsiteY161" fmla="*/ 196871 h 206010"/>
                <a:gd name="connsiteX162" fmla="*/ 2261758 w 2974053"/>
                <a:gd name="connsiteY162" fmla="*/ 202249 h 206010"/>
                <a:gd name="connsiteX163" fmla="*/ 1926450 w 2974053"/>
                <a:gd name="connsiteY163" fmla="*/ 16251 h 206010"/>
                <a:gd name="connsiteX164" fmla="*/ 1926450 w 2974053"/>
                <a:gd name="connsiteY164" fmla="*/ 93987 h 206010"/>
                <a:gd name="connsiteX165" fmla="*/ 1969672 w 2974053"/>
                <a:gd name="connsiteY165" fmla="*/ 93987 h 206010"/>
                <a:gd name="connsiteX166" fmla="*/ 1992186 w 2974053"/>
                <a:gd name="connsiteY166" fmla="*/ 89007 h 206010"/>
                <a:gd name="connsiteX167" fmla="*/ 2000601 w 2974053"/>
                <a:gd name="connsiteY167" fmla="*/ 65503 h 206010"/>
                <a:gd name="connsiteX168" fmla="*/ 2005944 w 2974053"/>
                <a:gd name="connsiteY168" fmla="*/ 65503 h 206010"/>
                <a:gd name="connsiteX169" fmla="*/ 2005944 w 2974053"/>
                <a:gd name="connsiteY169" fmla="*/ 134024 h 206010"/>
                <a:gd name="connsiteX170" fmla="*/ 2000601 w 2974053"/>
                <a:gd name="connsiteY170" fmla="*/ 134024 h 206010"/>
                <a:gd name="connsiteX171" fmla="*/ 1996524 w 2974053"/>
                <a:gd name="connsiteY171" fmla="*/ 115550 h 206010"/>
                <a:gd name="connsiteX172" fmla="*/ 1988008 w 2974053"/>
                <a:gd name="connsiteY172" fmla="*/ 107582 h 206010"/>
                <a:gd name="connsiteX173" fmla="*/ 1969672 w 2974053"/>
                <a:gd name="connsiteY173" fmla="*/ 104694 h 206010"/>
                <a:gd name="connsiteX174" fmla="*/ 1926450 w 2974053"/>
                <a:gd name="connsiteY174" fmla="*/ 104694 h 206010"/>
                <a:gd name="connsiteX175" fmla="*/ 1926450 w 2974053"/>
                <a:gd name="connsiteY175" fmla="*/ 169433 h 206010"/>
                <a:gd name="connsiteX176" fmla="*/ 1927535 w 2974053"/>
                <a:gd name="connsiteY176" fmla="*/ 185318 h 206010"/>
                <a:gd name="connsiteX177" fmla="*/ 1931631 w 2974053"/>
                <a:gd name="connsiteY177" fmla="*/ 189849 h 206010"/>
                <a:gd name="connsiteX178" fmla="*/ 1942638 w 2974053"/>
                <a:gd name="connsiteY178" fmla="*/ 191493 h 206010"/>
                <a:gd name="connsiteX179" fmla="*/ 1976099 w 2974053"/>
                <a:gd name="connsiteY179" fmla="*/ 191493 h 206010"/>
                <a:gd name="connsiteX180" fmla="*/ 2000300 w 2974053"/>
                <a:gd name="connsiteY180" fmla="*/ 189152 h 206010"/>
                <a:gd name="connsiteX181" fmla="*/ 2014801 w 2974053"/>
                <a:gd name="connsiteY181" fmla="*/ 180039 h 206010"/>
                <a:gd name="connsiteX182" fmla="*/ 2033279 w 2974053"/>
                <a:gd name="connsiteY182" fmla="*/ 152848 h 206010"/>
                <a:gd name="connsiteX183" fmla="*/ 2039063 w 2974053"/>
                <a:gd name="connsiteY183" fmla="*/ 152848 h 206010"/>
                <a:gd name="connsiteX184" fmla="*/ 2022132 w 2974053"/>
                <a:gd name="connsiteY184" fmla="*/ 202249 h 206010"/>
                <a:gd name="connsiteX185" fmla="*/ 1870354 w 2974053"/>
                <a:gd name="connsiteY185" fmla="*/ 202249 h 206010"/>
                <a:gd name="connsiteX186" fmla="*/ 1870354 w 2974053"/>
                <a:gd name="connsiteY186" fmla="*/ 196871 h 206010"/>
                <a:gd name="connsiteX187" fmla="*/ 1877384 w 2974053"/>
                <a:gd name="connsiteY187" fmla="*/ 196871 h 206010"/>
                <a:gd name="connsiteX188" fmla="*/ 1890539 w 2974053"/>
                <a:gd name="connsiteY188" fmla="*/ 193485 h 206010"/>
                <a:gd name="connsiteX189" fmla="*/ 1896906 w 2974053"/>
                <a:gd name="connsiteY189" fmla="*/ 186562 h 206010"/>
                <a:gd name="connsiteX190" fmla="*/ 1898492 w 2974053"/>
                <a:gd name="connsiteY190" fmla="*/ 167539 h 206010"/>
                <a:gd name="connsiteX191" fmla="*/ 1898492 w 2974053"/>
                <a:gd name="connsiteY191" fmla="*/ 39757 h 206010"/>
                <a:gd name="connsiteX192" fmla="*/ 1894757 w 2974053"/>
                <a:gd name="connsiteY192" fmla="*/ 16700 h 206010"/>
                <a:gd name="connsiteX193" fmla="*/ 1877384 w 2974053"/>
                <a:gd name="connsiteY193" fmla="*/ 10873 h 206010"/>
                <a:gd name="connsiteX194" fmla="*/ 1870354 w 2974053"/>
                <a:gd name="connsiteY194" fmla="*/ 10873 h 206010"/>
                <a:gd name="connsiteX195" fmla="*/ 1870354 w 2974053"/>
                <a:gd name="connsiteY195" fmla="*/ 5395 h 206010"/>
                <a:gd name="connsiteX196" fmla="*/ 2022132 w 2974053"/>
                <a:gd name="connsiteY196" fmla="*/ 5395 h 206010"/>
                <a:gd name="connsiteX197" fmla="*/ 2024321 w 2974053"/>
                <a:gd name="connsiteY197" fmla="*/ 48470 h 206010"/>
                <a:gd name="connsiteX198" fmla="*/ 2018597 w 2974053"/>
                <a:gd name="connsiteY198" fmla="*/ 48470 h 206010"/>
                <a:gd name="connsiteX199" fmla="*/ 2011809 w 2974053"/>
                <a:gd name="connsiteY199" fmla="*/ 27156 h 206010"/>
                <a:gd name="connsiteX200" fmla="*/ 2000903 w 2974053"/>
                <a:gd name="connsiteY200" fmla="*/ 18293 h 206010"/>
                <a:gd name="connsiteX201" fmla="*/ 1980437 w 2974053"/>
                <a:gd name="connsiteY201" fmla="*/ 16152 h 206010"/>
                <a:gd name="connsiteX202" fmla="*/ 1845811 w 2974053"/>
                <a:gd name="connsiteY202" fmla="*/ 5395 h 206010"/>
                <a:gd name="connsiteX203" fmla="*/ 1845811 w 2974053"/>
                <a:gd name="connsiteY203" fmla="*/ 10773 h 206010"/>
                <a:gd name="connsiteX204" fmla="*/ 1829924 w 2974053"/>
                <a:gd name="connsiteY204" fmla="*/ 17448 h 206010"/>
                <a:gd name="connsiteX205" fmla="*/ 1816327 w 2974053"/>
                <a:gd name="connsiteY205" fmla="*/ 39209 h 206010"/>
                <a:gd name="connsiteX206" fmla="*/ 1747639 w 2974053"/>
                <a:gd name="connsiteY206" fmla="*/ 206831 h 206010"/>
                <a:gd name="connsiteX207" fmla="*/ 1742256 w 2974053"/>
                <a:gd name="connsiteY207" fmla="*/ 206831 h 206010"/>
                <a:gd name="connsiteX208" fmla="*/ 1668547 w 2974053"/>
                <a:gd name="connsiteY208" fmla="*/ 37117 h 206010"/>
                <a:gd name="connsiteX209" fmla="*/ 1660513 w 2974053"/>
                <a:gd name="connsiteY209" fmla="*/ 21182 h 206010"/>
                <a:gd name="connsiteX210" fmla="*/ 1651615 w 2974053"/>
                <a:gd name="connsiteY210" fmla="*/ 14160 h 206010"/>
                <a:gd name="connsiteX211" fmla="*/ 1637356 w 2974053"/>
                <a:gd name="connsiteY211" fmla="*/ 10873 h 206010"/>
                <a:gd name="connsiteX212" fmla="*/ 1637356 w 2974053"/>
                <a:gd name="connsiteY212" fmla="*/ 5395 h 206010"/>
                <a:gd name="connsiteX213" fmla="*/ 1717753 w 2974053"/>
                <a:gd name="connsiteY213" fmla="*/ 5395 h 206010"/>
                <a:gd name="connsiteX214" fmla="*/ 1717753 w 2974053"/>
                <a:gd name="connsiteY214" fmla="*/ 10773 h 206010"/>
                <a:gd name="connsiteX215" fmla="*/ 1699979 w 2974053"/>
                <a:gd name="connsiteY215" fmla="*/ 15405 h 206010"/>
                <a:gd name="connsiteX216" fmla="*/ 1695942 w 2974053"/>
                <a:gd name="connsiteY216" fmla="*/ 23970 h 206010"/>
                <a:gd name="connsiteX217" fmla="*/ 1702650 w 2974053"/>
                <a:gd name="connsiteY217" fmla="*/ 46629 h 206010"/>
                <a:gd name="connsiteX218" fmla="*/ 1752720 w 2974053"/>
                <a:gd name="connsiteY218" fmla="*/ 162013 h 206010"/>
                <a:gd name="connsiteX219" fmla="*/ 1799195 w 2974053"/>
                <a:gd name="connsiteY219" fmla="*/ 48073 h 206010"/>
                <a:gd name="connsiteX220" fmla="*/ 1806004 w 2974053"/>
                <a:gd name="connsiteY220" fmla="*/ 24717 h 206010"/>
                <a:gd name="connsiteX221" fmla="*/ 1801766 w 2974053"/>
                <a:gd name="connsiteY221" fmla="*/ 16600 h 206010"/>
                <a:gd name="connsiteX222" fmla="*/ 1787587 w 2974053"/>
                <a:gd name="connsiteY222" fmla="*/ 11222 h 206010"/>
                <a:gd name="connsiteX223" fmla="*/ 1785096 w 2974053"/>
                <a:gd name="connsiteY223" fmla="*/ 10773 h 206010"/>
                <a:gd name="connsiteX224" fmla="*/ 1785096 w 2974053"/>
                <a:gd name="connsiteY224" fmla="*/ 5395 h 206010"/>
                <a:gd name="connsiteX225" fmla="*/ 1612612 w 2974053"/>
                <a:gd name="connsiteY225" fmla="*/ 196871 h 206010"/>
                <a:gd name="connsiteX226" fmla="*/ 1612612 w 2974053"/>
                <a:gd name="connsiteY226" fmla="*/ 202249 h 206010"/>
                <a:gd name="connsiteX227" fmla="*/ 1527936 w 2974053"/>
                <a:gd name="connsiteY227" fmla="*/ 202249 h 206010"/>
                <a:gd name="connsiteX228" fmla="*/ 1527936 w 2974053"/>
                <a:gd name="connsiteY228" fmla="*/ 196871 h 206010"/>
                <a:gd name="connsiteX229" fmla="*/ 1534966 w 2974053"/>
                <a:gd name="connsiteY229" fmla="*/ 196871 h 206010"/>
                <a:gd name="connsiteX230" fmla="*/ 1552881 w 2974053"/>
                <a:gd name="connsiteY230" fmla="*/ 189650 h 206010"/>
                <a:gd name="connsiteX231" fmla="*/ 1556416 w 2974053"/>
                <a:gd name="connsiteY231" fmla="*/ 167290 h 206010"/>
                <a:gd name="connsiteX232" fmla="*/ 1556416 w 2974053"/>
                <a:gd name="connsiteY232" fmla="*/ 40255 h 206010"/>
                <a:gd name="connsiteX233" fmla="*/ 1554528 w 2974053"/>
                <a:gd name="connsiteY233" fmla="*/ 20335 h 206010"/>
                <a:gd name="connsiteX234" fmla="*/ 1548603 w 2974053"/>
                <a:gd name="connsiteY234" fmla="*/ 14110 h 206010"/>
                <a:gd name="connsiteX235" fmla="*/ 1535207 w 2974053"/>
                <a:gd name="connsiteY235" fmla="*/ 10624 h 206010"/>
                <a:gd name="connsiteX236" fmla="*/ 1528177 w 2974053"/>
                <a:gd name="connsiteY236" fmla="*/ 10624 h 206010"/>
                <a:gd name="connsiteX237" fmla="*/ 1528177 w 2974053"/>
                <a:gd name="connsiteY237" fmla="*/ 5395 h 206010"/>
                <a:gd name="connsiteX238" fmla="*/ 1612853 w 2974053"/>
                <a:gd name="connsiteY238" fmla="*/ 5395 h 206010"/>
                <a:gd name="connsiteX239" fmla="*/ 1612853 w 2974053"/>
                <a:gd name="connsiteY239" fmla="*/ 10773 h 206010"/>
                <a:gd name="connsiteX240" fmla="*/ 1605743 w 2974053"/>
                <a:gd name="connsiteY240" fmla="*/ 10773 h 206010"/>
                <a:gd name="connsiteX241" fmla="*/ 1588149 w 2974053"/>
                <a:gd name="connsiteY241" fmla="*/ 17845 h 206010"/>
                <a:gd name="connsiteX242" fmla="*/ 1584474 w 2974053"/>
                <a:gd name="connsiteY242" fmla="*/ 40205 h 206010"/>
                <a:gd name="connsiteX243" fmla="*/ 1584474 w 2974053"/>
                <a:gd name="connsiteY243" fmla="*/ 167390 h 206010"/>
                <a:gd name="connsiteX244" fmla="*/ 1586361 w 2974053"/>
                <a:gd name="connsiteY244" fmla="*/ 187309 h 206010"/>
                <a:gd name="connsiteX245" fmla="*/ 1592487 w 2974053"/>
                <a:gd name="connsiteY245" fmla="*/ 193534 h 206010"/>
                <a:gd name="connsiteX246" fmla="*/ 1605743 w 2974053"/>
                <a:gd name="connsiteY246" fmla="*/ 197070 h 206010"/>
                <a:gd name="connsiteX247" fmla="*/ 1287305 w 2974053"/>
                <a:gd name="connsiteY247" fmla="*/ 5395 h 206010"/>
                <a:gd name="connsiteX248" fmla="*/ 1340710 w 2974053"/>
                <a:gd name="connsiteY248" fmla="*/ 5395 h 206010"/>
                <a:gd name="connsiteX249" fmla="*/ 1461035 w 2974053"/>
                <a:gd name="connsiteY249" fmla="*/ 153049 h 206010"/>
                <a:gd name="connsiteX250" fmla="*/ 1461035 w 2974053"/>
                <a:gd name="connsiteY250" fmla="*/ 39508 h 206010"/>
                <a:gd name="connsiteX251" fmla="*/ 1456958 w 2974053"/>
                <a:gd name="connsiteY251" fmla="*/ 16849 h 206010"/>
                <a:gd name="connsiteX252" fmla="*/ 1440027 w 2974053"/>
                <a:gd name="connsiteY252" fmla="*/ 10773 h 206010"/>
                <a:gd name="connsiteX253" fmla="*/ 1433158 w 2974053"/>
                <a:gd name="connsiteY253" fmla="*/ 10773 h 206010"/>
                <a:gd name="connsiteX254" fmla="*/ 1433158 w 2974053"/>
                <a:gd name="connsiteY254" fmla="*/ 5395 h 206010"/>
                <a:gd name="connsiteX255" fmla="*/ 1501686 w 2974053"/>
                <a:gd name="connsiteY255" fmla="*/ 5395 h 206010"/>
                <a:gd name="connsiteX256" fmla="*/ 1501686 w 2974053"/>
                <a:gd name="connsiteY256" fmla="*/ 10773 h 206010"/>
                <a:gd name="connsiteX257" fmla="*/ 1494716 w 2974053"/>
                <a:gd name="connsiteY257" fmla="*/ 10773 h 206010"/>
                <a:gd name="connsiteX258" fmla="*/ 1477022 w 2974053"/>
                <a:gd name="connsiteY258" fmla="*/ 18293 h 206010"/>
                <a:gd name="connsiteX259" fmla="*/ 1473849 w 2974053"/>
                <a:gd name="connsiteY259" fmla="*/ 39508 h 206010"/>
                <a:gd name="connsiteX260" fmla="*/ 1473849 w 2974053"/>
                <a:gd name="connsiteY260" fmla="*/ 205387 h 206010"/>
                <a:gd name="connsiteX261" fmla="*/ 1468567 w 2974053"/>
                <a:gd name="connsiteY261" fmla="*/ 205387 h 206010"/>
                <a:gd name="connsiteX262" fmla="*/ 1339063 w 2974053"/>
                <a:gd name="connsiteY262" fmla="*/ 46878 h 206010"/>
                <a:gd name="connsiteX263" fmla="*/ 1339063 w 2974053"/>
                <a:gd name="connsiteY263" fmla="*/ 168236 h 206010"/>
                <a:gd name="connsiteX264" fmla="*/ 1342999 w 2974053"/>
                <a:gd name="connsiteY264" fmla="*/ 190845 h 206010"/>
                <a:gd name="connsiteX265" fmla="*/ 1359930 w 2974053"/>
                <a:gd name="connsiteY265" fmla="*/ 196971 h 206010"/>
                <a:gd name="connsiteX266" fmla="*/ 1366900 w 2974053"/>
                <a:gd name="connsiteY266" fmla="*/ 196971 h 206010"/>
                <a:gd name="connsiteX267" fmla="*/ 1366900 w 2974053"/>
                <a:gd name="connsiteY267" fmla="*/ 202349 h 206010"/>
                <a:gd name="connsiteX268" fmla="*/ 1298231 w 2974053"/>
                <a:gd name="connsiteY268" fmla="*/ 202349 h 206010"/>
                <a:gd name="connsiteX269" fmla="*/ 1298231 w 2974053"/>
                <a:gd name="connsiteY269" fmla="*/ 196971 h 206010"/>
                <a:gd name="connsiteX270" fmla="*/ 1305000 w 2974053"/>
                <a:gd name="connsiteY270" fmla="*/ 196971 h 206010"/>
                <a:gd name="connsiteX271" fmla="*/ 1322875 w 2974053"/>
                <a:gd name="connsiteY271" fmla="*/ 189401 h 206010"/>
                <a:gd name="connsiteX272" fmla="*/ 1326068 w 2974053"/>
                <a:gd name="connsiteY272" fmla="*/ 168236 h 206010"/>
                <a:gd name="connsiteX273" fmla="*/ 1326068 w 2974053"/>
                <a:gd name="connsiteY273" fmla="*/ 31341 h 206010"/>
                <a:gd name="connsiteX274" fmla="*/ 1313074 w 2974053"/>
                <a:gd name="connsiteY274" fmla="*/ 18094 h 206010"/>
                <a:gd name="connsiteX275" fmla="*/ 1287305 w 2974053"/>
                <a:gd name="connsiteY275" fmla="*/ 10873 h 206010"/>
                <a:gd name="connsiteX276" fmla="*/ 1287305 w 2974053"/>
                <a:gd name="connsiteY276" fmla="*/ 5395 h 206010"/>
                <a:gd name="connsiteX277" fmla="*/ 1203493 w 2974053"/>
                <a:gd name="connsiteY277" fmla="*/ 10773 h 206010"/>
                <a:gd name="connsiteX278" fmla="*/ 1203493 w 2974053"/>
                <a:gd name="connsiteY278" fmla="*/ 5395 h 206010"/>
                <a:gd name="connsiteX279" fmla="*/ 1273226 w 2974053"/>
                <a:gd name="connsiteY279" fmla="*/ 5395 h 206010"/>
                <a:gd name="connsiteX280" fmla="*/ 1273226 w 2974053"/>
                <a:gd name="connsiteY280" fmla="*/ 10773 h 206010"/>
                <a:gd name="connsiteX281" fmla="*/ 1265996 w 2974053"/>
                <a:gd name="connsiteY281" fmla="*/ 10773 h 206010"/>
                <a:gd name="connsiteX282" fmla="*/ 1248161 w 2974053"/>
                <a:gd name="connsiteY282" fmla="*/ 20484 h 206010"/>
                <a:gd name="connsiteX283" fmla="*/ 1245068 w 2974053"/>
                <a:gd name="connsiteY283" fmla="*/ 41400 h 206010"/>
                <a:gd name="connsiteX284" fmla="*/ 1245068 w 2974053"/>
                <a:gd name="connsiteY284" fmla="*/ 121078 h 206010"/>
                <a:gd name="connsiteX285" fmla="*/ 1239244 w 2974053"/>
                <a:gd name="connsiteY285" fmla="*/ 166991 h 206010"/>
                <a:gd name="connsiteX286" fmla="*/ 1216187 w 2974053"/>
                <a:gd name="connsiteY286" fmla="*/ 195028 h 206010"/>
                <a:gd name="connsiteX287" fmla="*/ 1169330 w 2974053"/>
                <a:gd name="connsiteY287" fmla="*/ 206731 h 206010"/>
                <a:gd name="connsiteX288" fmla="*/ 1120404 w 2974053"/>
                <a:gd name="connsiteY288" fmla="*/ 195576 h 206010"/>
                <a:gd name="connsiteX289" fmla="*/ 1096745 w 2974053"/>
                <a:gd name="connsiteY289" fmla="*/ 165698 h 206010"/>
                <a:gd name="connsiteX290" fmla="*/ 1092065 w 2974053"/>
                <a:gd name="connsiteY290" fmla="*/ 117193 h 206010"/>
                <a:gd name="connsiteX291" fmla="*/ 1092065 w 2974053"/>
                <a:gd name="connsiteY291" fmla="*/ 40255 h 206010"/>
                <a:gd name="connsiteX292" fmla="*/ 1087084 w 2974053"/>
                <a:gd name="connsiteY292" fmla="*/ 16500 h 206010"/>
                <a:gd name="connsiteX293" fmla="*/ 1070957 w 2974053"/>
                <a:gd name="connsiteY293" fmla="*/ 10823 h 206010"/>
                <a:gd name="connsiteX294" fmla="*/ 1063485 w 2974053"/>
                <a:gd name="connsiteY294" fmla="*/ 10823 h 206010"/>
                <a:gd name="connsiteX295" fmla="*/ 1063485 w 2974053"/>
                <a:gd name="connsiteY295" fmla="*/ 5395 h 206010"/>
                <a:gd name="connsiteX296" fmla="*/ 1148542 w 2974053"/>
                <a:gd name="connsiteY296" fmla="*/ 5395 h 206010"/>
                <a:gd name="connsiteX297" fmla="*/ 1148542 w 2974053"/>
                <a:gd name="connsiteY297" fmla="*/ 10773 h 206010"/>
                <a:gd name="connsiteX298" fmla="*/ 1141031 w 2974053"/>
                <a:gd name="connsiteY298" fmla="*/ 10773 h 206010"/>
                <a:gd name="connsiteX299" fmla="*/ 1123598 w 2974053"/>
                <a:gd name="connsiteY299" fmla="*/ 18443 h 206010"/>
                <a:gd name="connsiteX300" fmla="*/ 1119962 w 2974053"/>
                <a:gd name="connsiteY300" fmla="*/ 40205 h 206010"/>
                <a:gd name="connsiteX301" fmla="*/ 1119962 w 2974053"/>
                <a:gd name="connsiteY301" fmla="*/ 126058 h 206010"/>
                <a:gd name="connsiteX302" fmla="*/ 1122051 w 2974053"/>
                <a:gd name="connsiteY302" fmla="*/ 152302 h 206010"/>
                <a:gd name="connsiteX303" fmla="*/ 1129723 w 2974053"/>
                <a:gd name="connsiteY303" fmla="*/ 175358 h 206010"/>
                <a:gd name="connsiteX304" fmla="*/ 1145610 w 2974053"/>
                <a:gd name="connsiteY304" fmla="*/ 189003 h 206010"/>
                <a:gd name="connsiteX305" fmla="*/ 1171057 w 2974053"/>
                <a:gd name="connsiteY305" fmla="*/ 194381 h 206010"/>
                <a:gd name="connsiteX306" fmla="*/ 1205622 w 2974053"/>
                <a:gd name="connsiteY306" fmla="*/ 185965 h 206010"/>
                <a:gd name="connsiteX307" fmla="*/ 1226148 w 2974053"/>
                <a:gd name="connsiteY307" fmla="*/ 164750 h 206010"/>
                <a:gd name="connsiteX308" fmla="*/ 1231772 w 2974053"/>
                <a:gd name="connsiteY308" fmla="*/ 120231 h 206010"/>
                <a:gd name="connsiteX309" fmla="*/ 1231772 w 2974053"/>
                <a:gd name="connsiteY309" fmla="*/ 40255 h 206010"/>
                <a:gd name="connsiteX310" fmla="*/ 1227695 w 2974053"/>
                <a:gd name="connsiteY310" fmla="*/ 17198 h 206010"/>
                <a:gd name="connsiteX311" fmla="*/ 1210864 w 2974053"/>
                <a:gd name="connsiteY311" fmla="*/ 10823 h 206010"/>
                <a:gd name="connsiteX312" fmla="*/ 694355 w 2974053"/>
                <a:gd name="connsiteY312" fmla="*/ 5395 h 206010"/>
                <a:gd name="connsiteX313" fmla="*/ 748000 w 2974053"/>
                <a:gd name="connsiteY313" fmla="*/ 5395 h 206010"/>
                <a:gd name="connsiteX314" fmla="*/ 868386 w 2974053"/>
                <a:gd name="connsiteY314" fmla="*/ 153049 h 206010"/>
                <a:gd name="connsiteX315" fmla="*/ 868386 w 2974053"/>
                <a:gd name="connsiteY315" fmla="*/ 39508 h 206010"/>
                <a:gd name="connsiteX316" fmla="*/ 864349 w 2974053"/>
                <a:gd name="connsiteY316" fmla="*/ 16849 h 206010"/>
                <a:gd name="connsiteX317" fmla="*/ 847317 w 2974053"/>
                <a:gd name="connsiteY317" fmla="*/ 10773 h 206010"/>
                <a:gd name="connsiteX318" fmla="*/ 840489 w 2974053"/>
                <a:gd name="connsiteY318" fmla="*/ 10773 h 206010"/>
                <a:gd name="connsiteX319" fmla="*/ 840489 w 2974053"/>
                <a:gd name="connsiteY319" fmla="*/ 5395 h 206010"/>
                <a:gd name="connsiteX320" fmla="*/ 909036 w 2974053"/>
                <a:gd name="connsiteY320" fmla="*/ 5395 h 206010"/>
                <a:gd name="connsiteX321" fmla="*/ 909036 w 2974053"/>
                <a:gd name="connsiteY321" fmla="*/ 10773 h 206010"/>
                <a:gd name="connsiteX322" fmla="*/ 902047 w 2974053"/>
                <a:gd name="connsiteY322" fmla="*/ 10773 h 206010"/>
                <a:gd name="connsiteX323" fmla="*/ 884373 w 2974053"/>
                <a:gd name="connsiteY323" fmla="*/ 18293 h 206010"/>
                <a:gd name="connsiteX324" fmla="*/ 881179 w 2974053"/>
                <a:gd name="connsiteY324" fmla="*/ 39508 h 206010"/>
                <a:gd name="connsiteX325" fmla="*/ 881179 w 2974053"/>
                <a:gd name="connsiteY325" fmla="*/ 205387 h 206010"/>
                <a:gd name="connsiteX326" fmla="*/ 875958 w 2974053"/>
                <a:gd name="connsiteY326" fmla="*/ 205387 h 206010"/>
                <a:gd name="connsiteX327" fmla="*/ 746152 w 2974053"/>
                <a:gd name="connsiteY327" fmla="*/ 46878 h 206010"/>
                <a:gd name="connsiteX328" fmla="*/ 746152 w 2974053"/>
                <a:gd name="connsiteY328" fmla="*/ 168236 h 206010"/>
                <a:gd name="connsiteX329" fmla="*/ 750049 w 2974053"/>
                <a:gd name="connsiteY329" fmla="*/ 190845 h 206010"/>
                <a:gd name="connsiteX330" fmla="*/ 767080 w 2974053"/>
                <a:gd name="connsiteY330" fmla="*/ 196971 h 206010"/>
                <a:gd name="connsiteX331" fmla="*/ 773989 w 2974053"/>
                <a:gd name="connsiteY331" fmla="*/ 196971 h 206010"/>
                <a:gd name="connsiteX332" fmla="*/ 773989 w 2974053"/>
                <a:gd name="connsiteY332" fmla="*/ 202349 h 206010"/>
                <a:gd name="connsiteX333" fmla="*/ 705220 w 2974053"/>
                <a:gd name="connsiteY333" fmla="*/ 202349 h 206010"/>
                <a:gd name="connsiteX334" fmla="*/ 705220 w 2974053"/>
                <a:gd name="connsiteY334" fmla="*/ 196971 h 206010"/>
                <a:gd name="connsiteX335" fmla="*/ 712029 w 2974053"/>
                <a:gd name="connsiteY335" fmla="*/ 196971 h 206010"/>
                <a:gd name="connsiteX336" fmla="*/ 729964 w 2974053"/>
                <a:gd name="connsiteY336" fmla="*/ 189401 h 206010"/>
                <a:gd name="connsiteX337" fmla="*/ 733098 w 2974053"/>
                <a:gd name="connsiteY337" fmla="*/ 168236 h 206010"/>
                <a:gd name="connsiteX338" fmla="*/ 733098 w 2974053"/>
                <a:gd name="connsiteY338" fmla="*/ 31341 h 206010"/>
                <a:gd name="connsiteX339" fmla="*/ 720103 w 2974053"/>
                <a:gd name="connsiteY339" fmla="*/ 18094 h 206010"/>
                <a:gd name="connsiteX340" fmla="*/ 707148 w 2974053"/>
                <a:gd name="connsiteY340" fmla="*/ 12168 h 206010"/>
                <a:gd name="connsiteX341" fmla="*/ 694355 w 2974053"/>
                <a:gd name="connsiteY341" fmla="*/ 10873 h 206010"/>
                <a:gd name="connsiteX342" fmla="*/ 694355 w 2974053"/>
                <a:gd name="connsiteY342" fmla="*/ 5395 h 206010"/>
                <a:gd name="connsiteX343" fmla="*/ 600661 w 2974053"/>
                <a:gd name="connsiteY343" fmla="*/ 125560 h 206010"/>
                <a:gd name="connsiteX344" fmla="*/ 567241 w 2974053"/>
                <a:gd name="connsiteY344" fmla="*/ 45882 h 206010"/>
                <a:gd name="connsiteX345" fmla="*/ 532977 w 2974053"/>
                <a:gd name="connsiteY345" fmla="*/ 125560 h 206010"/>
                <a:gd name="connsiteX346" fmla="*/ 604698 w 2974053"/>
                <a:gd name="connsiteY346" fmla="*/ 136316 h 206010"/>
                <a:gd name="connsiteX347" fmla="*/ 528498 w 2974053"/>
                <a:gd name="connsiteY347" fmla="*/ 136316 h 206010"/>
                <a:gd name="connsiteX348" fmla="*/ 515142 w 2974053"/>
                <a:gd name="connsiteY348" fmla="*/ 167390 h 206010"/>
                <a:gd name="connsiteX349" fmla="*/ 510161 w 2974053"/>
                <a:gd name="connsiteY349" fmla="*/ 184521 h 206010"/>
                <a:gd name="connsiteX350" fmla="*/ 514459 w 2974053"/>
                <a:gd name="connsiteY350" fmla="*/ 192439 h 206010"/>
                <a:gd name="connsiteX351" fmla="*/ 532937 w 2974053"/>
                <a:gd name="connsiteY351" fmla="*/ 196871 h 206010"/>
                <a:gd name="connsiteX352" fmla="*/ 532937 w 2974053"/>
                <a:gd name="connsiteY352" fmla="*/ 202249 h 206010"/>
                <a:gd name="connsiteX353" fmla="*/ 471017 w 2974053"/>
                <a:gd name="connsiteY353" fmla="*/ 202249 h 206010"/>
                <a:gd name="connsiteX354" fmla="*/ 471017 w 2974053"/>
                <a:gd name="connsiteY354" fmla="*/ 196871 h 206010"/>
                <a:gd name="connsiteX355" fmla="*/ 487004 w 2974053"/>
                <a:gd name="connsiteY355" fmla="*/ 191194 h 206010"/>
                <a:gd name="connsiteX356" fmla="*/ 503393 w 2974053"/>
                <a:gd name="connsiteY356" fmla="*/ 162908 h 206010"/>
                <a:gd name="connsiteX357" fmla="*/ 572623 w 2974053"/>
                <a:gd name="connsiteY357" fmla="*/ 913 h 206010"/>
                <a:gd name="connsiteX358" fmla="*/ 577604 w 2974053"/>
                <a:gd name="connsiteY358" fmla="*/ 913 h 206010"/>
                <a:gd name="connsiteX359" fmla="*/ 646233 w 2974053"/>
                <a:gd name="connsiteY359" fmla="*/ 164750 h 206010"/>
                <a:gd name="connsiteX360" fmla="*/ 661175 w 2974053"/>
                <a:gd name="connsiteY360" fmla="*/ 190397 h 206010"/>
                <a:gd name="connsiteX361" fmla="*/ 679954 w 2974053"/>
                <a:gd name="connsiteY361" fmla="*/ 197020 h 206010"/>
                <a:gd name="connsiteX362" fmla="*/ 679954 w 2974053"/>
                <a:gd name="connsiteY362" fmla="*/ 202399 h 206010"/>
                <a:gd name="connsiteX363" fmla="*/ 602409 w 2974053"/>
                <a:gd name="connsiteY363" fmla="*/ 202399 h 206010"/>
                <a:gd name="connsiteX364" fmla="*/ 602409 w 2974053"/>
                <a:gd name="connsiteY364" fmla="*/ 197020 h 206010"/>
                <a:gd name="connsiteX365" fmla="*/ 618295 w 2974053"/>
                <a:gd name="connsiteY365" fmla="*/ 193086 h 206010"/>
                <a:gd name="connsiteX366" fmla="*/ 622433 w 2974053"/>
                <a:gd name="connsiteY366" fmla="*/ 184919 h 206010"/>
                <a:gd name="connsiteX367" fmla="*/ 616608 w 2974053"/>
                <a:gd name="connsiteY367" fmla="*/ 164750 h 206010"/>
                <a:gd name="connsiteX368" fmla="*/ 604698 w 2974053"/>
                <a:gd name="connsiteY368" fmla="*/ 136466 h 206010"/>
                <a:gd name="connsiteX369" fmla="*/ 234985 w 2974053"/>
                <a:gd name="connsiteY369" fmla="*/ 5395 h 206010"/>
                <a:gd name="connsiteX370" fmla="*/ 288430 w 2974053"/>
                <a:gd name="connsiteY370" fmla="*/ 5395 h 206010"/>
                <a:gd name="connsiteX371" fmla="*/ 408755 w 2974053"/>
                <a:gd name="connsiteY371" fmla="*/ 153049 h 206010"/>
                <a:gd name="connsiteX372" fmla="*/ 408755 w 2974053"/>
                <a:gd name="connsiteY372" fmla="*/ 39508 h 206010"/>
                <a:gd name="connsiteX373" fmla="*/ 404718 w 2974053"/>
                <a:gd name="connsiteY373" fmla="*/ 16849 h 206010"/>
                <a:gd name="connsiteX374" fmla="*/ 387687 w 2974053"/>
                <a:gd name="connsiteY374" fmla="*/ 10773 h 206010"/>
                <a:gd name="connsiteX375" fmla="*/ 380858 w 2974053"/>
                <a:gd name="connsiteY375" fmla="*/ 10773 h 206010"/>
                <a:gd name="connsiteX376" fmla="*/ 380858 w 2974053"/>
                <a:gd name="connsiteY376" fmla="*/ 5395 h 206010"/>
                <a:gd name="connsiteX377" fmla="*/ 449647 w 2974053"/>
                <a:gd name="connsiteY377" fmla="*/ 5395 h 206010"/>
                <a:gd name="connsiteX378" fmla="*/ 449647 w 2974053"/>
                <a:gd name="connsiteY378" fmla="*/ 10773 h 206010"/>
                <a:gd name="connsiteX379" fmla="*/ 442637 w 2974053"/>
                <a:gd name="connsiteY379" fmla="*/ 10773 h 206010"/>
                <a:gd name="connsiteX380" fmla="*/ 424943 w 2974053"/>
                <a:gd name="connsiteY380" fmla="*/ 18293 h 206010"/>
                <a:gd name="connsiteX381" fmla="*/ 421750 w 2974053"/>
                <a:gd name="connsiteY381" fmla="*/ 39508 h 206010"/>
                <a:gd name="connsiteX382" fmla="*/ 421750 w 2974053"/>
                <a:gd name="connsiteY382" fmla="*/ 205387 h 206010"/>
                <a:gd name="connsiteX383" fmla="*/ 416488 w 2974053"/>
                <a:gd name="connsiteY383" fmla="*/ 205387 h 206010"/>
                <a:gd name="connsiteX384" fmla="*/ 286723 w 2974053"/>
                <a:gd name="connsiteY384" fmla="*/ 46878 h 206010"/>
                <a:gd name="connsiteX385" fmla="*/ 286723 w 2974053"/>
                <a:gd name="connsiteY385" fmla="*/ 168236 h 206010"/>
                <a:gd name="connsiteX386" fmla="*/ 290619 w 2974053"/>
                <a:gd name="connsiteY386" fmla="*/ 190845 h 206010"/>
                <a:gd name="connsiteX387" fmla="*/ 307651 w 2974053"/>
                <a:gd name="connsiteY387" fmla="*/ 196971 h 206010"/>
                <a:gd name="connsiteX388" fmla="*/ 314680 w 2974053"/>
                <a:gd name="connsiteY388" fmla="*/ 196971 h 206010"/>
                <a:gd name="connsiteX389" fmla="*/ 314680 w 2974053"/>
                <a:gd name="connsiteY389" fmla="*/ 202349 h 206010"/>
                <a:gd name="connsiteX390" fmla="*/ 246092 w 2974053"/>
                <a:gd name="connsiteY390" fmla="*/ 202349 h 206010"/>
                <a:gd name="connsiteX391" fmla="*/ 246092 w 2974053"/>
                <a:gd name="connsiteY391" fmla="*/ 196971 h 206010"/>
                <a:gd name="connsiteX392" fmla="*/ 252921 w 2974053"/>
                <a:gd name="connsiteY392" fmla="*/ 196971 h 206010"/>
                <a:gd name="connsiteX393" fmla="*/ 270736 w 2974053"/>
                <a:gd name="connsiteY393" fmla="*/ 189401 h 206010"/>
                <a:gd name="connsiteX394" fmla="*/ 273929 w 2974053"/>
                <a:gd name="connsiteY394" fmla="*/ 168236 h 206010"/>
                <a:gd name="connsiteX395" fmla="*/ 273929 w 2974053"/>
                <a:gd name="connsiteY395" fmla="*/ 31341 h 206010"/>
                <a:gd name="connsiteX396" fmla="*/ 260975 w 2974053"/>
                <a:gd name="connsiteY396" fmla="*/ 18094 h 206010"/>
                <a:gd name="connsiteX397" fmla="*/ 247980 w 2974053"/>
                <a:gd name="connsiteY397" fmla="*/ 12168 h 206010"/>
                <a:gd name="connsiteX398" fmla="*/ 235186 w 2974053"/>
                <a:gd name="connsiteY398" fmla="*/ 10873 h 206010"/>
                <a:gd name="connsiteX399" fmla="*/ 235186 w 2974053"/>
                <a:gd name="connsiteY399" fmla="*/ 5395 h 206010"/>
                <a:gd name="connsiteX400" fmla="*/ 216809 w 2974053"/>
                <a:gd name="connsiteY400" fmla="*/ 196871 h 206010"/>
                <a:gd name="connsiteX401" fmla="*/ 216809 w 2974053"/>
                <a:gd name="connsiteY401" fmla="*/ 202249 h 206010"/>
                <a:gd name="connsiteX402" fmla="*/ 132635 w 2974053"/>
                <a:gd name="connsiteY402" fmla="*/ 202249 h 206010"/>
                <a:gd name="connsiteX403" fmla="*/ 132635 w 2974053"/>
                <a:gd name="connsiteY403" fmla="*/ 196871 h 206010"/>
                <a:gd name="connsiteX404" fmla="*/ 139605 w 2974053"/>
                <a:gd name="connsiteY404" fmla="*/ 196871 h 206010"/>
                <a:gd name="connsiteX405" fmla="*/ 157279 w 2974053"/>
                <a:gd name="connsiteY405" fmla="*/ 189650 h 206010"/>
                <a:gd name="connsiteX406" fmla="*/ 160814 w 2974053"/>
                <a:gd name="connsiteY406" fmla="*/ 167290 h 206010"/>
                <a:gd name="connsiteX407" fmla="*/ 160814 w 2974053"/>
                <a:gd name="connsiteY407" fmla="*/ 40255 h 206010"/>
                <a:gd name="connsiteX408" fmla="*/ 158926 w 2974053"/>
                <a:gd name="connsiteY408" fmla="*/ 20335 h 206010"/>
                <a:gd name="connsiteX409" fmla="*/ 152941 w 2974053"/>
                <a:gd name="connsiteY409" fmla="*/ 14110 h 206010"/>
                <a:gd name="connsiteX410" fmla="*/ 139605 w 2974053"/>
                <a:gd name="connsiteY410" fmla="*/ 10624 h 206010"/>
                <a:gd name="connsiteX411" fmla="*/ 132635 w 2974053"/>
                <a:gd name="connsiteY411" fmla="*/ 10624 h 206010"/>
                <a:gd name="connsiteX412" fmla="*/ 132635 w 2974053"/>
                <a:gd name="connsiteY412" fmla="*/ 5395 h 206010"/>
                <a:gd name="connsiteX413" fmla="*/ 217010 w 2974053"/>
                <a:gd name="connsiteY413" fmla="*/ 5395 h 206010"/>
                <a:gd name="connsiteX414" fmla="*/ 217010 w 2974053"/>
                <a:gd name="connsiteY414" fmla="*/ 10773 h 206010"/>
                <a:gd name="connsiteX415" fmla="*/ 210081 w 2974053"/>
                <a:gd name="connsiteY415" fmla="*/ 10773 h 206010"/>
                <a:gd name="connsiteX416" fmla="*/ 192487 w 2974053"/>
                <a:gd name="connsiteY416" fmla="*/ 17845 h 206010"/>
                <a:gd name="connsiteX417" fmla="*/ 188852 w 2974053"/>
                <a:gd name="connsiteY417" fmla="*/ 40205 h 206010"/>
                <a:gd name="connsiteX418" fmla="*/ 188852 w 2974053"/>
                <a:gd name="connsiteY418" fmla="*/ 167390 h 206010"/>
                <a:gd name="connsiteX419" fmla="*/ 190759 w 2974053"/>
                <a:gd name="connsiteY419" fmla="*/ 187309 h 206010"/>
                <a:gd name="connsiteX420" fmla="*/ 196825 w 2974053"/>
                <a:gd name="connsiteY420" fmla="*/ 193534 h 206010"/>
                <a:gd name="connsiteX421" fmla="*/ 210081 w 2974053"/>
                <a:gd name="connsiteY421" fmla="*/ 197070 h 206010"/>
                <a:gd name="connsiteX422" fmla="*/ 24300 w 2974053"/>
                <a:gd name="connsiteY422" fmla="*/ 10873 h 206010"/>
                <a:gd name="connsiteX423" fmla="*/ 24300 w 2974053"/>
                <a:gd name="connsiteY423" fmla="*/ 5395 h 206010"/>
                <a:gd name="connsiteX424" fmla="*/ 108614 w 2974053"/>
                <a:gd name="connsiteY424" fmla="*/ 5395 h 206010"/>
                <a:gd name="connsiteX425" fmla="*/ 108614 w 2974053"/>
                <a:gd name="connsiteY425" fmla="*/ 10773 h 206010"/>
                <a:gd name="connsiteX426" fmla="*/ 101505 w 2974053"/>
                <a:gd name="connsiteY426" fmla="*/ 10773 h 206010"/>
                <a:gd name="connsiteX427" fmla="*/ 83971 w 2974053"/>
                <a:gd name="connsiteY427" fmla="*/ 17845 h 206010"/>
                <a:gd name="connsiteX428" fmla="*/ 80436 w 2974053"/>
                <a:gd name="connsiteY428" fmla="*/ 40205 h 206010"/>
                <a:gd name="connsiteX429" fmla="*/ 80436 w 2974053"/>
                <a:gd name="connsiteY429" fmla="*/ 136466 h 206010"/>
                <a:gd name="connsiteX430" fmla="*/ 75455 w 2974053"/>
                <a:gd name="connsiteY430" fmla="*/ 172469 h 206010"/>
                <a:gd name="connsiteX431" fmla="*/ 58705 w 2974053"/>
                <a:gd name="connsiteY431" fmla="*/ 196473 h 206010"/>
                <a:gd name="connsiteX432" fmla="*/ 29924 w 2974053"/>
                <a:gd name="connsiteY432" fmla="*/ 206731 h 206010"/>
                <a:gd name="connsiteX433" fmla="*/ 8414 w 2974053"/>
                <a:gd name="connsiteY433" fmla="*/ 200008 h 206010"/>
                <a:gd name="connsiteX434" fmla="*/ 882 w 2974053"/>
                <a:gd name="connsiteY434" fmla="*/ 184670 h 206010"/>
                <a:gd name="connsiteX435" fmla="*/ 4517 w 2974053"/>
                <a:gd name="connsiteY435" fmla="*/ 173963 h 206010"/>
                <a:gd name="connsiteX436" fmla="*/ 15724 w 2974053"/>
                <a:gd name="connsiteY436" fmla="*/ 169433 h 206010"/>
                <a:gd name="connsiteX437" fmla="*/ 24039 w 2974053"/>
                <a:gd name="connsiteY437" fmla="*/ 172469 h 206010"/>
                <a:gd name="connsiteX438" fmla="*/ 33419 w 2974053"/>
                <a:gd name="connsiteY438" fmla="*/ 188754 h 206010"/>
                <a:gd name="connsiteX439" fmla="*/ 41975 w 2974053"/>
                <a:gd name="connsiteY439" fmla="*/ 196572 h 206010"/>
                <a:gd name="connsiteX440" fmla="*/ 49345 w 2974053"/>
                <a:gd name="connsiteY440" fmla="*/ 191592 h 206010"/>
                <a:gd name="connsiteX441" fmla="*/ 52740 w 2974053"/>
                <a:gd name="connsiteY441" fmla="*/ 174561 h 206010"/>
                <a:gd name="connsiteX442" fmla="*/ 52740 w 2974053"/>
                <a:gd name="connsiteY442" fmla="*/ 40255 h 206010"/>
                <a:gd name="connsiteX443" fmla="*/ 50852 w 2974053"/>
                <a:gd name="connsiteY443" fmla="*/ 20335 h 206010"/>
                <a:gd name="connsiteX444" fmla="*/ 44766 w 2974053"/>
                <a:gd name="connsiteY444" fmla="*/ 14110 h 206010"/>
                <a:gd name="connsiteX445" fmla="*/ 31511 w 2974053"/>
                <a:gd name="connsiteY445" fmla="*/ 10624 h 2060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</a:cxnLst>
              <a:rect l="l" t="t" r="r" b="b"/>
              <a:pathLst>
                <a:path w="2974053" h="206010">
                  <a:moveTo>
                    <a:pt x="2906205" y="5395"/>
                  </a:moveTo>
                  <a:lnTo>
                    <a:pt x="2974894" y="5395"/>
                  </a:lnTo>
                  <a:lnTo>
                    <a:pt x="2974894" y="10773"/>
                  </a:lnTo>
                  <a:lnTo>
                    <a:pt x="2971098" y="10773"/>
                  </a:lnTo>
                  <a:cubicBezTo>
                    <a:pt x="2967262" y="11142"/>
                    <a:pt x="2963486" y="12277"/>
                    <a:pt x="2960092" y="14110"/>
                  </a:cubicBezTo>
                  <a:cubicBezTo>
                    <a:pt x="2955111" y="16415"/>
                    <a:pt x="2950632" y="19662"/>
                    <a:pt x="2946856" y="23672"/>
                  </a:cubicBezTo>
                  <a:cubicBezTo>
                    <a:pt x="2941313" y="29982"/>
                    <a:pt x="2936432" y="36803"/>
                    <a:pt x="2932215" y="44038"/>
                  </a:cubicBezTo>
                  <a:lnTo>
                    <a:pt x="2884735" y="118737"/>
                  </a:lnTo>
                  <a:lnTo>
                    <a:pt x="2884735" y="168137"/>
                  </a:lnTo>
                  <a:cubicBezTo>
                    <a:pt x="2884735" y="180238"/>
                    <a:pt x="2886041" y="187758"/>
                    <a:pt x="2888832" y="190746"/>
                  </a:cubicBezTo>
                  <a:cubicBezTo>
                    <a:pt x="2893452" y="195208"/>
                    <a:pt x="2899778" y="197443"/>
                    <a:pt x="2906205" y="196871"/>
                  </a:cubicBezTo>
                  <a:lnTo>
                    <a:pt x="2912592" y="196871"/>
                  </a:lnTo>
                  <a:lnTo>
                    <a:pt x="2912592" y="202249"/>
                  </a:lnTo>
                  <a:lnTo>
                    <a:pt x="2829001" y="202249"/>
                  </a:lnTo>
                  <a:lnTo>
                    <a:pt x="2829001" y="196871"/>
                  </a:lnTo>
                  <a:lnTo>
                    <a:pt x="2835930" y="196871"/>
                  </a:lnTo>
                  <a:cubicBezTo>
                    <a:pt x="2842759" y="197568"/>
                    <a:pt x="2849427" y="194704"/>
                    <a:pt x="2853664" y="189301"/>
                  </a:cubicBezTo>
                  <a:cubicBezTo>
                    <a:pt x="2855794" y="186214"/>
                    <a:pt x="2856858" y="179343"/>
                    <a:pt x="2856858" y="168137"/>
                  </a:cubicBezTo>
                  <a:lnTo>
                    <a:pt x="2856858" y="121526"/>
                  </a:lnTo>
                  <a:lnTo>
                    <a:pt x="2802811" y="39058"/>
                  </a:lnTo>
                  <a:cubicBezTo>
                    <a:pt x="2798874" y="32729"/>
                    <a:pt x="2794536" y="26675"/>
                    <a:pt x="2789816" y="20931"/>
                  </a:cubicBezTo>
                  <a:cubicBezTo>
                    <a:pt x="2785619" y="17283"/>
                    <a:pt x="2780839" y="14339"/>
                    <a:pt x="2775717" y="12218"/>
                  </a:cubicBezTo>
                  <a:cubicBezTo>
                    <a:pt x="2773066" y="11102"/>
                    <a:pt x="2770174" y="10610"/>
                    <a:pt x="2767302" y="10773"/>
                  </a:cubicBezTo>
                  <a:lnTo>
                    <a:pt x="2767302" y="5395"/>
                  </a:lnTo>
                  <a:lnTo>
                    <a:pt x="2851476" y="5395"/>
                  </a:lnTo>
                  <a:lnTo>
                    <a:pt x="2851476" y="10773"/>
                  </a:lnTo>
                  <a:lnTo>
                    <a:pt x="2847137" y="10773"/>
                  </a:lnTo>
                  <a:cubicBezTo>
                    <a:pt x="2842759" y="10724"/>
                    <a:pt x="2838421" y="11819"/>
                    <a:pt x="2834584" y="13961"/>
                  </a:cubicBezTo>
                  <a:cubicBezTo>
                    <a:pt x="2830949" y="15759"/>
                    <a:pt x="2828700" y="19524"/>
                    <a:pt x="2828861" y="23572"/>
                  </a:cubicBezTo>
                  <a:cubicBezTo>
                    <a:pt x="2828861" y="27058"/>
                    <a:pt x="2831753" y="33532"/>
                    <a:pt x="2837677" y="42396"/>
                  </a:cubicBezTo>
                  <a:lnTo>
                    <a:pt x="2878810" y="105839"/>
                  </a:lnTo>
                  <a:lnTo>
                    <a:pt x="2917412" y="45185"/>
                  </a:lnTo>
                  <a:cubicBezTo>
                    <a:pt x="2923237" y="36070"/>
                    <a:pt x="2926129" y="29299"/>
                    <a:pt x="2926129" y="24867"/>
                  </a:cubicBezTo>
                  <a:cubicBezTo>
                    <a:pt x="2926189" y="22267"/>
                    <a:pt x="2925426" y="19723"/>
                    <a:pt x="2923980" y="17546"/>
                  </a:cubicBezTo>
                  <a:cubicBezTo>
                    <a:pt x="2922494" y="15389"/>
                    <a:pt x="2920405" y="13672"/>
                    <a:pt x="2918015" y="12566"/>
                  </a:cubicBezTo>
                  <a:cubicBezTo>
                    <a:pt x="2914219" y="11182"/>
                    <a:pt x="2910242" y="10570"/>
                    <a:pt x="2906205" y="10773"/>
                  </a:cubicBezTo>
                  <a:lnTo>
                    <a:pt x="2906205" y="5395"/>
                  </a:lnTo>
                  <a:close/>
                  <a:moveTo>
                    <a:pt x="2740308" y="5395"/>
                  </a:moveTo>
                  <a:lnTo>
                    <a:pt x="2742538" y="51559"/>
                  </a:lnTo>
                  <a:lnTo>
                    <a:pt x="2736955" y="51559"/>
                  </a:lnTo>
                  <a:cubicBezTo>
                    <a:pt x="2736473" y="45552"/>
                    <a:pt x="2735006" y="39667"/>
                    <a:pt x="2732636" y="34129"/>
                  </a:cubicBezTo>
                  <a:cubicBezTo>
                    <a:pt x="2729965" y="28896"/>
                    <a:pt x="2725808" y="24578"/>
                    <a:pt x="2720666" y="21729"/>
                  </a:cubicBezTo>
                  <a:cubicBezTo>
                    <a:pt x="2714460" y="18777"/>
                    <a:pt x="2707611" y="17407"/>
                    <a:pt x="2700742" y="17745"/>
                  </a:cubicBezTo>
                  <a:lnTo>
                    <a:pt x="2672966" y="17745"/>
                  </a:lnTo>
                  <a:lnTo>
                    <a:pt x="2672966" y="168137"/>
                  </a:lnTo>
                  <a:cubicBezTo>
                    <a:pt x="2672966" y="180238"/>
                    <a:pt x="2674351" y="187758"/>
                    <a:pt x="2676902" y="190746"/>
                  </a:cubicBezTo>
                  <a:cubicBezTo>
                    <a:pt x="2681401" y="195148"/>
                    <a:pt x="2687607" y="197383"/>
                    <a:pt x="2693873" y="196871"/>
                  </a:cubicBezTo>
                  <a:lnTo>
                    <a:pt x="2700742" y="196871"/>
                  </a:lnTo>
                  <a:lnTo>
                    <a:pt x="2700742" y="202249"/>
                  </a:lnTo>
                  <a:lnTo>
                    <a:pt x="2617231" y="202249"/>
                  </a:lnTo>
                  <a:lnTo>
                    <a:pt x="2617231" y="196871"/>
                  </a:lnTo>
                  <a:lnTo>
                    <a:pt x="2624241" y="196871"/>
                  </a:lnTo>
                  <a:cubicBezTo>
                    <a:pt x="2631050" y="197548"/>
                    <a:pt x="2637717" y="194690"/>
                    <a:pt x="2641935" y="189301"/>
                  </a:cubicBezTo>
                  <a:cubicBezTo>
                    <a:pt x="2644064" y="186214"/>
                    <a:pt x="2645169" y="179343"/>
                    <a:pt x="2645169" y="168137"/>
                  </a:cubicBezTo>
                  <a:lnTo>
                    <a:pt x="2645169" y="17845"/>
                  </a:lnTo>
                  <a:lnTo>
                    <a:pt x="2621449" y="17845"/>
                  </a:lnTo>
                  <a:cubicBezTo>
                    <a:pt x="2614862" y="17536"/>
                    <a:pt x="2608274" y="18208"/>
                    <a:pt x="2601887" y="19837"/>
                  </a:cubicBezTo>
                  <a:cubicBezTo>
                    <a:pt x="2596544" y="21909"/>
                    <a:pt x="2592026" y="25648"/>
                    <a:pt x="2588993" y="30494"/>
                  </a:cubicBezTo>
                  <a:cubicBezTo>
                    <a:pt x="2585036" y="36868"/>
                    <a:pt x="2582807" y="44163"/>
                    <a:pt x="2582566" y="51659"/>
                  </a:cubicBezTo>
                  <a:lnTo>
                    <a:pt x="2577083" y="51659"/>
                  </a:lnTo>
                  <a:lnTo>
                    <a:pt x="2579372" y="5495"/>
                  </a:lnTo>
                  <a:close/>
                  <a:moveTo>
                    <a:pt x="2546053" y="196871"/>
                  </a:moveTo>
                  <a:lnTo>
                    <a:pt x="2546053" y="202249"/>
                  </a:lnTo>
                  <a:lnTo>
                    <a:pt x="2461377" y="202249"/>
                  </a:lnTo>
                  <a:lnTo>
                    <a:pt x="2461377" y="196871"/>
                  </a:lnTo>
                  <a:lnTo>
                    <a:pt x="2468346" y="196871"/>
                  </a:lnTo>
                  <a:cubicBezTo>
                    <a:pt x="2475135" y="197518"/>
                    <a:pt x="2481843" y="194825"/>
                    <a:pt x="2486282" y="189650"/>
                  </a:cubicBezTo>
                  <a:cubicBezTo>
                    <a:pt x="2488631" y="186562"/>
                    <a:pt x="2489816" y="179093"/>
                    <a:pt x="2489816" y="167290"/>
                  </a:cubicBezTo>
                  <a:lnTo>
                    <a:pt x="2489816" y="40255"/>
                  </a:lnTo>
                  <a:cubicBezTo>
                    <a:pt x="2490178" y="33556"/>
                    <a:pt x="2489555" y="26843"/>
                    <a:pt x="2487929" y="20335"/>
                  </a:cubicBezTo>
                  <a:cubicBezTo>
                    <a:pt x="2486703" y="17650"/>
                    <a:pt x="2484614" y="15460"/>
                    <a:pt x="2482003" y="14110"/>
                  </a:cubicBezTo>
                  <a:cubicBezTo>
                    <a:pt x="2477907" y="11829"/>
                    <a:pt x="2473287" y="10630"/>
                    <a:pt x="2468607" y="10624"/>
                  </a:cubicBezTo>
                  <a:lnTo>
                    <a:pt x="2461377" y="10624"/>
                  </a:lnTo>
                  <a:lnTo>
                    <a:pt x="2461377" y="5395"/>
                  </a:lnTo>
                  <a:lnTo>
                    <a:pt x="2546053" y="5395"/>
                  </a:lnTo>
                  <a:lnTo>
                    <a:pt x="2546053" y="10773"/>
                  </a:lnTo>
                  <a:lnTo>
                    <a:pt x="2538923" y="10773"/>
                  </a:lnTo>
                  <a:cubicBezTo>
                    <a:pt x="2532275" y="10196"/>
                    <a:pt x="2525747" y="12825"/>
                    <a:pt x="2521349" y="17845"/>
                  </a:cubicBezTo>
                  <a:cubicBezTo>
                    <a:pt x="2518959" y="20982"/>
                    <a:pt x="2517713" y="28401"/>
                    <a:pt x="2517713" y="40205"/>
                  </a:cubicBezTo>
                  <a:lnTo>
                    <a:pt x="2517713" y="167390"/>
                  </a:lnTo>
                  <a:cubicBezTo>
                    <a:pt x="2517312" y="174087"/>
                    <a:pt x="2517955" y="180806"/>
                    <a:pt x="2519601" y="187309"/>
                  </a:cubicBezTo>
                  <a:cubicBezTo>
                    <a:pt x="2520827" y="190039"/>
                    <a:pt x="2522976" y="192244"/>
                    <a:pt x="2525687" y="193534"/>
                  </a:cubicBezTo>
                  <a:cubicBezTo>
                    <a:pt x="2529704" y="195869"/>
                    <a:pt x="2534283" y="197090"/>
                    <a:pt x="2538923" y="197070"/>
                  </a:cubicBezTo>
                  <a:close/>
                  <a:moveTo>
                    <a:pt x="2410383" y="913"/>
                  </a:moveTo>
                  <a:lnTo>
                    <a:pt x="2410383" y="68989"/>
                  </a:lnTo>
                  <a:lnTo>
                    <a:pt x="2405000" y="68989"/>
                  </a:lnTo>
                  <a:cubicBezTo>
                    <a:pt x="2403916" y="58073"/>
                    <a:pt x="2400722" y="47476"/>
                    <a:pt x="2395641" y="37765"/>
                  </a:cubicBezTo>
                  <a:cubicBezTo>
                    <a:pt x="2391061" y="29932"/>
                    <a:pt x="2384394" y="23542"/>
                    <a:pt x="2376360" y="19339"/>
                  </a:cubicBezTo>
                  <a:cubicBezTo>
                    <a:pt x="2368466" y="14911"/>
                    <a:pt x="2359589" y="12562"/>
                    <a:pt x="2350551" y="12516"/>
                  </a:cubicBezTo>
                  <a:cubicBezTo>
                    <a:pt x="2341373" y="12218"/>
                    <a:pt x="2332435" y="15524"/>
                    <a:pt x="2325647" y="21729"/>
                  </a:cubicBezTo>
                  <a:cubicBezTo>
                    <a:pt x="2319441" y="26948"/>
                    <a:pt x="2315825" y="34592"/>
                    <a:pt x="2315685" y="42695"/>
                  </a:cubicBezTo>
                  <a:cubicBezTo>
                    <a:pt x="2315685" y="48765"/>
                    <a:pt x="2317894" y="54627"/>
                    <a:pt x="2321911" y="59177"/>
                  </a:cubicBezTo>
                  <a:cubicBezTo>
                    <a:pt x="2327896" y="66449"/>
                    <a:pt x="2342156" y="76143"/>
                    <a:pt x="2364711" y="88260"/>
                  </a:cubicBezTo>
                  <a:cubicBezTo>
                    <a:pt x="2377826" y="94825"/>
                    <a:pt x="2390419" y="102417"/>
                    <a:pt x="2402349" y="110967"/>
                  </a:cubicBezTo>
                  <a:cubicBezTo>
                    <a:pt x="2408876" y="115923"/>
                    <a:pt x="2414198" y="122293"/>
                    <a:pt x="2417894" y="129592"/>
                  </a:cubicBezTo>
                  <a:cubicBezTo>
                    <a:pt x="2421489" y="136540"/>
                    <a:pt x="2423357" y="144239"/>
                    <a:pt x="2423377" y="152053"/>
                  </a:cubicBezTo>
                  <a:cubicBezTo>
                    <a:pt x="2423458" y="166818"/>
                    <a:pt x="2417131" y="180895"/>
                    <a:pt x="2406045" y="190646"/>
                  </a:cubicBezTo>
                  <a:cubicBezTo>
                    <a:pt x="2393813" y="201716"/>
                    <a:pt x="2377705" y="207528"/>
                    <a:pt x="2361216" y="206831"/>
                  </a:cubicBezTo>
                  <a:cubicBezTo>
                    <a:pt x="2355814" y="206855"/>
                    <a:pt x="2350411" y="206407"/>
                    <a:pt x="2345068" y="205486"/>
                  </a:cubicBezTo>
                  <a:cubicBezTo>
                    <a:pt x="2338762" y="204106"/>
                    <a:pt x="2332556" y="202359"/>
                    <a:pt x="2326450" y="200257"/>
                  </a:cubicBezTo>
                  <a:cubicBezTo>
                    <a:pt x="2320666" y="198042"/>
                    <a:pt x="2314641" y="196487"/>
                    <a:pt x="2308515" y="195626"/>
                  </a:cubicBezTo>
                  <a:cubicBezTo>
                    <a:pt x="2306386" y="195526"/>
                    <a:pt x="2304317" y="196323"/>
                    <a:pt x="2302791" y="197817"/>
                  </a:cubicBezTo>
                  <a:cubicBezTo>
                    <a:pt x="2300943" y="200475"/>
                    <a:pt x="2299858" y="203594"/>
                    <a:pt x="2299658" y="206831"/>
                  </a:cubicBezTo>
                  <a:lnTo>
                    <a:pt x="2294275" y="206831"/>
                  </a:lnTo>
                  <a:lnTo>
                    <a:pt x="2294275" y="139354"/>
                  </a:lnTo>
                  <a:lnTo>
                    <a:pt x="2299658" y="139354"/>
                  </a:lnTo>
                  <a:cubicBezTo>
                    <a:pt x="2301164" y="150444"/>
                    <a:pt x="2304619" y="161179"/>
                    <a:pt x="2309860" y="171075"/>
                  </a:cubicBezTo>
                  <a:cubicBezTo>
                    <a:pt x="2314681" y="178549"/>
                    <a:pt x="2321429" y="184586"/>
                    <a:pt x="2329382" y="188554"/>
                  </a:cubicBezTo>
                  <a:cubicBezTo>
                    <a:pt x="2338260" y="193190"/>
                    <a:pt x="2348161" y="195566"/>
                    <a:pt x="2358183" y="195477"/>
                  </a:cubicBezTo>
                  <a:cubicBezTo>
                    <a:pt x="2368607" y="196050"/>
                    <a:pt x="2378870" y="192632"/>
                    <a:pt x="2386864" y="185915"/>
                  </a:cubicBezTo>
                  <a:cubicBezTo>
                    <a:pt x="2393532" y="180298"/>
                    <a:pt x="2397388" y="172027"/>
                    <a:pt x="2397368" y="163306"/>
                  </a:cubicBezTo>
                  <a:cubicBezTo>
                    <a:pt x="2397288" y="158157"/>
                    <a:pt x="2395922" y="153107"/>
                    <a:pt x="2393391" y="148617"/>
                  </a:cubicBezTo>
                  <a:cubicBezTo>
                    <a:pt x="2390278" y="143193"/>
                    <a:pt x="2386060" y="138486"/>
                    <a:pt x="2380979" y="134821"/>
                  </a:cubicBezTo>
                  <a:cubicBezTo>
                    <a:pt x="2377203" y="131934"/>
                    <a:pt x="2366900" y="125759"/>
                    <a:pt x="2350049" y="116297"/>
                  </a:cubicBezTo>
                  <a:cubicBezTo>
                    <a:pt x="2337577" y="109638"/>
                    <a:pt x="2325587" y="102120"/>
                    <a:pt x="2314139" y="93788"/>
                  </a:cubicBezTo>
                  <a:cubicBezTo>
                    <a:pt x="2307571" y="88698"/>
                    <a:pt x="2302088" y="82348"/>
                    <a:pt x="2298011" y="75113"/>
                  </a:cubicBezTo>
                  <a:cubicBezTo>
                    <a:pt x="2294315" y="68226"/>
                    <a:pt x="2292447" y="60517"/>
                    <a:pt x="2292528" y="52703"/>
                  </a:cubicBezTo>
                  <a:cubicBezTo>
                    <a:pt x="2292427" y="38781"/>
                    <a:pt x="2298352" y="25490"/>
                    <a:pt x="2308776" y="16251"/>
                  </a:cubicBezTo>
                  <a:cubicBezTo>
                    <a:pt x="2320003" y="5889"/>
                    <a:pt x="2334885" y="375"/>
                    <a:pt x="2350150" y="913"/>
                  </a:cubicBezTo>
                  <a:cubicBezTo>
                    <a:pt x="2361638" y="1138"/>
                    <a:pt x="2372966" y="3746"/>
                    <a:pt x="2383369" y="8582"/>
                  </a:cubicBezTo>
                  <a:cubicBezTo>
                    <a:pt x="2386964" y="10475"/>
                    <a:pt x="2390861" y="11704"/>
                    <a:pt x="2394878" y="12218"/>
                  </a:cubicBezTo>
                  <a:cubicBezTo>
                    <a:pt x="2397147" y="12307"/>
                    <a:pt x="2399376" y="11502"/>
                    <a:pt x="2401064" y="9977"/>
                  </a:cubicBezTo>
                  <a:cubicBezTo>
                    <a:pt x="2403132" y="7357"/>
                    <a:pt x="2404458" y="4224"/>
                    <a:pt x="2404900" y="913"/>
                  </a:cubicBezTo>
                  <a:close/>
                  <a:moveTo>
                    <a:pt x="2121931" y="101058"/>
                  </a:moveTo>
                  <a:lnTo>
                    <a:pt x="2126912" y="101058"/>
                  </a:lnTo>
                  <a:lnTo>
                    <a:pt x="2130206" y="101058"/>
                  </a:lnTo>
                  <a:cubicBezTo>
                    <a:pt x="2149025" y="101058"/>
                    <a:pt x="2163204" y="96989"/>
                    <a:pt x="2172684" y="88859"/>
                  </a:cubicBezTo>
                  <a:cubicBezTo>
                    <a:pt x="2182003" y="81268"/>
                    <a:pt x="2187306" y="69800"/>
                    <a:pt x="2187045" y="57784"/>
                  </a:cubicBezTo>
                  <a:cubicBezTo>
                    <a:pt x="2187446" y="46659"/>
                    <a:pt x="2183269" y="35851"/>
                    <a:pt x="2175476" y="27903"/>
                  </a:cubicBezTo>
                  <a:cubicBezTo>
                    <a:pt x="2167322" y="20002"/>
                    <a:pt x="2156255" y="15819"/>
                    <a:pt x="2144908" y="16351"/>
                  </a:cubicBezTo>
                  <a:cubicBezTo>
                    <a:pt x="2137235" y="16606"/>
                    <a:pt x="2129603" y="17522"/>
                    <a:pt x="2122092" y="19090"/>
                  </a:cubicBezTo>
                  <a:lnTo>
                    <a:pt x="2122092" y="100959"/>
                  </a:lnTo>
                  <a:close/>
                  <a:moveTo>
                    <a:pt x="2261799" y="202249"/>
                  </a:moveTo>
                  <a:lnTo>
                    <a:pt x="2209097" y="202249"/>
                  </a:lnTo>
                  <a:lnTo>
                    <a:pt x="2142618" y="110321"/>
                  </a:lnTo>
                  <a:cubicBezTo>
                    <a:pt x="2137637" y="110321"/>
                    <a:pt x="2133701" y="110570"/>
                    <a:pt x="2130607" y="110570"/>
                  </a:cubicBezTo>
                  <a:lnTo>
                    <a:pt x="2126530" y="110570"/>
                  </a:lnTo>
                  <a:lnTo>
                    <a:pt x="2121991" y="110570"/>
                  </a:lnTo>
                  <a:lnTo>
                    <a:pt x="2121991" y="167738"/>
                  </a:lnTo>
                  <a:cubicBezTo>
                    <a:pt x="2121991" y="180138"/>
                    <a:pt x="2123377" y="187658"/>
                    <a:pt x="2126068" y="190845"/>
                  </a:cubicBezTo>
                  <a:cubicBezTo>
                    <a:pt x="2130347" y="195333"/>
                    <a:pt x="2136432" y="197672"/>
                    <a:pt x="2142618" y="197218"/>
                  </a:cubicBezTo>
                  <a:lnTo>
                    <a:pt x="2150330" y="197218"/>
                  </a:lnTo>
                  <a:lnTo>
                    <a:pt x="2150330" y="202598"/>
                  </a:lnTo>
                  <a:lnTo>
                    <a:pt x="2065855" y="202598"/>
                  </a:lnTo>
                  <a:lnTo>
                    <a:pt x="2065855" y="197218"/>
                  </a:lnTo>
                  <a:lnTo>
                    <a:pt x="2073287" y="197218"/>
                  </a:lnTo>
                  <a:cubicBezTo>
                    <a:pt x="2080216" y="197807"/>
                    <a:pt x="2086964" y="194730"/>
                    <a:pt x="2091061" y="189102"/>
                  </a:cubicBezTo>
                  <a:cubicBezTo>
                    <a:pt x="2093110" y="186065"/>
                    <a:pt x="2094195" y="179142"/>
                    <a:pt x="2094195" y="167738"/>
                  </a:cubicBezTo>
                  <a:lnTo>
                    <a:pt x="2094195" y="40255"/>
                  </a:lnTo>
                  <a:cubicBezTo>
                    <a:pt x="2094195" y="27855"/>
                    <a:pt x="2092749" y="20335"/>
                    <a:pt x="2090057" y="17198"/>
                  </a:cubicBezTo>
                  <a:cubicBezTo>
                    <a:pt x="2085679" y="12700"/>
                    <a:pt x="2079533" y="10365"/>
                    <a:pt x="2073287" y="10823"/>
                  </a:cubicBezTo>
                  <a:lnTo>
                    <a:pt x="2065855" y="10823"/>
                  </a:lnTo>
                  <a:lnTo>
                    <a:pt x="2065855" y="5395"/>
                  </a:lnTo>
                  <a:lnTo>
                    <a:pt x="2137637" y="5395"/>
                  </a:lnTo>
                  <a:cubicBezTo>
                    <a:pt x="2153182" y="4809"/>
                    <a:pt x="2168728" y="6351"/>
                    <a:pt x="2183851" y="9977"/>
                  </a:cubicBezTo>
                  <a:cubicBezTo>
                    <a:pt x="2193732" y="13000"/>
                    <a:pt x="2202510" y="18851"/>
                    <a:pt x="2209097" y="26809"/>
                  </a:cubicBezTo>
                  <a:cubicBezTo>
                    <a:pt x="2216006" y="34980"/>
                    <a:pt x="2219702" y="45394"/>
                    <a:pt x="2219461" y="56091"/>
                  </a:cubicBezTo>
                  <a:cubicBezTo>
                    <a:pt x="2219662" y="67698"/>
                    <a:pt x="2215444" y="78953"/>
                    <a:pt x="2207651" y="87563"/>
                  </a:cubicBezTo>
                  <a:cubicBezTo>
                    <a:pt x="2199738" y="96427"/>
                    <a:pt x="2187727" y="102750"/>
                    <a:pt x="2171058" y="106437"/>
                  </a:cubicBezTo>
                  <a:lnTo>
                    <a:pt x="2211688" y="162908"/>
                  </a:lnTo>
                  <a:cubicBezTo>
                    <a:pt x="2218075" y="172862"/>
                    <a:pt x="2226169" y="181612"/>
                    <a:pt x="2235609" y="188754"/>
                  </a:cubicBezTo>
                  <a:cubicBezTo>
                    <a:pt x="2243602" y="193395"/>
                    <a:pt x="2252540" y="196168"/>
                    <a:pt x="2261758" y="196871"/>
                  </a:cubicBezTo>
                  <a:lnTo>
                    <a:pt x="2261758" y="202249"/>
                  </a:lnTo>
                  <a:close/>
                  <a:moveTo>
                    <a:pt x="1926450" y="16251"/>
                  </a:moveTo>
                  <a:lnTo>
                    <a:pt x="1926450" y="93987"/>
                  </a:lnTo>
                  <a:lnTo>
                    <a:pt x="1969672" y="93987"/>
                  </a:lnTo>
                  <a:cubicBezTo>
                    <a:pt x="1980939" y="93987"/>
                    <a:pt x="1988410" y="92345"/>
                    <a:pt x="1992186" y="89007"/>
                  </a:cubicBezTo>
                  <a:cubicBezTo>
                    <a:pt x="1997167" y="84575"/>
                    <a:pt x="1999959" y="76708"/>
                    <a:pt x="2000601" y="65503"/>
                  </a:cubicBezTo>
                  <a:lnTo>
                    <a:pt x="2005944" y="65503"/>
                  </a:lnTo>
                  <a:lnTo>
                    <a:pt x="2005944" y="134024"/>
                  </a:lnTo>
                  <a:lnTo>
                    <a:pt x="2000601" y="134024"/>
                  </a:lnTo>
                  <a:cubicBezTo>
                    <a:pt x="2000039" y="127721"/>
                    <a:pt x="1998653" y="121510"/>
                    <a:pt x="1996524" y="115550"/>
                  </a:cubicBezTo>
                  <a:cubicBezTo>
                    <a:pt x="1994616" y="112044"/>
                    <a:pt x="1991624" y="109251"/>
                    <a:pt x="1988008" y="107582"/>
                  </a:cubicBezTo>
                  <a:cubicBezTo>
                    <a:pt x="1982164" y="105331"/>
                    <a:pt x="1975918" y="104345"/>
                    <a:pt x="1969672" y="104694"/>
                  </a:cubicBezTo>
                  <a:lnTo>
                    <a:pt x="1926450" y="104694"/>
                  </a:lnTo>
                  <a:lnTo>
                    <a:pt x="1926450" y="169433"/>
                  </a:lnTo>
                  <a:cubicBezTo>
                    <a:pt x="1926128" y="174750"/>
                    <a:pt x="1926510" y="180089"/>
                    <a:pt x="1927535" y="185318"/>
                  </a:cubicBezTo>
                  <a:cubicBezTo>
                    <a:pt x="1928378" y="187230"/>
                    <a:pt x="1929804" y="188819"/>
                    <a:pt x="1931631" y="189849"/>
                  </a:cubicBezTo>
                  <a:cubicBezTo>
                    <a:pt x="1935127" y="191208"/>
                    <a:pt x="1938882" y="191770"/>
                    <a:pt x="1942638" y="191493"/>
                  </a:cubicBezTo>
                  <a:lnTo>
                    <a:pt x="1976099" y="191493"/>
                  </a:lnTo>
                  <a:cubicBezTo>
                    <a:pt x="1984233" y="191831"/>
                    <a:pt x="1992387" y="191044"/>
                    <a:pt x="2000300" y="189152"/>
                  </a:cubicBezTo>
                  <a:cubicBezTo>
                    <a:pt x="2005803" y="187321"/>
                    <a:pt x="2010764" y="184198"/>
                    <a:pt x="2014801" y="180039"/>
                  </a:cubicBezTo>
                  <a:cubicBezTo>
                    <a:pt x="2022252" y="171927"/>
                    <a:pt x="2028479" y="162768"/>
                    <a:pt x="2033279" y="152848"/>
                  </a:cubicBezTo>
                  <a:lnTo>
                    <a:pt x="2039063" y="152848"/>
                  </a:lnTo>
                  <a:lnTo>
                    <a:pt x="2022132" y="202249"/>
                  </a:lnTo>
                  <a:lnTo>
                    <a:pt x="1870354" y="202249"/>
                  </a:lnTo>
                  <a:lnTo>
                    <a:pt x="1870354" y="196871"/>
                  </a:lnTo>
                  <a:lnTo>
                    <a:pt x="1877384" y="196871"/>
                  </a:lnTo>
                  <a:cubicBezTo>
                    <a:pt x="1881983" y="196861"/>
                    <a:pt x="1886502" y="195696"/>
                    <a:pt x="1890539" y="193485"/>
                  </a:cubicBezTo>
                  <a:cubicBezTo>
                    <a:pt x="1893512" y="192136"/>
                    <a:pt x="1895801" y="189640"/>
                    <a:pt x="1896906" y="186562"/>
                  </a:cubicBezTo>
                  <a:cubicBezTo>
                    <a:pt x="1898272" y="180318"/>
                    <a:pt x="1898814" y="173923"/>
                    <a:pt x="1898492" y="167539"/>
                  </a:cubicBezTo>
                  <a:lnTo>
                    <a:pt x="1898492" y="39757"/>
                  </a:lnTo>
                  <a:cubicBezTo>
                    <a:pt x="1898492" y="27257"/>
                    <a:pt x="1897247" y="19837"/>
                    <a:pt x="1894757" y="16700"/>
                  </a:cubicBezTo>
                  <a:cubicBezTo>
                    <a:pt x="1890077" y="12363"/>
                    <a:pt x="1883751" y="10241"/>
                    <a:pt x="1877384" y="10873"/>
                  </a:cubicBezTo>
                  <a:lnTo>
                    <a:pt x="1870354" y="10873"/>
                  </a:lnTo>
                  <a:lnTo>
                    <a:pt x="1870354" y="5395"/>
                  </a:lnTo>
                  <a:lnTo>
                    <a:pt x="2022132" y="5395"/>
                  </a:lnTo>
                  <a:lnTo>
                    <a:pt x="2024321" y="48470"/>
                  </a:lnTo>
                  <a:lnTo>
                    <a:pt x="2018597" y="48470"/>
                  </a:lnTo>
                  <a:cubicBezTo>
                    <a:pt x="2017552" y="41030"/>
                    <a:pt x="2015263" y="33825"/>
                    <a:pt x="2011809" y="27156"/>
                  </a:cubicBezTo>
                  <a:cubicBezTo>
                    <a:pt x="2009177" y="23148"/>
                    <a:pt x="2005362" y="20052"/>
                    <a:pt x="2000903" y="18293"/>
                  </a:cubicBezTo>
                  <a:cubicBezTo>
                    <a:pt x="1994235" y="16520"/>
                    <a:pt x="1987326" y="15799"/>
                    <a:pt x="1980437" y="16152"/>
                  </a:cubicBezTo>
                  <a:close/>
                  <a:moveTo>
                    <a:pt x="1845811" y="5395"/>
                  </a:moveTo>
                  <a:lnTo>
                    <a:pt x="1845811" y="10773"/>
                  </a:lnTo>
                  <a:cubicBezTo>
                    <a:pt x="1840007" y="11522"/>
                    <a:pt x="1834524" y="13827"/>
                    <a:pt x="1829924" y="17448"/>
                  </a:cubicBezTo>
                  <a:cubicBezTo>
                    <a:pt x="1823879" y="23642"/>
                    <a:pt x="1819240" y="31062"/>
                    <a:pt x="1816327" y="39209"/>
                  </a:cubicBezTo>
                  <a:lnTo>
                    <a:pt x="1747639" y="206831"/>
                  </a:lnTo>
                  <a:lnTo>
                    <a:pt x="1742256" y="206831"/>
                  </a:lnTo>
                  <a:lnTo>
                    <a:pt x="1668547" y="37117"/>
                  </a:lnTo>
                  <a:cubicBezTo>
                    <a:pt x="1666398" y="31554"/>
                    <a:pt x="1663706" y="26221"/>
                    <a:pt x="1660513" y="21182"/>
                  </a:cubicBezTo>
                  <a:cubicBezTo>
                    <a:pt x="1658123" y="18184"/>
                    <a:pt x="1655070" y="15783"/>
                    <a:pt x="1651615" y="14160"/>
                  </a:cubicBezTo>
                  <a:cubicBezTo>
                    <a:pt x="1647097" y="12202"/>
                    <a:pt x="1642276" y="11092"/>
                    <a:pt x="1637356" y="10873"/>
                  </a:cubicBezTo>
                  <a:lnTo>
                    <a:pt x="1637356" y="5395"/>
                  </a:lnTo>
                  <a:lnTo>
                    <a:pt x="1717753" y="5395"/>
                  </a:lnTo>
                  <a:lnTo>
                    <a:pt x="1717753" y="10773"/>
                  </a:lnTo>
                  <a:cubicBezTo>
                    <a:pt x="1711527" y="10809"/>
                    <a:pt x="1705422" y="12401"/>
                    <a:pt x="1699979" y="15405"/>
                  </a:cubicBezTo>
                  <a:cubicBezTo>
                    <a:pt x="1697368" y="17476"/>
                    <a:pt x="1695881" y="20644"/>
                    <a:pt x="1695942" y="23970"/>
                  </a:cubicBezTo>
                  <a:cubicBezTo>
                    <a:pt x="1696765" y="31867"/>
                    <a:pt x="1699055" y="39546"/>
                    <a:pt x="1702650" y="46629"/>
                  </a:cubicBezTo>
                  <a:lnTo>
                    <a:pt x="1752720" y="162013"/>
                  </a:lnTo>
                  <a:lnTo>
                    <a:pt x="1799195" y="48073"/>
                  </a:lnTo>
                  <a:cubicBezTo>
                    <a:pt x="1802690" y="40697"/>
                    <a:pt x="1804980" y="32815"/>
                    <a:pt x="1806004" y="24717"/>
                  </a:cubicBezTo>
                  <a:cubicBezTo>
                    <a:pt x="1805843" y="21526"/>
                    <a:pt x="1804297" y="18562"/>
                    <a:pt x="1801766" y="16600"/>
                  </a:cubicBezTo>
                  <a:cubicBezTo>
                    <a:pt x="1797629" y="13538"/>
                    <a:pt x="1792708" y="11674"/>
                    <a:pt x="1787587" y="11222"/>
                  </a:cubicBezTo>
                  <a:lnTo>
                    <a:pt x="1785096" y="10773"/>
                  </a:lnTo>
                  <a:lnTo>
                    <a:pt x="1785096" y="5395"/>
                  </a:lnTo>
                  <a:close/>
                  <a:moveTo>
                    <a:pt x="1612612" y="196871"/>
                  </a:moveTo>
                  <a:lnTo>
                    <a:pt x="1612612" y="202249"/>
                  </a:lnTo>
                  <a:lnTo>
                    <a:pt x="1527936" y="202249"/>
                  </a:lnTo>
                  <a:lnTo>
                    <a:pt x="1527936" y="196871"/>
                  </a:lnTo>
                  <a:lnTo>
                    <a:pt x="1534966" y="196871"/>
                  </a:lnTo>
                  <a:cubicBezTo>
                    <a:pt x="1541754" y="197518"/>
                    <a:pt x="1548442" y="194825"/>
                    <a:pt x="1552881" y="189650"/>
                  </a:cubicBezTo>
                  <a:cubicBezTo>
                    <a:pt x="1555170" y="186562"/>
                    <a:pt x="1556416" y="179093"/>
                    <a:pt x="1556416" y="167290"/>
                  </a:cubicBezTo>
                  <a:lnTo>
                    <a:pt x="1556416" y="40255"/>
                  </a:lnTo>
                  <a:cubicBezTo>
                    <a:pt x="1556797" y="33556"/>
                    <a:pt x="1556155" y="26843"/>
                    <a:pt x="1554528" y="20335"/>
                  </a:cubicBezTo>
                  <a:cubicBezTo>
                    <a:pt x="1553303" y="17650"/>
                    <a:pt x="1551234" y="15460"/>
                    <a:pt x="1548603" y="14110"/>
                  </a:cubicBezTo>
                  <a:cubicBezTo>
                    <a:pt x="1544506" y="11829"/>
                    <a:pt x="1539906" y="10630"/>
                    <a:pt x="1535207" y="10624"/>
                  </a:cubicBezTo>
                  <a:lnTo>
                    <a:pt x="1528177" y="10624"/>
                  </a:lnTo>
                  <a:lnTo>
                    <a:pt x="1528177" y="5395"/>
                  </a:lnTo>
                  <a:lnTo>
                    <a:pt x="1612853" y="5395"/>
                  </a:lnTo>
                  <a:lnTo>
                    <a:pt x="1612853" y="10773"/>
                  </a:lnTo>
                  <a:lnTo>
                    <a:pt x="1605743" y="10773"/>
                  </a:lnTo>
                  <a:cubicBezTo>
                    <a:pt x="1599075" y="10196"/>
                    <a:pt x="1592548" y="12825"/>
                    <a:pt x="1588149" y="17845"/>
                  </a:cubicBezTo>
                  <a:cubicBezTo>
                    <a:pt x="1585759" y="20982"/>
                    <a:pt x="1584474" y="28401"/>
                    <a:pt x="1584474" y="40205"/>
                  </a:cubicBezTo>
                  <a:lnTo>
                    <a:pt x="1584474" y="167390"/>
                  </a:lnTo>
                  <a:cubicBezTo>
                    <a:pt x="1584092" y="174087"/>
                    <a:pt x="1584735" y="180800"/>
                    <a:pt x="1586361" y="187309"/>
                  </a:cubicBezTo>
                  <a:cubicBezTo>
                    <a:pt x="1587627" y="190023"/>
                    <a:pt x="1589796" y="192220"/>
                    <a:pt x="1592487" y="193534"/>
                  </a:cubicBezTo>
                  <a:cubicBezTo>
                    <a:pt x="1596504" y="195875"/>
                    <a:pt x="1601083" y="197094"/>
                    <a:pt x="1605743" y="197070"/>
                  </a:cubicBezTo>
                  <a:close/>
                  <a:moveTo>
                    <a:pt x="1287305" y="5395"/>
                  </a:moveTo>
                  <a:lnTo>
                    <a:pt x="1340710" y="5395"/>
                  </a:lnTo>
                  <a:lnTo>
                    <a:pt x="1461035" y="153049"/>
                  </a:lnTo>
                  <a:lnTo>
                    <a:pt x="1461035" y="39508"/>
                  </a:lnTo>
                  <a:cubicBezTo>
                    <a:pt x="1461035" y="27456"/>
                    <a:pt x="1459689" y="19837"/>
                    <a:pt x="1456958" y="16849"/>
                  </a:cubicBezTo>
                  <a:cubicBezTo>
                    <a:pt x="1452459" y="12461"/>
                    <a:pt x="1446293" y="10241"/>
                    <a:pt x="1440027" y="10773"/>
                  </a:cubicBezTo>
                  <a:lnTo>
                    <a:pt x="1433158" y="10773"/>
                  </a:lnTo>
                  <a:lnTo>
                    <a:pt x="1433158" y="5395"/>
                  </a:lnTo>
                  <a:lnTo>
                    <a:pt x="1501686" y="5395"/>
                  </a:lnTo>
                  <a:lnTo>
                    <a:pt x="1501686" y="10773"/>
                  </a:lnTo>
                  <a:lnTo>
                    <a:pt x="1494716" y="10773"/>
                  </a:lnTo>
                  <a:cubicBezTo>
                    <a:pt x="1487928" y="10086"/>
                    <a:pt x="1481240" y="12925"/>
                    <a:pt x="1477022" y="18293"/>
                  </a:cubicBezTo>
                  <a:cubicBezTo>
                    <a:pt x="1474893" y="21432"/>
                    <a:pt x="1473849" y="28253"/>
                    <a:pt x="1473849" y="39508"/>
                  </a:cubicBezTo>
                  <a:lnTo>
                    <a:pt x="1473849" y="205387"/>
                  </a:lnTo>
                  <a:lnTo>
                    <a:pt x="1468567" y="205387"/>
                  </a:lnTo>
                  <a:lnTo>
                    <a:pt x="1339063" y="46878"/>
                  </a:lnTo>
                  <a:lnTo>
                    <a:pt x="1339063" y="168236"/>
                  </a:lnTo>
                  <a:cubicBezTo>
                    <a:pt x="1339063" y="180338"/>
                    <a:pt x="1340368" y="187857"/>
                    <a:pt x="1342999" y="190845"/>
                  </a:cubicBezTo>
                  <a:cubicBezTo>
                    <a:pt x="1347478" y="195246"/>
                    <a:pt x="1353664" y="197483"/>
                    <a:pt x="1359930" y="196971"/>
                  </a:cubicBezTo>
                  <a:lnTo>
                    <a:pt x="1366900" y="196971"/>
                  </a:lnTo>
                  <a:lnTo>
                    <a:pt x="1366900" y="202349"/>
                  </a:lnTo>
                  <a:lnTo>
                    <a:pt x="1298231" y="202349"/>
                  </a:lnTo>
                  <a:lnTo>
                    <a:pt x="1298231" y="196971"/>
                  </a:lnTo>
                  <a:lnTo>
                    <a:pt x="1305000" y="196971"/>
                  </a:lnTo>
                  <a:cubicBezTo>
                    <a:pt x="1311869" y="197662"/>
                    <a:pt x="1318597" y="194809"/>
                    <a:pt x="1322875" y="189401"/>
                  </a:cubicBezTo>
                  <a:cubicBezTo>
                    <a:pt x="1325024" y="186312"/>
                    <a:pt x="1326068" y="179441"/>
                    <a:pt x="1326068" y="168236"/>
                  </a:cubicBezTo>
                  <a:lnTo>
                    <a:pt x="1326068" y="31341"/>
                  </a:lnTo>
                  <a:cubicBezTo>
                    <a:pt x="1322192" y="26490"/>
                    <a:pt x="1317834" y="22054"/>
                    <a:pt x="1313074" y="18094"/>
                  </a:cubicBezTo>
                  <a:cubicBezTo>
                    <a:pt x="1305522" y="12909"/>
                    <a:pt x="1296464" y="10371"/>
                    <a:pt x="1287305" y="10873"/>
                  </a:cubicBezTo>
                  <a:lnTo>
                    <a:pt x="1287305" y="5395"/>
                  </a:lnTo>
                  <a:close/>
                  <a:moveTo>
                    <a:pt x="1203493" y="10773"/>
                  </a:moveTo>
                  <a:lnTo>
                    <a:pt x="1203493" y="5395"/>
                  </a:lnTo>
                  <a:lnTo>
                    <a:pt x="1273226" y="5395"/>
                  </a:lnTo>
                  <a:lnTo>
                    <a:pt x="1273226" y="10773"/>
                  </a:lnTo>
                  <a:lnTo>
                    <a:pt x="1265996" y="10773"/>
                  </a:lnTo>
                  <a:cubicBezTo>
                    <a:pt x="1258725" y="10510"/>
                    <a:pt x="1251897" y="14235"/>
                    <a:pt x="1248161" y="20484"/>
                  </a:cubicBezTo>
                  <a:cubicBezTo>
                    <a:pt x="1246132" y="23522"/>
                    <a:pt x="1245068" y="30444"/>
                    <a:pt x="1245068" y="41400"/>
                  </a:cubicBezTo>
                  <a:lnTo>
                    <a:pt x="1245068" y="121078"/>
                  </a:lnTo>
                  <a:cubicBezTo>
                    <a:pt x="1245691" y="136599"/>
                    <a:pt x="1243722" y="152111"/>
                    <a:pt x="1239244" y="166991"/>
                  </a:cubicBezTo>
                  <a:cubicBezTo>
                    <a:pt x="1234785" y="178575"/>
                    <a:pt x="1226691" y="188411"/>
                    <a:pt x="1216187" y="195028"/>
                  </a:cubicBezTo>
                  <a:cubicBezTo>
                    <a:pt x="1204638" y="202847"/>
                    <a:pt x="1189053" y="206731"/>
                    <a:pt x="1169330" y="206731"/>
                  </a:cubicBezTo>
                  <a:cubicBezTo>
                    <a:pt x="1147860" y="206731"/>
                    <a:pt x="1131571" y="203012"/>
                    <a:pt x="1120404" y="195576"/>
                  </a:cubicBezTo>
                  <a:cubicBezTo>
                    <a:pt x="1109519" y="188415"/>
                    <a:pt x="1101224" y="177937"/>
                    <a:pt x="1096745" y="165698"/>
                  </a:cubicBezTo>
                  <a:cubicBezTo>
                    <a:pt x="1093672" y="157081"/>
                    <a:pt x="1092065" y="140798"/>
                    <a:pt x="1092065" y="117193"/>
                  </a:cubicBezTo>
                  <a:lnTo>
                    <a:pt x="1092065" y="40255"/>
                  </a:lnTo>
                  <a:cubicBezTo>
                    <a:pt x="1092065" y="28153"/>
                    <a:pt x="1090418" y="20335"/>
                    <a:pt x="1087084" y="16500"/>
                  </a:cubicBezTo>
                  <a:cubicBezTo>
                    <a:pt x="1082786" y="12357"/>
                    <a:pt x="1076902" y="10285"/>
                    <a:pt x="1070957" y="10823"/>
                  </a:cubicBezTo>
                  <a:lnTo>
                    <a:pt x="1063485" y="10823"/>
                  </a:lnTo>
                  <a:lnTo>
                    <a:pt x="1063485" y="5395"/>
                  </a:lnTo>
                  <a:lnTo>
                    <a:pt x="1148542" y="5395"/>
                  </a:lnTo>
                  <a:lnTo>
                    <a:pt x="1148542" y="10773"/>
                  </a:lnTo>
                  <a:lnTo>
                    <a:pt x="1141031" y="10773"/>
                  </a:lnTo>
                  <a:cubicBezTo>
                    <a:pt x="1134283" y="10132"/>
                    <a:pt x="1127675" y="13034"/>
                    <a:pt x="1123598" y="18443"/>
                  </a:cubicBezTo>
                  <a:cubicBezTo>
                    <a:pt x="1121147" y="21930"/>
                    <a:pt x="1119962" y="29249"/>
                    <a:pt x="1119962" y="40205"/>
                  </a:cubicBezTo>
                  <a:lnTo>
                    <a:pt x="1119962" y="126058"/>
                  </a:lnTo>
                  <a:cubicBezTo>
                    <a:pt x="1120043" y="134842"/>
                    <a:pt x="1120746" y="143611"/>
                    <a:pt x="1122051" y="152302"/>
                  </a:cubicBezTo>
                  <a:cubicBezTo>
                    <a:pt x="1122895" y="160452"/>
                    <a:pt x="1125506" y="168326"/>
                    <a:pt x="1129723" y="175358"/>
                  </a:cubicBezTo>
                  <a:cubicBezTo>
                    <a:pt x="1133740" y="181214"/>
                    <a:pt x="1139223" y="185921"/>
                    <a:pt x="1145610" y="189003"/>
                  </a:cubicBezTo>
                  <a:cubicBezTo>
                    <a:pt x="1153523" y="192837"/>
                    <a:pt x="1162260" y="194680"/>
                    <a:pt x="1171057" y="194381"/>
                  </a:cubicBezTo>
                  <a:cubicBezTo>
                    <a:pt x="1183108" y="194566"/>
                    <a:pt x="1195018" y="191666"/>
                    <a:pt x="1205622" y="185965"/>
                  </a:cubicBezTo>
                  <a:cubicBezTo>
                    <a:pt x="1214660" y="181399"/>
                    <a:pt x="1221891" y="173923"/>
                    <a:pt x="1226148" y="164750"/>
                  </a:cubicBezTo>
                  <a:cubicBezTo>
                    <a:pt x="1229884" y="155936"/>
                    <a:pt x="1231772" y="141147"/>
                    <a:pt x="1231772" y="120231"/>
                  </a:cubicBezTo>
                  <a:lnTo>
                    <a:pt x="1231772" y="40255"/>
                  </a:lnTo>
                  <a:cubicBezTo>
                    <a:pt x="1231772" y="27954"/>
                    <a:pt x="1230386" y="20335"/>
                    <a:pt x="1227695" y="17198"/>
                  </a:cubicBezTo>
                  <a:cubicBezTo>
                    <a:pt x="1223296" y="12710"/>
                    <a:pt x="1217131" y="10381"/>
                    <a:pt x="1210864" y="10823"/>
                  </a:cubicBezTo>
                  <a:close/>
                  <a:moveTo>
                    <a:pt x="694355" y="5395"/>
                  </a:moveTo>
                  <a:lnTo>
                    <a:pt x="748000" y="5395"/>
                  </a:lnTo>
                  <a:lnTo>
                    <a:pt x="868386" y="153049"/>
                  </a:lnTo>
                  <a:lnTo>
                    <a:pt x="868386" y="39508"/>
                  </a:lnTo>
                  <a:cubicBezTo>
                    <a:pt x="868386" y="27456"/>
                    <a:pt x="866980" y="19837"/>
                    <a:pt x="864349" y="16849"/>
                  </a:cubicBezTo>
                  <a:cubicBezTo>
                    <a:pt x="859810" y="12461"/>
                    <a:pt x="853604" y="10247"/>
                    <a:pt x="847317" y="10773"/>
                  </a:cubicBezTo>
                  <a:lnTo>
                    <a:pt x="840489" y="10773"/>
                  </a:lnTo>
                  <a:lnTo>
                    <a:pt x="840489" y="5395"/>
                  </a:lnTo>
                  <a:lnTo>
                    <a:pt x="909036" y="5395"/>
                  </a:lnTo>
                  <a:lnTo>
                    <a:pt x="909036" y="10773"/>
                  </a:lnTo>
                  <a:lnTo>
                    <a:pt x="902047" y="10773"/>
                  </a:lnTo>
                  <a:cubicBezTo>
                    <a:pt x="895259" y="10086"/>
                    <a:pt x="888591" y="12925"/>
                    <a:pt x="884373" y="18293"/>
                  </a:cubicBezTo>
                  <a:cubicBezTo>
                    <a:pt x="882184" y="21432"/>
                    <a:pt x="881179" y="28253"/>
                    <a:pt x="881179" y="39508"/>
                  </a:cubicBezTo>
                  <a:lnTo>
                    <a:pt x="881179" y="205387"/>
                  </a:lnTo>
                  <a:lnTo>
                    <a:pt x="875958" y="205387"/>
                  </a:lnTo>
                  <a:lnTo>
                    <a:pt x="746152" y="46878"/>
                  </a:lnTo>
                  <a:lnTo>
                    <a:pt x="746152" y="168236"/>
                  </a:lnTo>
                  <a:cubicBezTo>
                    <a:pt x="746152" y="180338"/>
                    <a:pt x="747458" y="187857"/>
                    <a:pt x="750049" y="190845"/>
                  </a:cubicBezTo>
                  <a:cubicBezTo>
                    <a:pt x="754568" y="195256"/>
                    <a:pt x="760774" y="197494"/>
                    <a:pt x="767080" y="196971"/>
                  </a:cubicBezTo>
                  <a:lnTo>
                    <a:pt x="773989" y="196971"/>
                  </a:lnTo>
                  <a:lnTo>
                    <a:pt x="773989" y="202349"/>
                  </a:lnTo>
                  <a:lnTo>
                    <a:pt x="705220" y="202349"/>
                  </a:lnTo>
                  <a:lnTo>
                    <a:pt x="705220" y="196971"/>
                  </a:lnTo>
                  <a:lnTo>
                    <a:pt x="712029" y="196971"/>
                  </a:lnTo>
                  <a:cubicBezTo>
                    <a:pt x="718918" y="197658"/>
                    <a:pt x="725666" y="194809"/>
                    <a:pt x="729964" y="189401"/>
                  </a:cubicBezTo>
                  <a:cubicBezTo>
                    <a:pt x="732053" y="186312"/>
                    <a:pt x="733098" y="179441"/>
                    <a:pt x="733098" y="168236"/>
                  </a:cubicBezTo>
                  <a:lnTo>
                    <a:pt x="733098" y="31341"/>
                  </a:lnTo>
                  <a:cubicBezTo>
                    <a:pt x="729241" y="26490"/>
                    <a:pt x="724883" y="22054"/>
                    <a:pt x="720103" y="18094"/>
                  </a:cubicBezTo>
                  <a:cubicBezTo>
                    <a:pt x="716106" y="15500"/>
                    <a:pt x="711748" y="13502"/>
                    <a:pt x="707148" y="12168"/>
                  </a:cubicBezTo>
                  <a:cubicBezTo>
                    <a:pt x="702971" y="11162"/>
                    <a:pt x="698653" y="10728"/>
                    <a:pt x="694355" y="10873"/>
                  </a:cubicBezTo>
                  <a:lnTo>
                    <a:pt x="694355" y="5395"/>
                  </a:lnTo>
                  <a:close/>
                  <a:moveTo>
                    <a:pt x="600661" y="125560"/>
                  </a:moveTo>
                  <a:lnTo>
                    <a:pt x="567241" y="45882"/>
                  </a:lnTo>
                  <a:lnTo>
                    <a:pt x="532977" y="125560"/>
                  </a:lnTo>
                  <a:close/>
                  <a:moveTo>
                    <a:pt x="604698" y="136316"/>
                  </a:moveTo>
                  <a:lnTo>
                    <a:pt x="528498" y="136316"/>
                  </a:lnTo>
                  <a:lnTo>
                    <a:pt x="515142" y="167390"/>
                  </a:lnTo>
                  <a:cubicBezTo>
                    <a:pt x="512451" y="172748"/>
                    <a:pt x="510764" y="178555"/>
                    <a:pt x="510161" y="184521"/>
                  </a:cubicBezTo>
                  <a:cubicBezTo>
                    <a:pt x="510262" y="187692"/>
                    <a:pt x="511848" y="190632"/>
                    <a:pt x="514459" y="192439"/>
                  </a:cubicBezTo>
                  <a:cubicBezTo>
                    <a:pt x="520143" y="195461"/>
                    <a:pt x="526490" y="196989"/>
                    <a:pt x="532937" y="196871"/>
                  </a:cubicBezTo>
                  <a:lnTo>
                    <a:pt x="532937" y="202249"/>
                  </a:lnTo>
                  <a:lnTo>
                    <a:pt x="471017" y="202249"/>
                  </a:lnTo>
                  <a:lnTo>
                    <a:pt x="471017" y="196871"/>
                  </a:lnTo>
                  <a:cubicBezTo>
                    <a:pt x="476741" y="196343"/>
                    <a:pt x="482244" y="194391"/>
                    <a:pt x="487004" y="191194"/>
                  </a:cubicBezTo>
                  <a:cubicBezTo>
                    <a:pt x="491985" y="186562"/>
                    <a:pt x="497367" y="177101"/>
                    <a:pt x="503393" y="162908"/>
                  </a:cubicBezTo>
                  <a:lnTo>
                    <a:pt x="572623" y="913"/>
                  </a:lnTo>
                  <a:lnTo>
                    <a:pt x="577604" y="913"/>
                  </a:lnTo>
                  <a:lnTo>
                    <a:pt x="646233" y="164750"/>
                  </a:lnTo>
                  <a:cubicBezTo>
                    <a:pt x="651776" y="177947"/>
                    <a:pt x="656757" y="186513"/>
                    <a:pt x="661175" y="190397"/>
                  </a:cubicBezTo>
                  <a:cubicBezTo>
                    <a:pt x="666538" y="194616"/>
                    <a:pt x="673146" y="196945"/>
                    <a:pt x="679954" y="197020"/>
                  </a:cubicBezTo>
                  <a:lnTo>
                    <a:pt x="679954" y="202399"/>
                  </a:lnTo>
                  <a:lnTo>
                    <a:pt x="602409" y="202399"/>
                  </a:lnTo>
                  <a:lnTo>
                    <a:pt x="602409" y="197020"/>
                  </a:lnTo>
                  <a:cubicBezTo>
                    <a:pt x="607972" y="197214"/>
                    <a:pt x="613475" y="195851"/>
                    <a:pt x="618295" y="193086"/>
                  </a:cubicBezTo>
                  <a:cubicBezTo>
                    <a:pt x="620926" y="191194"/>
                    <a:pt x="622473" y="188152"/>
                    <a:pt x="622433" y="184919"/>
                  </a:cubicBezTo>
                  <a:cubicBezTo>
                    <a:pt x="621690" y="177907"/>
                    <a:pt x="619721" y="171079"/>
                    <a:pt x="616608" y="164750"/>
                  </a:cubicBezTo>
                  <a:lnTo>
                    <a:pt x="604698" y="136466"/>
                  </a:lnTo>
                  <a:close/>
                  <a:moveTo>
                    <a:pt x="234985" y="5395"/>
                  </a:moveTo>
                  <a:lnTo>
                    <a:pt x="288430" y="5395"/>
                  </a:lnTo>
                  <a:lnTo>
                    <a:pt x="408755" y="153049"/>
                  </a:lnTo>
                  <a:lnTo>
                    <a:pt x="408755" y="39508"/>
                  </a:lnTo>
                  <a:cubicBezTo>
                    <a:pt x="408755" y="27456"/>
                    <a:pt x="407369" y="19837"/>
                    <a:pt x="404718" y="16849"/>
                  </a:cubicBezTo>
                  <a:cubicBezTo>
                    <a:pt x="400199" y="12451"/>
                    <a:pt x="393973" y="10230"/>
                    <a:pt x="387687" y="10773"/>
                  </a:cubicBezTo>
                  <a:lnTo>
                    <a:pt x="380858" y="10773"/>
                  </a:lnTo>
                  <a:lnTo>
                    <a:pt x="380858" y="5395"/>
                  </a:lnTo>
                  <a:lnTo>
                    <a:pt x="449647" y="5395"/>
                  </a:lnTo>
                  <a:lnTo>
                    <a:pt x="449647" y="10773"/>
                  </a:lnTo>
                  <a:lnTo>
                    <a:pt x="442637" y="10773"/>
                  </a:lnTo>
                  <a:cubicBezTo>
                    <a:pt x="435829" y="10086"/>
                    <a:pt x="429161" y="12925"/>
                    <a:pt x="424943" y="18293"/>
                  </a:cubicBezTo>
                  <a:cubicBezTo>
                    <a:pt x="422814" y="21432"/>
                    <a:pt x="421750" y="28253"/>
                    <a:pt x="421750" y="39508"/>
                  </a:cubicBezTo>
                  <a:lnTo>
                    <a:pt x="421750" y="205387"/>
                  </a:lnTo>
                  <a:lnTo>
                    <a:pt x="416488" y="205387"/>
                  </a:lnTo>
                  <a:lnTo>
                    <a:pt x="286723" y="46878"/>
                  </a:lnTo>
                  <a:lnTo>
                    <a:pt x="286723" y="168236"/>
                  </a:lnTo>
                  <a:cubicBezTo>
                    <a:pt x="286723" y="180338"/>
                    <a:pt x="288028" y="187857"/>
                    <a:pt x="290619" y="190845"/>
                  </a:cubicBezTo>
                  <a:cubicBezTo>
                    <a:pt x="295138" y="195246"/>
                    <a:pt x="301364" y="197477"/>
                    <a:pt x="307651" y="196971"/>
                  </a:cubicBezTo>
                  <a:lnTo>
                    <a:pt x="314680" y="196971"/>
                  </a:lnTo>
                  <a:lnTo>
                    <a:pt x="314680" y="202349"/>
                  </a:lnTo>
                  <a:lnTo>
                    <a:pt x="246092" y="202349"/>
                  </a:lnTo>
                  <a:lnTo>
                    <a:pt x="246092" y="196971"/>
                  </a:lnTo>
                  <a:lnTo>
                    <a:pt x="252921" y="196971"/>
                  </a:lnTo>
                  <a:cubicBezTo>
                    <a:pt x="259769" y="197702"/>
                    <a:pt x="266518" y="194839"/>
                    <a:pt x="270736" y="189401"/>
                  </a:cubicBezTo>
                  <a:cubicBezTo>
                    <a:pt x="272884" y="186312"/>
                    <a:pt x="273929" y="179441"/>
                    <a:pt x="273929" y="168236"/>
                  </a:cubicBezTo>
                  <a:lnTo>
                    <a:pt x="273929" y="31341"/>
                  </a:lnTo>
                  <a:cubicBezTo>
                    <a:pt x="270073" y="26506"/>
                    <a:pt x="265735" y="22068"/>
                    <a:pt x="260975" y="18094"/>
                  </a:cubicBezTo>
                  <a:cubicBezTo>
                    <a:pt x="256958" y="15510"/>
                    <a:pt x="252579" y="13512"/>
                    <a:pt x="247980" y="12168"/>
                  </a:cubicBezTo>
                  <a:cubicBezTo>
                    <a:pt x="243802" y="11158"/>
                    <a:pt x="239484" y="10724"/>
                    <a:pt x="235186" y="10873"/>
                  </a:cubicBezTo>
                  <a:lnTo>
                    <a:pt x="235186" y="5395"/>
                  </a:lnTo>
                  <a:close/>
                  <a:moveTo>
                    <a:pt x="216809" y="196871"/>
                  </a:moveTo>
                  <a:lnTo>
                    <a:pt x="216809" y="202249"/>
                  </a:lnTo>
                  <a:lnTo>
                    <a:pt x="132635" y="202249"/>
                  </a:lnTo>
                  <a:lnTo>
                    <a:pt x="132635" y="196871"/>
                  </a:lnTo>
                  <a:lnTo>
                    <a:pt x="139605" y="196871"/>
                  </a:lnTo>
                  <a:cubicBezTo>
                    <a:pt x="146313" y="197443"/>
                    <a:pt x="152880" y="194754"/>
                    <a:pt x="157279" y="189650"/>
                  </a:cubicBezTo>
                  <a:cubicBezTo>
                    <a:pt x="159629" y="186562"/>
                    <a:pt x="160814" y="179093"/>
                    <a:pt x="160814" y="167290"/>
                  </a:cubicBezTo>
                  <a:lnTo>
                    <a:pt x="160814" y="40255"/>
                  </a:lnTo>
                  <a:cubicBezTo>
                    <a:pt x="161215" y="33556"/>
                    <a:pt x="160573" y="26839"/>
                    <a:pt x="158926" y="20335"/>
                  </a:cubicBezTo>
                  <a:cubicBezTo>
                    <a:pt x="157701" y="17640"/>
                    <a:pt x="155592" y="15445"/>
                    <a:pt x="152941" y="14110"/>
                  </a:cubicBezTo>
                  <a:cubicBezTo>
                    <a:pt x="148884" y="11819"/>
                    <a:pt x="144284" y="10620"/>
                    <a:pt x="139605" y="10624"/>
                  </a:cubicBezTo>
                  <a:lnTo>
                    <a:pt x="132635" y="10624"/>
                  </a:lnTo>
                  <a:lnTo>
                    <a:pt x="132635" y="5395"/>
                  </a:lnTo>
                  <a:lnTo>
                    <a:pt x="217010" y="5395"/>
                  </a:lnTo>
                  <a:lnTo>
                    <a:pt x="217010" y="10773"/>
                  </a:lnTo>
                  <a:lnTo>
                    <a:pt x="210081" y="10773"/>
                  </a:lnTo>
                  <a:cubicBezTo>
                    <a:pt x="203433" y="10216"/>
                    <a:pt x="196905" y="12835"/>
                    <a:pt x="192487" y="17845"/>
                  </a:cubicBezTo>
                  <a:cubicBezTo>
                    <a:pt x="190057" y="20982"/>
                    <a:pt x="188852" y="28401"/>
                    <a:pt x="188852" y="40205"/>
                  </a:cubicBezTo>
                  <a:lnTo>
                    <a:pt x="188852" y="167390"/>
                  </a:lnTo>
                  <a:cubicBezTo>
                    <a:pt x="188470" y="174087"/>
                    <a:pt x="189093" y="180806"/>
                    <a:pt x="190759" y="187309"/>
                  </a:cubicBezTo>
                  <a:cubicBezTo>
                    <a:pt x="192005" y="190019"/>
                    <a:pt x="194154" y="192220"/>
                    <a:pt x="196825" y="193534"/>
                  </a:cubicBezTo>
                  <a:cubicBezTo>
                    <a:pt x="200862" y="195869"/>
                    <a:pt x="205421" y="197090"/>
                    <a:pt x="210081" y="197070"/>
                  </a:cubicBezTo>
                  <a:close/>
                  <a:moveTo>
                    <a:pt x="24300" y="10873"/>
                  </a:moveTo>
                  <a:lnTo>
                    <a:pt x="24300" y="5395"/>
                  </a:lnTo>
                  <a:lnTo>
                    <a:pt x="108614" y="5395"/>
                  </a:lnTo>
                  <a:lnTo>
                    <a:pt x="108614" y="10773"/>
                  </a:lnTo>
                  <a:lnTo>
                    <a:pt x="101505" y="10773"/>
                  </a:lnTo>
                  <a:cubicBezTo>
                    <a:pt x="94857" y="10196"/>
                    <a:pt x="88349" y="12825"/>
                    <a:pt x="83971" y="17845"/>
                  </a:cubicBezTo>
                  <a:cubicBezTo>
                    <a:pt x="81621" y="20982"/>
                    <a:pt x="80436" y="28401"/>
                    <a:pt x="80436" y="40205"/>
                  </a:cubicBezTo>
                  <a:lnTo>
                    <a:pt x="80436" y="136466"/>
                  </a:lnTo>
                  <a:cubicBezTo>
                    <a:pt x="80798" y="148661"/>
                    <a:pt x="79111" y="160832"/>
                    <a:pt x="75455" y="172469"/>
                  </a:cubicBezTo>
                  <a:cubicBezTo>
                    <a:pt x="72121" y="181822"/>
                    <a:pt x="66337" y="190114"/>
                    <a:pt x="58705" y="196473"/>
                  </a:cubicBezTo>
                  <a:cubicBezTo>
                    <a:pt x="50711" y="203335"/>
                    <a:pt x="40468" y="206990"/>
                    <a:pt x="29924" y="206731"/>
                  </a:cubicBezTo>
                  <a:cubicBezTo>
                    <a:pt x="22171" y="207144"/>
                    <a:pt x="14539" y="204759"/>
                    <a:pt x="8414" y="200008"/>
                  </a:cubicBezTo>
                  <a:cubicBezTo>
                    <a:pt x="3754" y="196252"/>
                    <a:pt x="1002" y="190642"/>
                    <a:pt x="882" y="184670"/>
                  </a:cubicBezTo>
                  <a:cubicBezTo>
                    <a:pt x="581" y="180756"/>
                    <a:pt x="1906" y="176887"/>
                    <a:pt x="4517" y="173963"/>
                  </a:cubicBezTo>
                  <a:cubicBezTo>
                    <a:pt x="7510" y="171025"/>
                    <a:pt x="11547" y="169397"/>
                    <a:pt x="15724" y="169433"/>
                  </a:cubicBezTo>
                  <a:cubicBezTo>
                    <a:pt x="18777" y="169407"/>
                    <a:pt x="21729" y="170483"/>
                    <a:pt x="24039" y="172469"/>
                  </a:cubicBezTo>
                  <a:cubicBezTo>
                    <a:pt x="28197" y="177236"/>
                    <a:pt x="31370" y="182768"/>
                    <a:pt x="33419" y="188754"/>
                  </a:cubicBezTo>
                  <a:cubicBezTo>
                    <a:pt x="35648" y="193734"/>
                    <a:pt x="38400" y="196572"/>
                    <a:pt x="41975" y="196572"/>
                  </a:cubicBezTo>
                  <a:cubicBezTo>
                    <a:pt x="45108" y="196252"/>
                    <a:pt x="47879" y="194381"/>
                    <a:pt x="49345" y="191592"/>
                  </a:cubicBezTo>
                  <a:cubicBezTo>
                    <a:pt x="52057" y="186349"/>
                    <a:pt x="53242" y="180443"/>
                    <a:pt x="52740" y="174561"/>
                  </a:cubicBezTo>
                  <a:lnTo>
                    <a:pt x="52740" y="40255"/>
                  </a:lnTo>
                  <a:cubicBezTo>
                    <a:pt x="53121" y="33556"/>
                    <a:pt x="52499" y="26839"/>
                    <a:pt x="50852" y="20335"/>
                  </a:cubicBezTo>
                  <a:cubicBezTo>
                    <a:pt x="49607" y="17616"/>
                    <a:pt x="47458" y="15409"/>
                    <a:pt x="44766" y="14110"/>
                  </a:cubicBezTo>
                  <a:cubicBezTo>
                    <a:pt x="40729" y="11809"/>
                    <a:pt x="36170" y="10610"/>
                    <a:pt x="31511" y="10624"/>
                  </a:cubicBezTo>
                  <a:close/>
                </a:path>
              </a:pathLst>
            </a:custGeom>
            <a:solidFill>
              <a:srgbClr val="150707"/>
            </a:solidFill>
            <a:ln w="20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F464AAE0-A2B9-7C30-4A47-247C0A1A4B1B}"/>
                </a:ext>
              </a:extLst>
            </p:cNvPr>
            <p:cNvSpPr/>
            <p:nvPr/>
          </p:nvSpPr>
          <p:spPr>
            <a:xfrm>
              <a:off x="3162257" y="2620396"/>
              <a:ext cx="1791974" cy="1785178"/>
            </a:xfrm>
            <a:custGeom>
              <a:avLst/>
              <a:gdLst>
                <a:gd name="connsiteX0" fmla="*/ 896827 w 1791974"/>
                <a:gd name="connsiteY0" fmla="*/ 326111 h 1785178"/>
                <a:gd name="connsiteX1" fmla="*/ 1464483 w 1791974"/>
                <a:gd name="connsiteY1" fmla="*/ 893267 h 1785178"/>
                <a:gd name="connsiteX2" fmla="*/ 897225 w 1791974"/>
                <a:gd name="connsiteY2" fmla="*/ 1460822 h 1785178"/>
                <a:gd name="connsiteX3" fmla="*/ 329568 w 1791974"/>
                <a:gd name="connsiteY3" fmla="*/ 893665 h 1785178"/>
                <a:gd name="connsiteX4" fmla="*/ 329568 w 1791974"/>
                <a:gd name="connsiteY4" fmla="*/ 893466 h 1785178"/>
                <a:gd name="connsiteX5" fmla="*/ 896827 w 1791974"/>
                <a:gd name="connsiteY5" fmla="*/ 326111 h 1785178"/>
                <a:gd name="connsiteX6" fmla="*/ 896827 w 1791974"/>
                <a:gd name="connsiteY6" fmla="*/ 40815 h 1785178"/>
                <a:gd name="connsiteX7" fmla="*/ 44073 w 1791974"/>
                <a:gd name="connsiteY7" fmla="*/ 893516 h 1785178"/>
                <a:gd name="connsiteX8" fmla="*/ 896926 w 1791974"/>
                <a:gd name="connsiteY8" fmla="*/ 1746117 h 1785178"/>
                <a:gd name="connsiteX9" fmla="*/ 1749681 w 1791974"/>
                <a:gd name="connsiteY9" fmla="*/ 893466 h 1785178"/>
                <a:gd name="connsiteX10" fmla="*/ 896827 w 1791974"/>
                <a:gd name="connsiteY10" fmla="*/ 40716 h 1785178"/>
                <a:gd name="connsiteX11" fmla="*/ 896827 w 1791974"/>
                <a:gd name="connsiteY11" fmla="*/ 21344 h 1785178"/>
                <a:gd name="connsiteX12" fmla="*/ 24548 w 1791974"/>
                <a:gd name="connsiteY12" fmla="*/ 893466 h 1785178"/>
                <a:gd name="connsiteX13" fmla="*/ 896827 w 1791974"/>
                <a:gd name="connsiteY13" fmla="*/ 1765587 h 1785178"/>
                <a:gd name="connsiteX14" fmla="*/ 1769007 w 1791974"/>
                <a:gd name="connsiteY14" fmla="*/ 893466 h 1785178"/>
                <a:gd name="connsiteX15" fmla="*/ 896827 w 1791974"/>
                <a:gd name="connsiteY15" fmla="*/ 21344 h 1785178"/>
                <a:gd name="connsiteX16" fmla="*/ 429185 w 1791974"/>
                <a:gd name="connsiteY16" fmla="*/ 518782 h 1785178"/>
                <a:gd name="connsiteX17" fmla="*/ 428486 w 1791974"/>
                <a:gd name="connsiteY17" fmla="*/ 498861 h 1785178"/>
                <a:gd name="connsiteX18" fmla="*/ 411802 w 1791974"/>
                <a:gd name="connsiteY18" fmla="*/ 510665 h 1785178"/>
                <a:gd name="connsiteX19" fmla="*/ 408215 w 1791974"/>
                <a:gd name="connsiteY19" fmla="*/ 518085 h 1785178"/>
                <a:gd name="connsiteX20" fmla="*/ 400446 w 1791974"/>
                <a:gd name="connsiteY20" fmla="*/ 528593 h 1785178"/>
                <a:gd name="connsiteX21" fmla="*/ 394318 w 1791974"/>
                <a:gd name="connsiteY21" fmla="*/ 539947 h 1785178"/>
                <a:gd name="connsiteX22" fmla="*/ 377634 w 1791974"/>
                <a:gd name="connsiteY22" fmla="*/ 562654 h 1785178"/>
                <a:gd name="connsiteX23" fmla="*/ 372304 w 1791974"/>
                <a:gd name="connsiteY23" fmla="*/ 571120 h 1785178"/>
                <a:gd name="connsiteX24" fmla="*/ 371258 w 1791974"/>
                <a:gd name="connsiteY24" fmla="*/ 572614 h 1785178"/>
                <a:gd name="connsiteX25" fmla="*/ 369763 w 1791974"/>
                <a:gd name="connsiteY25" fmla="*/ 580233 h 1785178"/>
                <a:gd name="connsiteX26" fmla="*/ 371308 w 1791974"/>
                <a:gd name="connsiteY26" fmla="*/ 582424 h 1785178"/>
                <a:gd name="connsiteX27" fmla="*/ 372752 w 1791974"/>
                <a:gd name="connsiteY27" fmla="*/ 583470 h 1785178"/>
                <a:gd name="connsiteX28" fmla="*/ 393473 w 1791974"/>
                <a:gd name="connsiteY28" fmla="*/ 578739 h 1785178"/>
                <a:gd name="connsiteX29" fmla="*/ 393921 w 1791974"/>
                <a:gd name="connsiteY29" fmla="*/ 577992 h 1785178"/>
                <a:gd name="connsiteX30" fmla="*/ 394718 w 1791974"/>
                <a:gd name="connsiteY30" fmla="*/ 571967 h 1785178"/>
                <a:gd name="connsiteX31" fmla="*/ 395762 w 1791974"/>
                <a:gd name="connsiteY31" fmla="*/ 570423 h 1785178"/>
                <a:gd name="connsiteX32" fmla="*/ 406124 w 1791974"/>
                <a:gd name="connsiteY32" fmla="*/ 553343 h 1785178"/>
                <a:gd name="connsiteX33" fmla="*/ 415686 w 1791974"/>
                <a:gd name="connsiteY33" fmla="*/ 542238 h 1785178"/>
                <a:gd name="connsiteX34" fmla="*/ 416733 w 1791974"/>
                <a:gd name="connsiteY34" fmla="*/ 540792 h 1785178"/>
                <a:gd name="connsiteX35" fmla="*/ 417231 w 1791974"/>
                <a:gd name="connsiteY35" fmla="*/ 536760 h 1785178"/>
                <a:gd name="connsiteX36" fmla="*/ 418277 w 1791974"/>
                <a:gd name="connsiteY36" fmla="*/ 535216 h 1785178"/>
                <a:gd name="connsiteX37" fmla="*/ 428237 w 1791974"/>
                <a:gd name="connsiteY37" fmla="*/ 520276 h 1785178"/>
                <a:gd name="connsiteX38" fmla="*/ 429185 w 1791974"/>
                <a:gd name="connsiteY38" fmla="*/ 518782 h 1785178"/>
                <a:gd name="connsiteX39" fmla="*/ 379378 w 1791974"/>
                <a:gd name="connsiteY39" fmla="*/ 516093 h 1785178"/>
                <a:gd name="connsiteX40" fmla="*/ 378430 w 1791974"/>
                <a:gd name="connsiteY40" fmla="*/ 514300 h 1785178"/>
                <a:gd name="connsiteX41" fmla="*/ 372304 w 1791974"/>
                <a:gd name="connsiteY41" fmla="*/ 513502 h 1785178"/>
                <a:gd name="connsiteX42" fmla="*/ 371308 w 1791974"/>
                <a:gd name="connsiteY42" fmla="*/ 515097 h 1785178"/>
                <a:gd name="connsiteX43" fmla="*/ 365829 w 1791974"/>
                <a:gd name="connsiteY43" fmla="*/ 521221 h 1785178"/>
                <a:gd name="connsiteX44" fmla="*/ 363987 w 1791974"/>
                <a:gd name="connsiteY44" fmla="*/ 524360 h 1785178"/>
                <a:gd name="connsiteX45" fmla="*/ 362941 w 1791974"/>
                <a:gd name="connsiteY45" fmla="*/ 525902 h 1785178"/>
                <a:gd name="connsiteX46" fmla="*/ 361147 w 1791974"/>
                <a:gd name="connsiteY46" fmla="*/ 533422 h 1785178"/>
                <a:gd name="connsiteX47" fmla="*/ 354871 w 1791974"/>
                <a:gd name="connsiteY47" fmla="*/ 531380 h 1785178"/>
                <a:gd name="connsiteX48" fmla="*/ 347351 w 1791974"/>
                <a:gd name="connsiteY48" fmla="*/ 526400 h 1785178"/>
                <a:gd name="connsiteX49" fmla="*/ 351585 w 1791974"/>
                <a:gd name="connsiteY49" fmla="*/ 524906 h 1785178"/>
                <a:gd name="connsiteX50" fmla="*/ 353127 w 1791974"/>
                <a:gd name="connsiteY50" fmla="*/ 525902 h 1785178"/>
                <a:gd name="connsiteX51" fmla="*/ 354622 w 1791974"/>
                <a:gd name="connsiteY51" fmla="*/ 526948 h 1785178"/>
                <a:gd name="connsiteX52" fmla="*/ 357411 w 1791974"/>
                <a:gd name="connsiteY52" fmla="*/ 527497 h 1785178"/>
                <a:gd name="connsiteX53" fmla="*/ 361446 w 1791974"/>
                <a:gd name="connsiteY53" fmla="*/ 521621 h 1785178"/>
                <a:gd name="connsiteX54" fmla="*/ 359653 w 1791974"/>
                <a:gd name="connsiteY54" fmla="*/ 519430 h 1785178"/>
                <a:gd name="connsiteX55" fmla="*/ 360699 w 1791974"/>
                <a:gd name="connsiteY55" fmla="*/ 517886 h 1785178"/>
                <a:gd name="connsiteX56" fmla="*/ 361746 w 1791974"/>
                <a:gd name="connsiteY56" fmla="*/ 516342 h 1785178"/>
                <a:gd name="connsiteX57" fmla="*/ 362742 w 1791974"/>
                <a:gd name="connsiteY57" fmla="*/ 514848 h 1785178"/>
                <a:gd name="connsiteX58" fmla="*/ 361695 w 1791974"/>
                <a:gd name="connsiteY58" fmla="*/ 502596 h 1785178"/>
                <a:gd name="connsiteX59" fmla="*/ 357761 w 1791974"/>
                <a:gd name="connsiteY59" fmla="*/ 499460 h 1785178"/>
                <a:gd name="connsiteX60" fmla="*/ 351434 w 1791974"/>
                <a:gd name="connsiteY60" fmla="*/ 497418 h 1785178"/>
                <a:gd name="connsiteX61" fmla="*/ 348396 w 1791974"/>
                <a:gd name="connsiteY61" fmla="*/ 501950 h 1785178"/>
                <a:gd name="connsiteX62" fmla="*/ 344861 w 1791974"/>
                <a:gd name="connsiteY62" fmla="*/ 513802 h 1785178"/>
                <a:gd name="connsiteX63" fmla="*/ 343814 w 1791974"/>
                <a:gd name="connsiteY63" fmla="*/ 515296 h 1785178"/>
                <a:gd name="connsiteX64" fmla="*/ 342818 w 1791974"/>
                <a:gd name="connsiteY64" fmla="*/ 516790 h 1785178"/>
                <a:gd name="connsiteX65" fmla="*/ 342320 w 1791974"/>
                <a:gd name="connsiteY65" fmla="*/ 520824 h 1785178"/>
                <a:gd name="connsiteX66" fmla="*/ 341274 w 1791974"/>
                <a:gd name="connsiteY66" fmla="*/ 522368 h 1785178"/>
                <a:gd name="connsiteX67" fmla="*/ 337488 w 1791974"/>
                <a:gd name="connsiteY67" fmla="*/ 523065 h 1785178"/>
                <a:gd name="connsiteX68" fmla="*/ 324588 w 1791974"/>
                <a:gd name="connsiteY68" fmla="*/ 515245 h 1785178"/>
                <a:gd name="connsiteX69" fmla="*/ 321699 w 1791974"/>
                <a:gd name="connsiteY69" fmla="*/ 513004 h 1785178"/>
                <a:gd name="connsiteX70" fmla="*/ 325236 w 1791974"/>
                <a:gd name="connsiteY70" fmla="*/ 507727 h 1785178"/>
                <a:gd name="connsiteX71" fmla="*/ 331561 w 1791974"/>
                <a:gd name="connsiteY71" fmla="*/ 503195 h 1785178"/>
                <a:gd name="connsiteX72" fmla="*/ 340677 w 1791974"/>
                <a:gd name="connsiteY72" fmla="*/ 489650 h 1785178"/>
                <a:gd name="connsiteX73" fmla="*/ 347002 w 1791974"/>
                <a:gd name="connsiteY73" fmla="*/ 488405 h 1785178"/>
                <a:gd name="connsiteX74" fmla="*/ 368669 w 1791974"/>
                <a:gd name="connsiteY74" fmla="*/ 498363 h 1785178"/>
                <a:gd name="connsiteX75" fmla="*/ 376686 w 1791974"/>
                <a:gd name="connsiteY75" fmla="*/ 505984 h 1785178"/>
                <a:gd name="connsiteX76" fmla="*/ 381219 w 1791974"/>
                <a:gd name="connsiteY76" fmla="*/ 509022 h 1785178"/>
                <a:gd name="connsiteX77" fmla="*/ 383959 w 1791974"/>
                <a:gd name="connsiteY77" fmla="*/ 509769 h 1785178"/>
                <a:gd name="connsiteX78" fmla="*/ 388044 w 1791974"/>
                <a:gd name="connsiteY78" fmla="*/ 509769 h 1785178"/>
                <a:gd name="connsiteX79" fmla="*/ 390036 w 1791974"/>
                <a:gd name="connsiteY79" fmla="*/ 507030 h 1785178"/>
                <a:gd name="connsiteX80" fmla="*/ 382515 w 1791974"/>
                <a:gd name="connsiteY80" fmla="*/ 482130 h 1785178"/>
                <a:gd name="connsiteX81" fmla="*/ 374993 w 1791974"/>
                <a:gd name="connsiteY81" fmla="*/ 477150 h 1785178"/>
                <a:gd name="connsiteX82" fmla="*/ 367723 w 1791974"/>
                <a:gd name="connsiteY82" fmla="*/ 470080 h 1785178"/>
                <a:gd name="connsiteX83" fmla="*/ 360898 w 1791974"/>
                <a:gd name="connsiteY83" fmla="*/ 465497 h 1785178"/>
                <a:gd name="connsiteX84" fmla="*/ 359404 w 1791974"/>
                <a:gd name="connsiteY84" fmla="*/ 464501 h 1785178"/>
                <a:gd name="connsiteX85" fmla="*/ 355369 w 1791974"/>
                <a:gd name="connsiteY85" fmla="*/ 464054 h 1785178"/>
                <a:gd name="connsiteX86" fmla="*/ 353875 w 1791974"/>
                <a:gd name="connsiteY86" fmla="*/ 462957 h 1785178"/>
                <a:gd name="connsiteX87" fmla="*/ 347251 w 1791974"/>
                <a:gd name="connsiteY87" fmla="*/ 459871 h 1785178"/>
                <a:gd name="connsiteX88" fmla="*/ 343266 w 1791974"/>
                <a:gd name="connsiteY88" fmla="*/ 462459 h 1785178"/>
                <a:gd name="connsiteX89" fmla="*/ 342270 w 1791974"/>
                <a:gd name="connsiteY89" fmla="*/ 463953 h 1785178"/>
                <a:gd name="connsiteX90" fmla="*/ 332657 w 1791974"/>
                <a:gd name="connsiteY90" fmla="*/ 475010 h 1785178"/>
                <a:gd name="connsiteX91" fmla="*/ 323493 w 1791974"/>
                <a:gd name="connsiteY91" fmla="*/ 490745 h 1785178"/>
                <a:gd name="connsiteX92" fmla="*/ 317715 w 1791974"/>
                <a:gd name="connsiteY92" fmla="*/ 498912 h 1785178"/>
                <a:gd name="connsiteX93" fmla="*/ 316718 w 1791974"/>
                <a:gd name="connsiteY93" fmla="*/ 500406 h 1785178"/>
                <a:gd name="connsiteX94" fmla="*/ 315971 w 1791974"/>
                <a:gd name="connsiteY94" fmla="*/ 506432 h 1785178"/>
                <a:gd name="connsiteX95" fmla="*/ 314925 w 1791974"/>
                <a:gd name="connsiteY95" fmla="*/ 507976 h 1785178"/>
                <a:gd name="connsiteX96" fmla="*/ 311091 w 1791974"/>
                <a:gd name="connsiteY96" fmla="*/ 511960 h 1785178"/>
                <a:gd name="connsiteX97" fmla="*/ 310044 w 1791974"/>
                <a:gd name="connsiteY97" fmla="*/ 516940 h 1785178"/>
                <a:gd name="connsiteX98" fmla="*/ 311639 w 1791974"/>
                <a:gd name="connsiteY98" fmla="*/ 517984 h 1785178"/>
                <a:gd name="connsiteX99" fmla="*/ 313881 w 1791974"/>
                <a:gd name="connsiteY99" fmla="*/ 519478 h 1785178"/>
                <a:gd name="connsiteX100" fmla="*/ 315375 w 1791974"/>
                <a:gd name="connsiteY100" fmla="*/ 520525 h 1785178"/>
                <a:gd name="connsiteX101" fmla="*/ 318512 w 1791974"/>
                <a:gd name="connsiteY101" fmla="*/ 527099 h 1785178"/>
                <a:gd name="connsiteX102" fmla="*/ 320155 w 1791974"/>
                <a:gd name="connsiteY102" fmla="*/ 528095 h 1785178"/>
                <a:gd name="connsiteX103" fmla="*/ 338685 w 1791974"/>
                <a:gd name="connsiteY103" fmla="*/ 544379 h 1785178"/>
                <a:gd name="connsiteX104" fmla="*/ 347301 w 1791974"/>
                <a:gd name="connsiteY104" fmla="*/ 549359 h 1785178"/>
                <a:gd name="connsiteX105" fmla="*/ 358657 w 1791974"/>
                <a:gd name="connsiteY105" fmla="*/ 553642 h 1785178"/>
                <a:gd name="connsiteX106" fmla="*/ 365979 w 1791974"/>
                <a:gd name="connsiteY106" fmla="*/ 550903 h 1785178"/>
                <a:gd name="connsiteX107" fmla="*/ 370958 w 1791974"/>
                <a:gd name="connsiteY107" fmla="*/ 545375 h 1785178"/>
                <a:gd name="connsiteX108" fmla="*/ 370958 w 1791974"/>
                <a:gd name="connsiteY108" fmla="*/ 538800 h 1785178"/>
                <a:gd name="connsiteX109" fmla="*/ 373997 w 1791974"/>
                <a:gd name="connsiteY109" fmla="*/ 534318 h 1785178"/>
                <a:gd name="connsiteX110" fmla="*/ 377833 w 1791974"/>
                <a:gd name="connsiteY110" fmla="*/ 520426 h 1785178"/>
                <a:gd name="connsiteX111" fmla="*/ 378331 w 1791974"/>
                <a:gd name="connsiteY111" fmla="*/ 519679 h 1785178"/>
                <a:gd name="connsiteX112" fmla="*/ 380125 w 1791974"/>
                <a:gd name="connsiteY112" fmla="*/ 515396 h 1785178"/>
                <a:gd name="connsiteX113" fmla="*/ 293459 w 1791974"/>
                <a:gd name="connsiteY113" fmla="*/ 513802 h 1785178"/>
                <a:gd name="connsiteX114" fmla="*/ 297992 w 1791974"/>
                <a:gd name="connsiteY114" fmla="*/ 529290 h 1785178"/>
                <a:gd name="connsiteX115" fmla="*/ 300432 w 1791974"/>
                <a:gd name="connsiteY115" fmla="*/ 545822 h 1785178"/>
                <a:gd name="connsiteX116" fmla="*/ 284045 w 1791974"/>
                <a:gd name="connsiteY116" fmla="*/ 549009 h 1785178"/>
                <a:gd name="connsiteX117" fmla="*/ 282501 w 1791974"/>
                <a:gd name="connsiteY117" fmla="*/ 548013 h 1785178"/>
                <a:gd name="connsiteX118" fmla="*/ 278765 w 1791974"/>
                <a:gd name="connsiteY118" fmla="*/ 545523 h 1785178"/>
                <a:gd name="connsiteX119" fmla="*/ 277371 w 1791974"/>
                <a:gd name="connsiteY119" fmla="*/ 544429 h 1785178"/>
                <a:gd name="connsiteX120" fmla="*/ 269799 w 1791974"/>
                <a:gd name="connsiteY120" fmla="*/ 533123 h 1785178"/>
                <a:gd name="connsiteX121" fmla="*/ 264071 w 1791974"/>
                <a:gd name="connsiteY121" fmla="*/ 530236 h 1785178"/>
                <a:gd name="connsiteX122" fmla="*/ 255606 w 1791974"/>
                <a:gd name="connsiteY122" fmla="*/ 524906 h 1785178"/>
                <a:gd name="connsiteX123" fmla="*/ 231798 w 1791974"/>
                <a:gd name="connsiteY123" fmla="*/ 506581 h 1785178"/>
                <a:gd name="connsiteX124" fmla="*/ 215011 w 1791974"/>
                <a:gd name="connsiteY124" fmla="*/ 495277 h 1785178"/>
                <a:gd name="connsiteX125" fmla="*/ 213469 w 1791974"/>
                <a:gd name="connsiteY125" fmla="*/ 494430 h 1785178"/>
                <a:gd name="connsiteX126" fmla="*/ 207990 w 1791974"/>
                <a:gd name="connsiteY126" fmla="*/ 492737 h 1785178"/>
                <a:gd name="connsiteX127" fmla="*/ 209532 w 1791974"/>
                <a:gd name="connsiteY127" fmla="*/ 490496 h 1785178"/>
                <a:gd name="connsiteX128" fmla="*/ 217851 w 1791974"/>
                <a:gd name="connsiteY128" fmla="*/ 486215 h 1785178"/>
                <a:gd name="connsiteX129" fmla="*/ 219345 w 1791974"/>
                <a:gd name="connsiteY129" fmla="*/ 487259 h 1785178"/>
                <a:gd name="connsiteX130" fmla="*/ 220093 w 1791974"/>
                <a:gd name="connsiteY130" fmla="*/ 487757 h 1785178"/>
                <a:gd name="connsiteX131" fmla="*/ 225323 w 1791974"/>
                <a:gd name="connsiteY131" fmla="*/ 486811 h 1785178"/>
                <a:gd name="connsiteX132" fmla="*/ 231748 w 1791974"/>
                <a:gd name="connsiteY132" fmla="*/ 473664 h 1785178"/>
                <a:gd name="connsiteX133" fmla="*/ 232694 w 1791974"/>
                <a:gd name="connsiteY133" fmla="*/ 472170 h 1785178"/>
                <a:gd name="connsiteX134" fmla="*/ 233491 w 1791974"/>
                <a:gd name="connsiteY134" fmla="*/ 469381 h 1785178"/>
                <a:gd name="connsiteX135" fmla="*/ 227315 w 1791974"/>
                <a:gd name="connsiteY135" fmla="*/ 465248 h 1785178"/>
                <a:gd name="connsiteX136" fmla="*/ 221139 w 1791974"/>
                <a:gd name="connsiteY136" fmla="*/ 476403 h 1785178"/>
                <a:gd name="connsiteX137" fmla="*/ 209532 w 1791974"/>
                <a:gd name="connsiteY137" fmla="*/ 483923 h 1785178"/>
                <a:gd name="connsiteX138" fmla="*/ 208536 w 1791974"/>
                <a:gd name="connsiteY138" fmla="*/ 485468 h 1785178"/>
                <a:gd name="connsiteX139" fmla="*/ 207640 w 1791974"/>
                <a:gd name="connsiteY139" fmla="*/ 487110 h 1785178"/>
                <a:gd name="connsiteX140" fmla="*/ 202212 w 1791974"/>
                <a:gd name="connsiteY140" fmla="*/ 493235 h 1785178"/>
                <a:gd name="connsiteX141" fmla="*/ 193894 w 1791974"/>
                <a:gd name="connsiteY141" fmla="*/ 490944 h 1785178"/>
                <a:gd name="connsiteX142" fmla="*/ 189560 w 1791974"/>
                <a:gd name="connsiteY142" fmla="*/ 487956 h 1785178"/>
                <a:gd name="connsiteX143" fmla="*/ 190108 w 1791974"/>
                <a:gd name="connsiteY143" fmla="*/ 485118 h 1785178"/>
                <a:gd name="connsiteX144" fmla="*/ 191054 w 1791974"/>
                <a:gd name="connsiteY144" fmla="*/ 483574 h 1785178"/>
                <a:gd name="connsiteX145" fmla="*/ 195438 w 1791974"/>
                <a:gd name="connsiteY145" fmla="*/ 475606 h 1785178"/>
                <a:gd name="connsiteX146" fmla="*/ 203557 w 1791974"/>
                <a:gd name="connsiteY146" fmla="*/ 463505 h 1785178"/>
                <a:gd name="connsiteX147" fmla="*/ 207341 w 1791974"/>
                <a:gd name="connsiteY147" fmla="*/ 449662 h 1785178"/>
                <a:gd name="connsiteX148" fmla="*/ 208387 w 1791974"/>
                <a:gd name="connsiteY148" fmla="*/ 448168 h 1785178"/>
                <a:gd name="connsiteX149" fmla="*/ 213368 w 1791974"/>
                <a:gd name="connsiteY149" fmla="*/ 440597 h 1785178"/>
                <a:gd name="connsiteX150" fmla="*/ 214415 w 1791974"/>
                <a:gd name="connsiteY150" fmla="*/ 439105 h 1785178"/>
                <a:gd name="connsiteX151" fmla="*/ 226518 w 1791974"/>
                <a:gd name="connsiteY151" fmla="*/ 437362 h 1785178"/>
                <a:gd name="connsiteX152" fmla="*/ 228012 w 1791974"/>
                <a:gd name="connsiteY152" fmla="*/ 438406 h 1785178"/>
                <a:gd name="connsiteX153" fmla="*/ 236678 w 1791974"/>
                <a:gd name="connsiteY153" fmla="*/ 445031 h 1785178"/>
                <a:gd name="connsiteX154" fmla="*/ 249878 w 1791974"/>
                <a:gd name="connsiteY154" fmla="*/ 453047 h 1785178"/>
                <a:gd name="connsiteX155" fmla="*/ 255206 w 1791974"/>
                <a:gd name="connsiteY155" fmla="*/ 456583 h 1785178"/>
                <a:gd name="connsiteX156" fmla="*/ 256700 w 1791974"/>
                <a:gd name="connsiteY156" fmla="*/ 457630 h 1785178"/>
                <a:gd name="connsiteX157" fmla="*/ 264322 w 1791974"/>
                <a:gd name="connsiteY157" fmla="*/ 467240 h 1785178"/>
                <a:gd name="connsiteX158" fmla="*/ 268506 w 1791974"/>
                <a:gd name="connsiteY158" fmla="*/ 477548 h 1785178"/>
                <a:gd name="connsiteX159" fmla="*/ 270747 w 1791974"/>
                <a:gd name="connsiteY159" fmla="*/ 479092 h 1785178"/>
                <a:gd name="connsiteX160" fmla="*/ 271444 w 1791974"/>
                <a:gd name="connsiteY160" fmla="*/ 490098 h 1785178"/>
                <a:gd name="connsiteX161" fmla="*/ 268157 w 1791974"/>
                <a:gd name="connsiteY161" fmla="*/ 502498 h 1785178"/>
                <a:gd name="connsiteX162" fmla="*/ 260038 w 1791974"/>
                <a:gd name="connsiteY162" fmla="*/ 511312 h 1785178"/>
                <a:gd name="connsiteX163" fmla="*/ 279064 w 1791974"/>
                <a:gd name="connsiteY163" fmla="*/ 523762 h 1785178"/>
                <a:gd name="connsiteX164" fmla="*/ 282451 w 1791974"/>
                <a:gd name="connsiteY164" fmla="*/ 507876 h 1785178"/>
                <a:gd name="connsiteX165" fmla="*/ 287681 w 1791974"/>
                <a:gd name="connsiteY165" fmla="*/ 507876 h 1785178"/>
                <a:gd name="connsiteX166" fmla="*/ 293459 w 1791974"/>
                <a:gd name="connsiteY166" fmla="*/ 513802 h 1785178"/>
                <a:gd name="connsiteX167" fmla="*/ 244897 w 1791974"/>
                <a:gd name="connsiteY167" fmla="*/ 486811 h 1785178"/>
                <a:gd name="connsiteX168" fmla="*/ 247437 w 1791974"/>
                <a:gd name="connsiteY168" fmla="*/ 479789 h 1785178"/>
                <a:gd name="connsiteX169" fmla="*/ 252716 w 1791974"/>
                <a:gd name="connsiteY169" fmla="*/ 483325 h 1785178"/>
                <a:gd name="connsiteX170" fmla="*/ 249430 w 1791974"/>
                <a:gd name="connsiteY170" fmla="*/ 499659 h 1785178"/>
                <a:gd name="connsiteX171" fmla="*/ 248632 w 1791974"/>
                <a:gd name="connsiteY171" fmla="*/ 502448 h 1785178"/>
                <a:gd name="connsiteX172" fmla="*/ 243652 w 1791974"/>
                <a:gd name="connsiteY172" fmla="*/ 500106 h 1785178"/>
                <a:gd name="connsiteX173" fmla="*/ 238920 w 1791974"/>
                <a:gd name="connsiteY173" fmla="*/ 493883 h 1785178"/>
                <a:gd name="connsiteX174" fmla="*/ 241360 w 1791974"/>
                <a:gd name="connsiteY174" fmla="*/ 491990 h 1785178"/>
                <a:gd name="connsiteX175" fmla="*/ 243901 w 1791974"/>
                <a:gd name="connsiteY175" fmla="*/ 488205 h 1785178"/>
                <a:gd name="connsiteX176" fmla="*/ 244897 w 1791974"/>
                <a:gd name="connsiteY176" fmla="*/ 486711 h 1785178"/>
                <a:gd name="connsiteX177" fmla="*/ 259840 w 1791974"/>
                <a:gd name="connsiteY177" fmla="*/ 412512 h 1785178"/>
                <a:gd name="connsiteX178" fmla="*/ 261382 w 1791974"/>
                <a:gd name="connsiteY178" fmla="*/ 410271 h 1785178"/>
                <a:gd name="connsiteX179" fmla="*/ 270398 w 1791974"/>
                <a:gd name="connsiteY179" fmla="*/ 416346 h 1785178"/>
                <a:gd name="connsiteX180" fmla="*/ 281205 w 1791974"/>
                <a:gd name="connsiteY180" fmla="*/ 426655 h 1785178"/>
                <a:gd name="connsiteX181" fmla="*/ 283198 w 1791974"/>
                <a:gd name="connsiteY181" fmla="*/ 438059 h 1785178"/>
                <a:gd name="connsiteX182" fmla="*/ 279462 w 1791974"/>
                <a:gd name="connsiteY182" fmla="*/ 435519 h 1785178"/>
                <a:gd name="connsiteX183" fmla="*/ 272939 w 1791974"/>
                <a:gd name="connsiteY183" fmla="*/ 428944 h 1785178"/>
                <a:gd name="connsiteX184" fmla="*/ 266612 w 1791974"/>
                <a:gd name="connsiteY184" fmla="*/ 426904 h 1785178"/>
                <a:gd name="connsiteX185" fmla="*/ 261631 w 1791974"/>
                <a:gd name="connsiteY185" fmla="*/ 428995 h 1785178"/>
                <a:gd name="connsiteX186" fmla="*/ 260685 w 1791974"/>
                <a:gd name="connsiteY186" fmla="*/ 430687 h 1785178"/>
                <a:gd name="connsiteX187" fmla="*/ 259440 w 1791974"/>
                <a:gd name="connsiteY187" fmla="*/ 437461 h 1785178"/>
                <a:gd name="connsiteX188" fmla="*/ 269799 w 1791974"/>
                <a:gd name="connsiteY188" fmla="*/ 444581 h 1785178"/>
                <a:gd name="connsiteX189" fmla="*/ 273535 w 1791974"/>
                <a:gd name="connsiteY189" fmla="*/ 453646 h 1785178"/>
                <a:gd name="connsiteX190" fmla="*/ 275029 w 1791974"/>
                <a:gd name="connsiteY190" fmla="*/ 454642 h 1785178"/>
                <a:gd name="connsiteX191" fmla="*/ 278068 w 1791974"/>
                <a:gd name="connsiteY191" fmla="*/ 456684 h 1785178"/>
                <a:gd name="connsiteX192" fmla="*/ 282103 w 1791974"/>
                <a:gd name="connsiteY192" fmla="*/ 460467 h 1785178"/>
                <a:gd name="connsiteX193" fmla="*/ 288377 w 1791974"/>
                <a:gd name="connsiteY193" fmla="*/ 459222 h 1785178"/>
                <a:gd name="connsiteX194" fmla="*/ 289922 w 1791974"/>
                <a:gd name="connsiteY194" fmla="*/ 456981 h 1785178"/>
                <a:gd name="connsiteX195" fmla="*/ 294903 w 1791974"/>
                <a:gd name="connsiteY195" fmla="*/ 446075 h 1785178"/>
                <a:gd name="connsiteX196" fmla="*/ 304118 w 1791974"/>
                <a:gd name="connsiteY196" fmla="*/ 465349 h 1785178"/>
                <a:gd name="connsiteX197" fmla="*/ 311041 w 1791974"/>
                <a:gd name="connsiteY197" fmla="*/ 471275 h 1785178"/>
                <a:gd name="connsiteX198" fmla="*/ 313929 w 1791974"/>
                <a:gd name="connsiteY198" fmla="*/ 471921 h 1785178"/>
                <a:gd name="connsiteX199" fmla="*/ 315971 w 1791974"/>
                <a:gd name="connsiteY199" fmla="*/ 468883 h 1785178"/>
                <a:gd name="connsiteX200" fmla="*/ 319060 w 1791974"/>
                <a:gd name="connsiteY200" fmla="*/ 451256 h 1785178"/>
                <a:gd name="connsiteX201" fmla="*/ 337938 w 1791974"/>
                <a:gd name="connsiteY201" fmla="*/ 450806 h 1785178"/>
                <a:gd name="connsiteX202" fmla="*/ 350838 w 1791974"/>
                <a:gd name="connsiteY202" fmla="*/ 435418 h 1785178"/>
                <a:gd name="connsiteX203" fmla="*/ 353079 w 1791974"/>
                <a:gd name="connsiteY203" fmla="*/ 431434 h 1785178"/>
                <a:gd name="connsiteX204" fmla="*/ 353079 w 1791974"/>
                <a:gd name="connsiteY204" fmla="*/ 408528 h 1785178"/>
                <a:gd name="connsiteX205" fmla="*/ 340227 w 1791974"/>
                <a:gd name="connsiteY205" fmla="*/ 409723 h 1785178"/>
                <a:gd name="connsiteX206" fmla="*/ 338733 w 1791974"/>
                <a:gd name="connsiteY206" fmla="*/ 408727 h 1785178"/>
                <a:gd name="connsiteX207" fmla="*/ 331412 w 1791974"/>
                <a:gd name="connsiteY207" fmla="*/ 408229 h 1785178"/>
                <a:gd name="connsiteX208" fmla="*/ 335895 w 1791974"/>
                <a:gd name="connsiteY208" fmla="*/ 424364 h 1785178"/>
                <a:gd name="connsiteX209" fmla="*/ 334899 w 1791974"/>
                <a:gd name="connsiteY209" fmla="*/ 425858 h 1785178"/>
                <a:gd name="connsiteX210" fmla="*/ 331961 w 1791974"/>
                <a:gd name="connsiteY210" fmla="*/ 431585 h 1785178"/>
                <a:gd name="connsiteX211" fmla="*/ 328124 w 1791974"/>
                <a:gd name="connsiteY211" fmla="*/ 435519 h 1785178"/>
                <a:gd name="connsiteX212" fmla="*/ 309398 w 1791974"/>
                <a:gd name="connsiteY212" fmla="*/ 429543 h 1785178"/>
                <a:gd name="connsiteX213" fmla="*/ 308651 w 1791974"/>
                <a:gd name="connsiteY213" fmla="*/ 429045 h 1785178"/>
                <a:gd name="connsiteX214" fmla="*/ 310990 w 1791974"/>
                <a:gd name="connsiteY214" fmla="*/ 407631 h 1785178"/>
                <a:gd name="connsiteX215" fmla="*/ 306957 w 1791974"/>
                <a:gd name="connsiteY215" fmla="*/ 403847 h 1785178"/>
                <a:gd name="connsiteX216" fmla="*/ 287034 w 1791974"/>
                <a:gd name="connsiteY216" fmla="*/ 402502 h 1785178"/>
                <a:gd name="connsiteX217" fmla="*/ 285489 w 1791974"/>
                <a:gd name="connsiteY217" fmla="*/ 404793 h 1785178"/>
                <a:gd name="connsiteX218" fmla="*/ 292463 w 1791974"/>
                <a:gd name="connsiteY218" fmla="*/ 412163 h 1785178"/>
                <a:gd name="connsiteX219" fmla="*/ 291766 w 1791974"/>
                <a:gd name="connsiteY219" fmla="*/ 413358 h 1785178"/>
                <a:gd name="connsiteX220" fmla="*/ 288777 w 1791974"/>
                <a:gd name="connsiteY220" fmla="*/ 411366 h 1785178"/>
                <a:gd name="connsiteX221" fmla="*/ 277122 w 1791974"/>
                <a:gd name="connsiteY221" fmla="*/ 401008 h 1785178"/>
                <a:gd name="connsiteX222" fmla="*/ 275429 w 1791974"/>
                <a:gd name="connsiteY222" fmla="*/ 400211 h 1785178"/>
                <a:gd name="connsiteX223" fmla="*/ 269850 w 1791974"/>
                <a:gd name="connsiteY223" fmla="*/ 398717 h 1785178"/>
                <a:gd name="connsiteX224" fmla="*/ 272191 w 1791974"/>
                <a:gd name="connsiteY224" fmla="*/ 390401 h 1785178"/>
                <a:gd name="connsiteX225" fmla="*/ 270946 w 1791974"/>
                <a:gd name="connsiteY225" fmla="*/ 380791 h 1785178"/>
                <a:gd name="connsiteX226" fmla="*/ 263125 w 1791974"/>
                <a:gd name="connsiteY226" fmla="*/ 377752 h 1785178"/>
                <a:gd name="connsiteX227" fmla="*/ 255654 w 1791974"/>
                <a:gd name="connsiteY227" fmla="*/ 386915 h 1785178"/>
                <a:gd name="connsiteX228" fmla="*/ 247785 w 1791974"/>
                <a:gd name="connsiteY228" fmla="*/ 396875 h 1785178"/>
                <a:gd name="connsiteX229" fmla="*/ 248980 w 1791974"/>
                <a:gd name="connsiteY229" fmla="*/ 401855 h 1785178"/>
                <a:gd name="connsiteX230" fmla="*/ 247936 w 1791974"/>
                <a:gd name="connsiteY230" fmla="*/ 403349 h 1785178"/>
                <a:gd name="connsiteX231" fmla="*/ 244348 w 1791974"/>
                <a:gd name="connsiteY231" fmla="*/ 410769 h 1785178"/>
                <a:gd name="connsiteX232" fmla="*/ 243601 w 1791974"/>
                <a:gd name="connsiteY232" fmla="*/ 411416 h 1785178"/>
                <a:gd name="connsiteX233" fmla="*/ 237375 w 1791974"/>
                <a:gd name="connsiteY233" fmla="*/ 419283 h 1785178"/>
                <a:gd name="connsiteX234" fmla="*/ 234537 w 1791974"/>
                <a:gd name="connsiteY234" fmla="*/ 425011 h 1785178"/>
                <a:gd name="connsiteX235" fmla="*/ 259440 w 1791974"/>
                <a:gd name="connsiteY235" fmla="*/ 412213 h 1785178"/>
                <a:gd name="connsiteX236" fmla="*/ 276722 w 1791974"/>
                <a:gd name="connsiteY236" fmla="*/ 501552 h 1785178"/>
                <a:gd name="connsiteX237" fmla="*/ 273736 w 1791974"/>
                <a:gd name="connsiteY237" fmla="*/ 499510 h 1785178"/>
                <a:gd name="connsiteX238" fmla="*/ 274234 w 1791974"/>
                <a:gd name="connsiteY238" fmla="*/ 495476 h 1785178"/>
                <a:gd name="connsiteX239" fmla="*/ 275230 w 1791974"/>
                <a:gd name="connsiteY239" fmla="*/ 493982 h 1785178"/>
                <a:gd name="connsiteX240" fmla="*/ 275728 w 1791974"/>
                <a:gd name="connsiteY240" fmla="*/ 493235 h 1785178"/>
                <a:gd name="connsiteX241" fmla="*/ 282302 w 1791974"/>
                <a:gd name="connsiteY241" fmla="*/ 486662 h 1785178"/>
                <a:gd name="connsiteX242" fmla="*/ 296447 w 1791974"/>
                <a:gd name="connsiteY242" fmla="*/ 485219 h 1785178"/>
                <a:gd name="connsiteX243" fmla="*/ 299436 w 1791974"/>
                <a:gd name="connsiteY243" fmla="*/ 500157 h 1785178"/>
                <a:gd name="connsiteX244" fmla="*/ 298389 w 1791974"/>
                <a:gd name="connsiteY244" fmla="*/ 501651 h 1785178"/>
                <a:gd name="connsiteX245" fmla="*/ 296148 w 1791974"/>
                <a:gd name="connsiteY245" fmla="*/ 503394 h 1785178"/>
                <a:gd name="connsiteX246" fmla="*/ 278217 w 1791974"/>
                <a:gd name="connsiteY246" fmla="*/ 502348 h 1785178"/>
                <a:gd name="connsiteX247" fmla="*/ 276722 w 1791974"/>
                <a:gd name="connsiteY247" fmla="*/ 501351 h 1785178"/>
                <a:gd name="connsiteX248" fmla="*/ 607345 w 1791974"/>
                <a:gd name="connsiteY248" fmla="*/ 248973 h 1785178"/>
                <a:gd name="connsiteX249" fmla="*/ 611481 w 1791974"/>
                <a:gd name="connsiteY249" fmla="*/ 245189 h 1785178"/>
                <a:gd name="connsiteX250" fmla="*/ 615712 w 1791974"/>
                <a:gd name="connsiteY250" fmla="*/ 248127 h 1785178"/>
                <a:gd name="connsiteX251" fmla="*/ 624977 w 1791974"/>
                <a:gd name="connsiteY251" fmla="*/ 255696 h 1785178"/>
                <a:gd name="connsiteX252" fmla="*/ 622238 w 1791974"/>
                <a:gd name="connsiteY252" fmla="*/ 264760 h 1785178"/>
                <a:gd name="connsiteX253" fmla="*/ 622587 w 1791974"/>
                <a:gd name="connsiteY253" fmla="*/ 265555 h 1785178"/>
                <a:gd name="connsiteX254" fmla="*/ 623334 w 1791974"/>
                <a:gd name="connsiteY254" fmla="*/ 267150 h 1785178"/>
                <a:gd name="connsiteX255" fmla="*/ 630655 w 1791974"/>
                <a:gd name="connsiteY255" fmla="*/ 272628 h 1785178"/>
                <a:gd name="connsiteX256" fmla="*/ 633445 w 1791974"/>
                <a:gd name="connsiteY256" fmla="*/ 272628 h 1785178"/>
                <a:gd name="connsiteX257" fmla="*/ 635885 w 1791974"/>
                <a:gd name="connsiteY257" fmla="*/ 271531 h 1785178"/>
                <a:gd name="connsiteX258" fmla="*/ 644104 w 1791974"/>
                <a:gd name="connsiteY258" fmla="*/ 265905 h 1785178"/>
                <a:gd name="connsiteX259" fmla="*/ 646544 w 1791974"/>
                <a:gd name="connsiteY259" fmla="*/ 264808 h 1785178"/>
                <a:gd name="connsiteX260" fmla="*/ 649683 w 1791974"/>
                <a:gd name="connsiteY260" fmla="*/ 269192 h 1785178"/>
                <a:gd name="connsiteX261" fmla="*/ 637181 w 1791974"/>
                <a:gd name="connsiteY261" fmla="*/ 278752 h 1785178"/>
                <a:gd name="connsiteX262" fmla="*/ 636383 w 1791974"/>
                <a:gd name="connsiteY262" fmla="*/ 279102 h 1785178"/>
                <a:gd name="connsiteX263" fmla="*/ 630605 w 1791974"/>
                <a:gd name="connsiteY263" fmla="*/ 283634 h 1785178"/>
                <a:gd name="connsiteX264" fmla="*/ 630904 w 1791974"/>
                <a:gd name="connsiteY264" fmla="*/ 286471 h 1785178"/>
                <a:gd name="connsiteX265" fmla="*/ 631601 w 1791974"/>
                <a:gd name="connsiteY265" fmla="*/ 288066 h 1785178"/>
                <a:gd name="connsiteX266" fmla="*/ 643107 w 1791974"/>
                <a:gd name="connsiteY266" fmla="*/ 289759 h 1785178"/>
                <a:gd name="connsiteX267" fmla="*/ 654463 w 1791974"/>
                <a:gd name="connsiteY267" fmla="*/ 284779 h 1785178"/>
                <a:gd name="connsiteX268" fmla="*/ 657104 w 1791974"/>
                <a:gd name="connsiteY268" fmla="*/ 288514 h 1785178"/>
                <a:gd name="connsiteX269" fmla="*/ 663280 w 1791974"/>
                <a:gd name="connsiteY269" fmla="*/ 301910 h 1785178"/>
                <a:gd name="connsiteX270" fmla="*/ 666865 w 1791974"/>
                <a:gd name="connsiteY270" fmla="*/ 301261 h 1785178"/>
                <a:gd name="connsiteX271" fmla="*/ 671547 w 1791974"/>
                <a:gd name="connsiteY271" fmla="*/ 285475 h 1785178"/>
                <a:gd name="connsiteX272" fmla="*/ 670800 w 1791974"/>
                <a:gd name="connsiteY272" fmla="*/ 283883 h 1785178"/>
                <a:gd name="connsiteX273" fmla="*/ 670053 w 1791974"/>
                <a:gd name="connsiteY273" fmla="*/ 282238 h 1785178"/>
                <a:gd name="connsiteX274" fmla="*/ 670352 w 1791974"/>
                <a:gd name="connsiteY274" fmla="*/ 276262 h 1785178"/>
                <a:gd name="connsiteX275" fmla="*/ 671947 w 1791974"/>
                <a:gd name="connsiteY275" fmla="*/ 275566 h 1785178"/>
                <a:gd name="connsiteX276" fmla="*/ 675184 w 1791974"/>
                <a:gd name="connsiteY276" fmla="*/ 274122 h 1785178"/>
                <a:gd name="connsiteX277" fmla="*/ 678221 w 1791974"/>
                <a:gd name="connsiteY277" fmla="*/ 267847 h 1785178"/>
                <a:gd name="connsiteX278" fmla="*/ 676727 w 1791974"/>
                <a:gd name="connsiteY278" fmla="*/ 264808 h 1785178"/>
                <a:gd name="connsiteX279" fmla="*/ 663977 w 1791974"/>
                <a:gd name="connsiteY279" fmla="*/ 264808 h 1785178"/>
                <a:gd name="connsiteX280" fmla="*/ 659346 w 1791974"/>
                <a:gd name="connsiteY280" fmla="*/ 259083 h 1785178"/>
                <a:gd name="connsiteX281" fmla="*/ 662830 w 1791974"/>
                <a:gd name="connsiteY281" fmla="*/ 253605 h 1785178"/>
                <a:gd name="connsiteX282" fmla="*/ 667811 w 1791974"/>
                <a:gd name="connsiteY282" fmla="*/ 251414 h 1785178"/>
                <a:gd name="connsiteX283" fmla="*/ 667811 w 1791974"/>
                <a:gd name="connsiteY283" fmla="*/ 249422 h 1785178"/>
                <a:gd name="connsiteX284" fmla="*/ 653666 w 1791974"/>
                <a:gd name="connsiteY284" fmla="*/ 242101 h 1785178"/>
                <a:gd name="connsiteX285" fmla="*/ 657851 w 1791974"/>
                <a:gd name="connsiteY285" fmla="*/ 232141 h 1785178"/>
                <a:gd name="connsiteX286" fmla="*/ 658149 w 1791974"/>
                <a:gd name="connsiteY286" fmla="*/ 221484 h 1785178"/>
                <a:gd name="connsiteX287" fmla="*/ 688034 w 1791974"/>
                <a:gd name="connsiteY287" fmla="*/ 216504 h 1785178"/>
                <a:gd name="connsiteX288" fmla="*/ 691770 w 1791974"/>
                <a:gd name="connsiteY288" fmla="*/ 227510 h 1785178"/>
                <a:gd name="connsiteX289" fmla="*/ 698593 w 1791974"/>
                <a:gd name="connsiteY289" fmla="*/ 242051 h 1785178"/>
                <a:gd name="connsiteX290" fmla="*/ 699289 w 1791974"/>
                <a:gd name="connsiteY290" fmla="*/ 243695 h 1785178"/>
                <a:gd name="connsiteX291" fmla="*/ 699289 w 1791974"/>
                <a:gd name="connsiteY291" fmla="*/ 250467 h 1785178"/>
                <a:gd name="connsiteX292" fmla="*/ 706114 w 1791974"/>
                <a:gd name="connsiteY292" fmla="*/ 263812 h 1785178"/>
                <a:gd name="connsiteX293" fmla="*/ 708554 w 1791974"/>
                <a:gd name="connsiteY293" fmla="*/ 277507 h 1785178"/>
                <a:gd name="connsiteX294" fmla="*/ 706464 w 1791974"/>
                <a:gd name="connsiteY294" fmla="*/ 279401 h 1785178"/>
                <a:gd name="connsiteX295" fmla="*/ 704869 w 1791974"/>
                <a:gd name="connsiteY295" fmla="*/ 280148 h 1785178"/>
                <a:gd name="connsiteX296" fmla="*/ 699191 w 1791974"/>
                <a:gd name="connsiteY296" fmla="*/ 282736 h 1785178"/>
                <a:gd name="connsiteX297" fmla="*/ 697448 w 1791974"/>
                <a:gd name="connsiteY297" fmla="*/ 285425 h 1785178"/>
                <a:gd name="connsiteX298" fmla="*/ 707410 w 1791974"/>
                <a:gd name="connsiteY298" fmla="*/ 294588 h 1785178"/>
                <a:gd name="connsiteX299" fmla="*/ 707757 w 1791974"/>
                <a:gd name="connsiteY299" fmla="*/ 295435 h 1785178"/>
                <a:gd name="connsiteX300" fmla="*/ 708504 w 1791974"/>
                <a:gd name="connsiteY300" fmla="*/ 297030 h 1785178"/>
                <a:gd name="connsiteX301" fmla="*/ 719910 w 1791974"/>
                <a:gd name="connsiteY301" fmla="*/ 300715 h 1785178"/>
                <a:gd name="connsiteX302" fmla="*/ 723945 w 1791974"/>
                <a:gd name="connsiteY302" fmla="*/ 298871 h 1785178"/>
                <a:gd name="connsiteX303" fmla="*/ 725588 w 1791974"/>
                <a:gd name="connsiteY303" fmla="*/ 298174 h 1785178"/>
                <a:gd name="connsiteX304" fmla="*/ 730569 w 1791974"/>
                <a:gd name="connsiteY304" fmla="*/ 274519 h 1785178"/>
                <a:gd name="connsiteX305" fmla="*/ 727183 w 1791974"/>
                <a:gd name="connsiteY305" fmla="*/ 247629 h 1785178"/>
                <a:gd name="connsiteX306" fmla="*/ 725739 w 1791974"/>
                <a:gd name="connsiteY306" fmla="*/ 244392 h 1785178"/>
                <a:gd name="connsiteX307" fmla="*/ 718964 w 1791974"/>
                <a:gd name="connsiteY307" fmla="*/ 224970 h 1785178"/>
                <a:gd name="connsiteX308" fmla="*/ 710547 w 1791974"/>
                <a:gd name="connsiteY308" fmla="*/ 206295 h 1785178"/>
                <a:gd name="connsiteX309" fmla="*/ 705566 w 1791974"/>
                <a:gd name="connsiteY309" fmla="*/ 194942 h 1785178"/>
                <a:gd name="connsiteX310" fmla="*/ 677773 w 1791974"/>
                <a:gd name="connsiteY310" fmla="*/ 191805 h 1785178"/>
                <a:gd name="connsiteX311" fmla="*/ 657851 w 1791974"/>
                <a:gd name="connsiteY311" fmla="*/ 201765 h 1785178"/>
                <a:gd name="connsiteX312" fmla="*/ 629161 w 1791974"/>
                <a:gd name="connsiteY312" fmla="*/ 218297 h 1785178"/>
                <a:gd name="connsiteX313" fmla="*/ 614867 w 1791974"/>
                <a:gd name="connsiteY313" fmla="*/ 225569 h 1785178"/>
                <a:gd name="connsiteX314" fmla="*/ 619848 w 1791974"/>
                <a:gd name="connsiteY314" fmla="*/ 210628 h 1785178"/>
                <a:gd name="connsiteX315" fmla="*/ 619101 w 1791974"/>
                <a:gd name="connsiteY315" fmla="*/ 209034 h 1785178"/>
                <a:gd name="connsiteX316" fmla="*/ 620844 w 1791974"/>
                <a:gd name="connsiteY316" fmla="*/ 201515 h 1785178"/>
                <a:gd name="connsiteX317" fmla="*/ 622238 w 1791974"/>
                <a:gd name="connsiteY317" fmla="*/ 200768 h 1785178"/>
                <a:gd name="connsiteX318" fmla="*/ 631203 w 1791974"/>
                <a:gd name="connsiteY318" fmla="*/ 196735 h 1785178"/>
                <a:gd name="connsiteX319" fmla="*/ 632798 w 1791974"/>
                <a:gd name="connsiteY319" fmla="*/ 196038 h 1785178"/>
                <a:gd name="connsiteX320" fmla="*/ 639920 w 1791974"/>
                <a:gd name="connsiteY320" fmla="*/ 187970 h 1785178"/>
                <a:gd name="connsiteX321" fmla="*/ 641563 w 1791974"/>
                <a:gd name="connsiteY321" fmla="*/ 187223 h 1785178"/>
                <a:gd name="connsiteX322" fmla="*/ 645598 w 1791974"/>
                <a:gd name="connsiteY322" fmla="*/ 185381 h 1785178"/>
                <a:gd name="connsiteX323" fmla="*/ 649185 w 1791974"/>
                <a:gd name="connsiteY323" fmla="*/ 175969 h 1785178"/>
                <a:gd name="connsiteX324" fmla="*/ 638376 w 1791974"/>
                <a:gd name="connsiteY324" fmla="*/ 168598 h 1785178"/>
                <a:gd name="connsiteX325" fmla="*/ 636783 w 1791974"/>
                <a:gd name="connsiteY325" fmla="*/ 169345 h 1785178"/>
                <a:gd name="connsiteX326" fmla="*/ 631802 w 1791974"/>
                <a:gd name="connsiteY326" fmla="*/ 171537 h 1785178"/>
                <a:gd name="connsiteX327" fmla="*/ 625526 w 1791974"/>
                <a:gd name="connsiteY327" fmla="*/ 168449 h 1785178"/>
                <a:gd name="connsiteX328" fmla="*/ 622637 w 1791974"/>
                <a:gd name="connsiteY328" fmla="*/ 170740 h 1785178"/>
                <a:gd name="connsiteX329" fmla="*/ 622637 w 1791974"/>
                <a:gd name="connsiteY329" fmla="*/ 177512 h 1785178"/>
                <a:gd name="connsiteX330" fmla="*/ 619350 w 1791974"/>
                <a:gd name="connsiteY330" fmla="*/ 176168 h 1785178"/>
                <a:gd name="connsiteX331" fmla="*/ 619000 w 1791974"/>
                <a:gd name="connsiteY331" fmla="*/ 175371 h 1785178"/>
                <a:gd name="connsiteX332" fmla="*/ 616610 w 1791974"/>
                <a:gd name="connsiteY332" fmla="*/ 165710 h 1785178"/>
                <a:gd name="connsiteX333" fmla="*/ 608492 w 1791974"/>
                <a:gd name="connsiteY333" fmla="*/ 147833 h 1785178"/>
                <a:gd name="connsiteX334" fmla="*/ 607793 w 1791974"/>
                <a:gd name="connsiteY334" fmla="*/ 146239 h 1785178"/>
                <a:gd name="connsiteX335" fmla="*/ 592852 w 1791974"/>
                <a:gd name="connsiteY335" fmla="*/ 141259 h 1785178"/>
                <a:gd name="connsiteX336" fmla="*/ 586974 w 1791974"/>
                <a:gd name="connsiteY336" fmla="*/ 147833 h 1785178"/>
                <a:gd name="connsiteX337" fmla="*/ 589763 w 1791974"/>
                <a:gd name="connsiteY337" fmla="*/ 158290 h 1785178"/>
                <a:gd name="connsiteX338" fmla="*/ 593748 w 1791974"/>
                <a:gd name="connsiteY338" fmla="*/ 167204 h 1785178"/>
                <a:gd name="connsiteX339" fmla="*/ 595293 w 1791974"/>
                <a:gd name="connsiteY339" fmla="*/ 179206 h 1785178"/>
                <a:gd name="connsiteX340" fmla="*/ 595990 w 1791974"/>
                <a:gd name="connsiteY340" fmla="*/ 180849 h 1785178"/>
                <a:gd name="connsiteX341" fmla="*/ 597833 w 1791974"/>
                <a:gd name="connsiteY341" fmla="*/ 184883 h 1785178"/>
                <a:gd name="connsiteX342" fmla="*/ 598530 w 1791974"/>
                <a:gd name="connsiteY342" fmla="*/ 186526 h 1785178"/>
                <a:gd name="connsiteX343" fmla="*/ 596339 w 1791974"/>
                <a:gd name="connsiteY343" fmla="*/ 192402 h 1785178"/>
                <a:gd name="connsiteX344" fmla="*/ 587373 w 1791974"/>
                <a:gd name="connsiteY344" fmla="*/ 196436 h 1785178"/>
                <a:gd name="connsiteX345" fmla="*/ 585779 w 1791974"/>
                <a:gd name="connsiteY345" fmla="*/ 197133 h 1785178"/>
                <a:gd name="connsiteX346" fmla="*/ 583537 w 1791974"/>
                <a:gd name="connsiteY346" fmla="*/ 203060 h 1785178"/>
                <a:gd name="connsiteX347" fmla="*/ 584634 w 1791974"/>
                <a:gd name="connsiteY347" fmla="*/ 205450 h 1785178"/>
                <a:gd name="connsiteX348" fmla="*/ 600274 w 1791974"/>
                <a:gd name="connsiteY348" fmla="*/ 212122 h 1785178"/>
                <a:gd name="connsiteX349" fmla="*/ 595293 w 1791974"/>
                <a:gd name="connsiteY349" fmla="*/ 250517 h 1785178"/>
                <a:gd name="connsiteX350" fmla="*/ 592553 w 1791974"/>
                <a:gd name="connsiteY350" fmla="*/ 248824 h 1785178"/>
                <a:gd name="connsiteX351" fmla="*/ 592204 w 1791974"/>
                <a:gd name="connsiteY351" fmla="*/ 248027 h 1785178"/>
                <a:gd name="connsiteX352" fmla="*/ 588619 w 1791974"/>
                <a:gd name="connsiteY352" fmla="*/ 246683 h 1785178"/>
                <a:gd name="connsiteX353" fmla="*/ 587024 w 1791974"/>
                <a:gd name="connsiteY353" fmla="*/ 247380 h 1785178"/>
                <a:gd name="connsiteX354" fmla="*/ 586028 w 1791974"/>
                <a:gd name="connsiteY354" fmla="*/ 271234 h 1785178"/>
                <a:gd name="connsiteX355" fmla="*/ 591009 w 1791974"/>
                <a:gd name="connsiteY355" fmla="*/ 293393 h 1785178"/>
                <a:gd name="connsiteX356" fmla="*/ 598130 w 1791974"/>
                <a:gd name="connsiteY356" fmla="*/ 311669 h 1785178"/>
                <a:gd name="connsiteX357" fmla="*/ 600822 w 1791974"/>
                <a:gd name="connsiteY357" fmla="*/ 317297 h 1785178"/>
                <a:gd name="connsiteX358" fmla="*/ 608540 w 1791974"/>
                <a:gd name="connsiteY358" fmla="*/ 337215 h 1785178"/>
                <a:gd name="connsiteX359" fmla="*/ 621043 w 1791974"/>
                <a:gd name="connsiteY359" fmla="*/ 349218 h 1785178"/>
                <a:gd name="connsiteX360" fmla="*/ 624280 w 1791974"/>
                <a:gd name="connsiteY360" fmla="*/ 347724 h 1785178"/>
                <a:gd name="connsiteX361" fmla="*/ 626871 w 1791974"/>
                <a:gd name="connsiteY361" fmla="*/ 323123 h 1785178"/>
                <a:gd name="connsiteX362" fmla="*/ 613373 w 1791974"/>
                <a:gd name="connsiteY362" fmla="*/ 293245 h 1785178"/>
                <a:gd name="connsiteX363" fmla="*/ 604706 w 1791974"/>
                <a:gd name="connsiteY363" fmla="*/ 274670 h 1785178"/>
                <a:gd name="connsiteX364" fmla="*/ 596588 w 1791974"/>
                <a:gd name="connsiteY364" fmla="*/ 255894 h 1785178"/>
                <a:gd name="connsiteX365" fmla="*/ 599028 w 1791974"/>
                <a:gd name="connsiteY365" fmla="*/ 254800 h 1785178"/>
                <a:gd name="connsiteX366" fmla="*/ 607247 w 1791974"/>
                <a:gd name="connsiteY366" fmla="*/ 249173 h 1785178"/>
                <a:gd name="connsiteX367" fmla="*/ 636582 w 1791974"/>
                <a:gd name="connsiteY367" fmla="*/ 244591 h 1785178"/>
                <a:gd name="connsiteX368" fmla="*/ 635487 w 1791974"/>
                <a:gd name="connsiteY368" fmla="*/ 242201 h 1785178"/>
                <a:gd name="connsiteX369" fmla="*/ 622985 w 1791974"/>
                <a:gd name="connsiteY369" fmla="*/ 236075 h 1785178"/>
                <a:gd name="connsiteX370" fmla="*/ 631951 w 1791974"/>
                <a:gd name="connsiteY370" fmla="*/ 232091 h 1785178"/>
                <a:gd name="connsiteX371" fmla="*/ 632647 w 1791974"/>
                <a:gd name="connsiteY371" fmla="*/ 233685 h 1785178"/>
                <a:gd name="connsiteX372" fmla="*/ 635088 w 1791974"/>
                <a:gd name="connsiteY372" fmla="*/ 232589 h 1785178"/>
                <a:gd name="connsiteX373" fmla="*/ 637181 w 1791974"/>
                <a:gd name="connsiteY373" fmla="*/ 230697 h 1785178"/>
                <a:gd name="connsiteX374" fmla="*/ 641414 w 1791974"/>
                <a:gd name="connsiteY374" fmla="*/ 233635 h 1785178"/>
                <a:gd name="connsiteX375" fmla="*/ 642161 w 1791974"/>
                <a:gd name="connsiteY375" fmla="*/ 235280 h 1785178"/>
                <a:gd name="connsiteX376" fmla="*/ 638924 w 1791974"/>
                <a:gd name="connsiteY376" fmla="*/ 245238 h 1785178"/>
                <a:gd name="connsiteX377" fmla="*/ 638924 w 1791974"/>
                <a:gd name="connsiteY377" fmla="*/ 251214 h 1785178"/>
                <a:gd name="connsiteX378" fmla="*/ 636184 w 1791974"/>
                <a:gd name="connsiteY378" fmla="*/ 249521 h 1785178"/>
                <a:gd name="connsiteX379" fmla="*/ 636783 w 1791974"/>
                <a:gd name="connsiteY379" fmla="*/ 244541 h 1785178"/>
                <a:gd name="connsiteX380" fmla="*/ 1086642 w 1791974"/>
                <a:gd name="connsiteY380" fmla="*/ 250218 h 1785178"/>
                <a:gd name="connsiteX381" fmla="*/ 1077130 w 1791974"/>
                <a:gd name="connsiteY381" fmla="*/ 256443 h 1785178"/>
                <a:gd name="connsiteX382" fmla="*/ 1067617 w 1791974"/>
                <a:gd name="connsiteY382" fmla="*/ 262617 h 1785178"/>
                <a:gd name="connsiteX383" fmla="*/ 1064281 w 1791974"/>
                <a:gd name="connsiteY383" fmla="*/ 261523 h 1785178"/>
                <a:gd name="connsiteX384" fmla="*/ 1057954 w 1791974"/>
                <a:gd name="connsiteY384" fmla="*/ 268445 h 1785178"/>
                <a:gd name="connsiteX385" fmla="*/ 1053222 w 1791974"/>
                <a:gd name="connsiteY385" fmla="*/ 268893 h 1785178"/>
                <a:gd name="connsiteX386" fmla="*/ 1049637 w 1791974"/>
                <a:gd name="connsiteY386" fmla="*/ 271383 h 1785178"/>
                <a:gd name="connsiteX387" fmla="*/ 1032951 w 1791974"/>
                <a:gd name="connsiteY387" fmla="*/ 277359 h 1785178"/>
                <a:gd name="connsiteX388" fmla="*/ 1031854 w 1791974"/>
                <a:gd name="connsiteY388" fmla="*/ 280744 h 1785178"/>
                <a:gd name="connsiteX389" fmla="*/ 1034146 w 1791974"/>
                <a:gd name="connsiteY389" fmla="*/ 282339 h 1785178"/>
                <a:gd name="connsiteX390" fmla="*/ 1035791 w 1791974"/>
                <a:gd name="connsiteY390" fmla="*/ 282935 h 1785178"/>
                <a:gd name="connsiteX391" fmla="*/ 1063035 w 1791974"/>
                <a:gd name="connsiteY391" fmla="*/ 281242 h 1785178"/>
                <a:gd name="connsiteX392" fmla="*/ 1075686 w 1791974"/>
                <a:gd name="connsiteY392" fmla="*/ 278554 h 1785178"/>
                <a:gd name="connsiteX393" fmla="*/ 1087689 w 1791974"/>
                <a:gd name="connsiteY393" fmla="*/ 274570 h 1785178"/>
                <a:gd name="connsiteX394" fmla="*/ 1108858 w 1791974"/>
                <a:gd name="connsiteY394" fmla="*/ 260874 h 1785178"/>
                <a:gd name="connsiteX395" fmla="*/ 1128034 w 1791974"/>
                <a:gd name="connsiteY395" fmla="*/ 243296 h 1785178"/>
                <a:gd name="connsiteX396" fmla="*/ 1136401 w 1791974"/>
                <a:gd name="connsiteY396" fmla="*/ 234830 h 1785178"/>
                <a:gd name="connsiteX397" fmla="*/ 1137845 w 1791974"/>
                <a:gd name="connsiteY397" fmla="*/ 244790 h 1785178"/>
                <a:gd name="connsiteX398" fmla="*/ 1137297 w 1791974"/>
                <a:gd name="connsiteY398" fmla="*/ 246483 h 1785178"/>
                <a:gd name="connsiteX399" fmla="*/ 1141433 w 1791974"/>
                <a:gd name="connsiteY399" fmla="*/ 268943 h 1785178"/>
                <a:gd name="connsiteX400" fmla="*/ 1144170 w 1791974"/>
                <a:gd name="connsiteY400" fmla="*/ 280196 h 1785178"/>
                <a:gd name="connsiteX401" fmla="*/ 1146960 w 1791974"/>
                <a:gd name="connsiteY401" fmla="*/ 290755 h 1785178"/>
                <a:gd name="connsiteX402" fmla="*/ 1156373 w 1791974"/>
                <a:gd name="connsiteY402" fmla="*/ 310673 h 1785178"/>
                <a:gd name="connsiteX403" fmla="*/ 1174702 w 1791974"/>
                <a:gd name="connsiteY403" fmla="*/ 325962 h 1785178"/>
                <a:gd name="connsiteX404" fmla="*/ 1192334 w 1791974"/>
                <a:gd name="connsiteY404" fmla="*/ 325962 h 1785178"/>
                <a:gd name="connsiteX405" fmla="*/ 1187056 w 1791974"/>
                <a:gd name="connsiteY405" fmla="*/ 311769 h 1785178"/>
                <a:gd name="connsiteX406" fmla="*/ 1180282 w 1791974"/>
                <a:gd name="connsiteY406" fmla="*/ 299070 h 1785178"/>
                <a:gd name="connsiteX407" fmla="*/ 1166833 w 1791974"/>
                <a:gd name="connsiteY407" fmla="*/ 273574 h 1785178"/>
                <a:gd name="connsiteX408" fmla="*/ 1156871 w 1791974"/>
                <a:gd name="connsiteY408" fmla="*/ 246483 h 1785178"/>
                <a:gd name="connsiteX409" fmla="*/ 1154182 w 1791974"/>
                <a:gd name="connsiteY409" fmla="*/ 231545 h 1785178"/>
                <a:gd name="connsiteX410" fmla="*/ 1152987 w 1791974"/>
                <a:gd name="connsiteY410" fmla="*/ 223725 h 1785178"/>
                <a:gd name="connsiteX411" fmla="*/ 1150796 w 1791974"/>
                <a:gd name="connsiteY411" fmla="*/ 217102 h 1785178"/>
                <a:gd name="connsiteX412" fmla="*/ 1164592 w 1791974"/>
                <a:gd name="connsiteY412" fmla="*/ 220639 h 1785178"/>
                <a:gd name="connsiteX413" fmla="*/ 1168775 w 1791974"/>
                <a:gd name="connsiteY413" fmla="*/ 222083 h 1785178"/>
                <a:gd name="connsiteX414" fmla="*/ 1194526 w 1791974"/>
                <a:gd name="connsiteY414" fmla="*/ 220239 h 1785178"/>
                <a:gd name="connsiteX415" fmla="*/ 1195074 w 1791974"/>
                <a:gd name="connsiteY415" fmla="*/ 218546 h 1785178"/>
                <a:gd name="connsiteX416" fmla="*/ 1188798 w 1791974"/>
                <a:gd name="connsiteY416" fmla="*/ 200669 h 1785178"/>
                <a:gd name="connsiteX417" fmla="*/ 1182123 w 1791974"/>
                <a:gd name="connsiteY417" fmla="*/ 198478 h 1785178"/>
                <a:gd name="connsiteX418" fmla="*/ 1172164 w 1791974"/>
                <a:gd name="connsiteY418" fmla="*/ 197133 h 1785178"/>
                <a:gd name="connsiteX419" fmla="*/ 1162202 w 1791974"/>
                <a:gd name="connsiteY419" fmla="*/ 193797 h 1785178"/>
                <a:gd name="connsiteX420" fmla="*/ 1168179 w 1791974"/>
                <a:gd name="connsiteY420" fmla="*/ 178857 h 1785178"/>
                <a:gd name="connsiteX421" fmla="*/ 1173160 w 1791974"/>
                <a:gd name="connsiteY421" fmla="*/ 162722 h 1785178"/>
                <a:gd name="connsiteX422" fmla="*/ 1178139 w 1791974"/>
                <a:gd name="connsiteY422" fmla="*/ 151368 h 1785178"/>
                <a:gd name="connsiteX423" fmla="*/ 1173409 w 1791974"/>
                <a:gd name="connsiteY423" fmla="*/ 142355 h 1785178"/>
                <a:gd name="connsiteX424" fmla="*/ 1167231 w 1791974"/>
                <a:gd name="connsiteY424" fmla="*/ 141458 h 1785178"/>
                <a:gd name="connsiteX425" fmla="*/ 1162549 w 1791974"/>
                <a:gd name="connsiteY425" fmla="*/ 149974 h 1785178"/>
                <a:gd name="connsiteX426" fmla="*/ 1162252 w 1791974"/>
                <a:gd name="connsiteY426" fmla="*/ 150820 h 1785178"/>
                <a:gd name="connsiteX427" fmla="*/ 1155327 w 1791974"/>
                <a:gd name="connsiteY427" fmla="*/ 163419 h 1785178"/>
                <a:gd name="connsiteX428" fmla="*/ 1153634 w 1791974"/>
                <a:gd name="connsiteY428" fmla="*/ 168399 h 1785178"/>
                <a:gd name="connsiteX429" fmla="*/ 1146411 w 1791974"/>
                <a:gd name="connsiteY429" fmla="*/ 187671 h 1785178"/>
                <a:gd name="connsiteX430" fmla="*/ 1140386 w 1791974"/>
                <a:gd name="connsiteY430" fmla="*/ 186626 h 1785178"/>
                <a:gd name="connsiteX431" fmla="*/ 1139539 w 1791974"/>
                <a:gd name="connsiteY431" fmla="*/ 186626 h 1785178"/>
                <a:gd name="connsiteX432" fmla="*/ 1128332 w 1791974"/>
                <a:gd name="connsiteY432" fmla="*/ 186626 h 1785178"/>
                <a:gd name="connsiteX433" fmla="*/ 1127486 w 1791974"/>
                <a:gd name="connsiteY433" fmla="*/ 186327 h 1785178"/>
                <a:gd name="connsiteX434" fmla="*/ 1119615 w 1791974"/>
                <a:gd name="connsiteY434" fmla="*/ 181895 h 1785178"/>
                <a:gd name="connsiteX435" fmla="*/ 1105371 w 1791974"/>
                <a:gd name="connsiteY435" fmla="*/ 188418 h 1785178"/>
                <a:gd name="connsiteX436" fmla="*/ 1104823 w 1791974"/>
                <a:gd name="connsiteY436" fmla="*/ 190112 h 1785178"/>
                <a:gd name="connsiteX437" fmla="*/ 1111647 w 1791974"/>
                <a:gd name="connsiteY437" fmla="*/ 206295 h 1785178"/>
                <a:gd name="connsiteX438" fmla="*/ 1113341 w 1791974"/>
                <a:gd name="connsiteY438" fmla="*/ 206843 h 1785178"/>
                <a:gd name="connsiteX439" fmla="*/ 1115034 w 1791974"/>
                <a:gd name="connsiteY439" fmla="*/ 207391 h 1785178"/>
                <a:gd name="connsiteX440" fmla="*/ 1129976 w 1791974"/>
                <a:gd name="connsiteY440" fmla="*/ 209582 h 1785178"/>
                <a:gd name="connsiteX441" fmla="*/ 1128332 w 1791974"/>
                <a:gd name="connsiteY441" fmla="*/ 211823 h 1785178"/>
                <a:gd name="connsiteX442" fmla="*/ 1118820 w 1791974"/>
                <a:gd name="connsiteY442" fmla="*/ 223627 h 1785178"/>
                <a:gd name="connsiteX443" fmla="*/ 1109356 w 1791974"/>
                <a:gd name="connsiteY443" fmla="*/ 235328 h 1785178"/>
                <a:gd name="connsiteX444" fmla="*/ 1097301 w 1791974"/>
                <a:gd name="connsiteY444" fmla="*/ 242101 h 1785178"/>
                <a:gd name="connsiteX445" fmla="*/ 1086793 w 1791974"/>
                <a:gd name="connsiteY445" fmla="*/ 250418 h 1785178"/>
                <a:gd name="connsiteX446" fmla="*/ 1524949 w 1791974"/>
                <a:gd name="connsiteY446" fmla="*/ 502199 h 1785178"/>
                <a:gd name="connsiteX447" fmla="*/ 1518623 w 1791974"/>
                <a:gd name="connsiteY447" fmla="*/ 492239 h 1785178"/>
                <a:gd name="connsiteX448" fmla="*/ 1523106 w 1791974"/>
                <a:gd name="connsiteY448" fmla="*/ 492538 h 1785178"/>
                <a:gd name="connsiteX449" fmla="*/ 1524600 w 1791974"/>
                <a:gd name="connsiteY449" fmla="*/ 491592 h 1785178"/>
                <a:gd name="connsiteX450" fmla="*/ 1525397 w 1791974"/>
                <a:gd name="connsiteY450" fmla="*/ 491094 h 1785178"/>
                <a:gd name="connsiteX451" fmla="*/ 1526841 w 1791974"/>
                <a:gd name="connsiteY451" fmla="*/ 490098 h 1785178"/>
                <a:gd name="connsiteX452" fmla="*/ 1534114 w 1791974"/>
                <a:gd name="connsiteY452" fmla="*/ 489799 h 1785178"/>
                <a:gd name="connsiteX453" fmla="*/ 1535608 w 1791974"/>
                <a:gd name="connsiteY453" fmla="*/ 488703 h 1785178"/>
                <a:gd name="connsiteX454" fmla="*/ 1539394 w 1791974"/>
                <a:gd name="connsiteY454" fmla="*/ 486263 h 1785178"/>
                <a:gd name="connsiteX455" fmla="*/ 1540888 w 1791974"/>
                <a:gd name="connsiteY455" fmla="*/ 485267 h 1785178"/>
                <a:gd name="connsiteX456" fmla="*/ 1542881 w 1791974"/>
                <a:gd name="connsiteY456" fmla="*/ 481781 h 1785178"/>
                <a:gd name="connsiteX457" fmla="*/ 1545221 w 1791974"/>
                <a:gd name="connsiteY457" fmla="*/ 480337 h 1785178"/>
                <a:gd name="connsiteX458" fmla="*/ 1562553 w 1791974"/>
                <a:gd name="connsiteY458" fmla="*/ 469084 h 1785178"/>
                <a:gd name="connsiteX459" fmla="*/ 1565592 w 1791974"/>
                <a:gd name="connsiteY459" fmla="*/ 467140 h 1785178"/>
                <a:gd name="connsiteX460" fmla="*/ 1569826 w 1791974"/>
                <a:gd name="connsiteY460" fmla="*/ 471524 h 1785178"/>
                <a:gd name="connsiteX461" fmla="*/ 1574457 w 1791974"/>
                <a:gd name="connsiteY461" fmla="*/ 474212 h 1785178"/>
                <a:gd name="connsiteX462" fmla="*/ 1578890 w 1791974"/>
                <a:gd name="connsiteY462" fmla="*/ 481034 h 1785178"/>
                <a:gd name="connsiteX463" fmla="*/ 1577098 w 1791974"/>
                <a:gd name="connsiteY463" fmla="*/ 486464 h 1785178"/>
                <a:gd name="connsiteX464" fmla="*/ 1559117 w 1791974"/>
                <a:gd name="connsiteY464" fmla="*/ 482030 h 1785178"/>
                <a:gd name="connsiteX465" fmla="*/ 1557623 w 1791974"/>
                <a:gd name="connsiteY465" fmla="*/ 482978 h 1785178"/>
                <a:gd name="connsiteX466" fmla="*/ 1555381 w 1791974"/>
                <a:gd name="connsiteY466" fmla="*/ 484472 h 1785178"/>
                <a:gd name="connsiteX467" fmla="*/ 1546914 w 1791974"/>
                <a:gd name="connsiteY467" fmla="*/ 499410 h 1785178"/>
                <a:gd name="connsiteX468" fmla="*/ 1529282 w 1791974"/>
                <a:gd name="connsiteY468" fmla="*/ 496970 h 1785178"/>
                <a:gd name="connsiteX469" fmla="*/ 1528486 w 1791974"/>
                <a:gd name="connsiteY469" fmla="*/ 497468 h 1785178"/>
                <a:gd name="connsiteX470" fmla="*/ 1529183 w 1791974"/>
                <a:gd name="connsiteY470" fmla="*/ 503444 h 1785178"/>
                <a:gd name="connsiteX471" fmla="*/ 1543877 w 1791974"/>
                <a:gd name="connsiteY471" fmla="*/ 507876 h 1785178"/>
                <a:gd name="connsiteX472" fmla="*/ 1557524 w 1791974"/>
                <a:gd name="connsiteY472" fmla="*/ 514051 h 1785178"/>
                <a:gd name="connsiteX473" fmla="*/ 1568183 w 1791974"/>
                <a:gd name="connsiteY473" fmla="*/ 515992 h 1785178"/>
                <a:gd name="connsiteX474" fmla="*/ 1578691 w 1791974"/>
                <a:gd name="connsiteY474" fmla="*/ 515296 h 1785178"/>
                <a:gd name="connsiteX475" fmla="*/ 1580236 w 1791974"/>
                <a:gd name="connsiteY475" fmla="*/ 514300 h 1785178"/>
                <a:gd name="connsiteX476" fmla="*/ 1582477 w 1791974"/>
                <a:gd name="connsiteY476" fmla="*/ 512856 h 1785178"/>
                <a:gd name="connsiteX477" fmla="*/ 1584022 w 1791974"/>
                <a:gd name="connsiteY477" fmla="*/ 511860 h 1785178"/>
                <a:gd name="connsiteX478" fmla="*/ 1584321 w 1791974"/>
                <a:gd name="connsiteY478" fmla="*/ 504141 h 1785178"/>
                <a:gd name="connsiteX479" fmla="*/ 1589848 w 1791974"/>
                <a:gd name="connsiteY479" fmla="*/ 499460 h 1785178"/>
                <a:gd name="connsiteX480" fmla="*/ 1610768 w 1791974"/>
                <a:gd name="connsiteY480" fmla="*/ 505187 h 1785178"/>
                <a:gd name="connsiteX481" fmla="*/ 1612262 w 1791974"/>
                <a:gd name="connsiteY481" fmla="*/ 504241 h 1785178"/>
                <a:gd name="connsiteX482" fmla="*/ 1613807 w 1791974"/>
                <a:gd name="connsiteY482" fmla="*/ 503245 h 1785178"/>
                <a:gd name="connsiteX483" fmla="*/ 1611415 w 1791974"/>
                <a:gd name="connsiteY483" fmla="*/ 492986 h 1785178"/>
                <a:gd name="connsiteX484" fmla="*/ 1614006 w 1791974"/>
                <a:gd name="connsiteY484" fmla="*/ 487010 h 1785178"/>
                <a:gd name="connsiteX485" fmla="*/ 1616247 w 1791974"/>
                <a:gd name="connsiteY485" fmla="*/ 485566 h 1785178"/>
                <a:gd name="connsiteX486" fmla="*/ 1622971 w 1791974"/>
                <a:gd name="connsiteY486" fmla="*/ 469431 h 1785178"/>
                <a:gd name="connsiteX487" fmla="*/ 1609822 w 1791974"/>
                <a:gd name="connsiteY487" fmla="*/ 464003 h 1785178"/>
                <a:gd name="connsiteX488" fmla="*/ 1600957 w 1791974"/>
                <a:gd name="connsiteY488" fmla="*/ 471871 h 1785178"/>
                <a:gd name="connsiteX489" fmla="*/ 1598665 w 1791974"/>
                <a:gd name="connsiteY489" fmla="*/ 473365 h 1785178"/>
                <a:gd name="connsiteX490" fmla="*/ 1575903 w 1791974"/>
                <a:gd name="connsiteY490" fmla="*/ 461365 h 1785178"/>
                <a:gd name="connsiteX491" fmla="*/ 1577197 w 1791974"/>
                <a:gd name="connsiteY491" fmla="*/ 455140 h 1785178"/>
                <a:gd name="connsiteX492" fmla="*/ 1583224 w 1791974"/>
                <a:gd name="connsiteY492" fmla="*/ 451206 h 1785178"/>
                <a:gd name="connsiteX493" fmla="*/ 1584718 w 1791974"/>
                <a:gd name="connsiteY493" fmla="*/ 450260 h 1785178"/>
                <a:gd name="connsiteX494" fmla="*/ 1586462 w 1791974"/>
                <a:gd name="connsiteY494" fmla="*/ 433029 h 1785178"/>
                <a:gd name="connsiteX495" fmla="*/ 1587259 w 1791974"/>
                <a:gd name="connsiteY495" fmla="*/ 430589 h 1785178"/>
                <a:gd name="connsiteX496" fmla="*/ 1577297 w 1791974"/>
                <a:gd name="connsiteY496" fmla="*/ 429193 h 1785178"/>
                <a:gd name="connsiteX497" fmla="*/ 1568780 w 1791974"/>
                <a:gd name="connsiteY497" fmla="*/ 436465 h 1785178"/>
                <a:gd name="connsiteX498" fmla="*/ 1559665 w 1791974"/>
                <a:gd name="connsiteY498" fmla="*/ 441445 h 1785178"/>
                <a:gd name="connsiteX499" fmla="*/ 1557424 w 1791974"/>
                <a:gd name="connsiteY499" fmla="*/ 442939 h 1785178"/>
                <a:gd name="connsiteX500" fmla="*/ 1550302 w 1791974"/>
                <a:gd name="connsiteY500" fmla="*/ 446573 h 1785178"/>
                <a:gd name="connsiteX501" fmla="*/ 1545072 w 1791974"/>
                <a:gd name="connsiteY501" fmla="*/ 452001 h 1785178"/>
                <a:gd name="connsiteX502" fmla="*/ 1539842 w 1791974"/>
                <a:gd name="connsiteY502" fmla="*/ 455439 h 1785178"/>
                <a:gd name="connsiteX503" fmla="*/ 1528884 w 1791974"/>
                <a:gd name="connsiteY503" fmla="*/ 463405 h 1785178"/>
                <a:gd name="connsiteX504" fmla="*/ 1512399 w 1791974"/>
                <a:gd name="connsiteY504" fmla="*/ 471076 h 1785178"/>
                <a:gd name="connsiteX505" fmla="*/ 1508862 w 1791974"/>
                <a:gd name="connsiteY505" fmla="*/ 475508 h 1785178"/>
                <a:gd name="connsiteX506" fmla="*/ 1506122 w 1791974"/>
                <a:gd name="connsiteY506" fmla="*/ 476204 h 1785178"/>
                <a:gd name="connsiteX507" fmla="*/ 1498950 w 1791974"/>
                <a:gd name="connsiteY507" fmla="*/ 470128 h 1785178"/>
                <a:gd name="connsiteX508" fmla="*/ 1500445 w 1791974"/>
                <a:gd name="connsiteY508" fmla="*/ 469182 h 1785178"/>
                <a:gd name="connsiteX509" fmla="*/ 1507169 w 1791974"/>
                <a:gd name="connsiteY509" fmla="*/ 471275 h 1785178"/>
                <a:gd name="connsiteX510" fmla="*/ 1514540 w 1791974"/>
                <a:gd name="connsiteY510" fmla="*/ 467789 h 1785178"/>
                <a:gd name="connsiteX511" fmla="*/ 1540390 w 1791974"/>
                <a:gd name="connsiteY511" fmla="*/ 451354 h 1785178"/>
                <a:gd name="connsiteX512" fmla="*/ 1546665 w 1791974"/>
                <a:gd name="connsiteY512" fmla="*/ 444533 h 1785178"/>
                <a:gd name="connsiteX513" fmla="*/ 1548209 w 1791974"/>
                <a:gd name="connsiteY513" fmla="*/ 443537 h 1785178"/>
                <a:gd name="connsiteX514" fmla="*/ 1554984 w 1791974"/>
                <a:gd name="connsiteY514" fmla="*/ 439153 h 1785178"/>
                <a:gd name="connsiteX515" fmla="*/ 1556478 w 1791974"/>
                <a:gd name="connsiteY515" fmla="*/ 438157 h 1785178"/>
                <a:gd name="connsiteX516" fmla="*/ 1563451 w 1791974"/>
                <a:gd name="connsiteY516" fmla="*/ 420777 h 1785178"/>
                <a:gd name="connsiteX517" fmla="*/ 1562455 w 1791974"/>
                <a:gd name="connsiteY517" fmla="*/ 419283 h 1785178"/>
                <a:gd name="connsiteX518" fmla="*/ 1547512 w 1791974"/>
                <a:gd name="connsiteY518" fmla="*/ 416097 h 1785178"/>
                <a:gd name="connsiteX519" fmla="*/ 1546018 w 1791974"/>
                <a:gd name="connsiteY519" fmla="*/ 417093 h 1785178"/>
                <a:gd name="connsiteX520" fmla="*/ 1536954 w 1791974"/>
                <a:gd name="connsiteY520" fmla="*/ 422970 h 1785178"/>
                <a:gd name="connsiteX521" fmla="*/ 1522011 w 1791974"/>
                <a:gd name="connsiteY521" fmla="*/ 432928 h 1785178"/>
                <a:gd name="connsiteX522" fmla="*/ 1521113 w 1791974"/>
                <a:gd name="connsiteY522" fmla="*/ 433177 h 1785178"/>
                <a:gd name="connsiteX523" fmla="*/ 1519619 w 1791974"/>
                <a:gd name="connsiteY523" fmla="*/ 434173 h 1785178"/>
                <a:gd name="connsiteX524" fmla="*/ 1513493 w 1791974"/>
                <a:gd name="connsiteY524" fmla="*/ 441344 h 1785178"/>
                <a:gd name="connsiteX525" fmla="*/ 1505227 w 1791974"/>
                <a:gd name="connsiteY525" fmla="*/ 446724 h 1785178"/>
                <a:gd name="connsiteX526" fmla="*/ 1496958 w 1791974"/>
                <a:gd name="connsiteY526" fmla="*/ 455389 h 1785178"/>
                <a:gd name="connsiteX527" fmla="*/ 1495514 w 1791974"/>
                <a:gd name="connsiteY527" fmla="*/ 464801 h 1785178"/>
                <a:gd name="connsiteX528" fmla="*/ 1476984 w 1791974"/>
                <a:gd name="connsiteY528" fmla="*/ 451105 h 1785178"/>
                <a:gd name="connsiteX529" fmla="*/ 1475988 w 1791974"/>
                <a:gd name="connsiteY529" fmla="*/ 449611 h 1785178"/>
                <a:gd name="connsiteX530" fmla="*/ 1475590 w 1791974"/>
                <a:gd name="connsiteY530" fmla="*/ 445627 h 1785178"/>
                <a:gd name="connsiteX531" fmla="*/ 1474544 w 1791974"/>
                <a:gd name="connsiteY531" fmla="*/ 444083 h 1785178"/>
                <a:gd name="connsiteX532" fmla="*/ 1444660 w 1791974"/>
                <a:gd name="connsiteY532" fmla="*/ 442989 h 1785178"/>
                <a:gd name="connsiteX533" fmla="*/ 1440127 w 1791974"/>
                <a:gd name="connsiteY533" fmla="*/ 445927 h 1785178"/>
                <a:gd name="connsiteX534" fmla="*/ 1438633 w 1791974"/>
                <a:gd name="connsiteY534" fmla="*/ 446923 h 1785178"/>
                <a:gd name="connsiteX535" fmla="*/ 1434998 w 1791974"/>
                <a:gd name="connsiteY535" fmla="*/ 457230 h 1785178"/>
                <a:gd name="connsiteX536" fmla="*/ 1437189 w 1791974"/>
                <a:gd name="connsiteY536" fmla="*/ 462859 h 1785178"/>
                <a:gd name="connsiteX537" fmla="*/ 1439629 w 1791974"/>
                <a:gd name="connsiteY537" fmla="*/ 466642 h 1785178"/>
                <a:gd name="connsiteX538" fmla="*/ 1440625 w 1791974"/>
                <a:gd name="connsiteY538" fmla="*/ 468136 h 1785178"/>
                <a:gd name="connsiteX539" fmla="*/ 1452280 w 1791974"/>
                <a:gd name="connsiteY539" fmla="*/ 471275 h 1785178"/>
                <a:gd name="connsiteX540" fmla="*/ 1453825 w 1791974"/>
                <a:gd name="connsiteY540" fmla="*/ 470279 h 1785178"/>
                <a:gd name="connsiteX541" fmla="*/ 1456066 w 1791974"/>
                <a:gd name="connsiteY541" fmla="*/ 468835 h 1785178"/>
                <a:gd name="connsiteX542" fmla="*/ 1457611 w 1791974"/>
                <a:gd name="connsiteY542" fmla="*/ 467839 h 1785178"/>
                <a:gd name="connsiteX543" fmla="*/ 1460647 w 1791974"/>
                <a:gd name="connsiteY543" fmla="*/ 462859 h 1785178"/>
                <a:gd name="connsiteX544" fmla="*/ 1464383 w 1791974"/>
                <a:gd name="connsiteY544" fmla="*/ 460369 h 1785178"/>
                <a:gd name="connsiteX545" fmla="*/ 1465927 w 1791974"/>
                <a:gd name="connsiteY545" fmla="*/ 459423 h 1785178"/>
                <a:gd name="connsiteX546" fmla="*/ 1476387 w 1791974"/>
                <a:gd name="connsiteY546" fmla="*/ 462311 h 1785178"/>
                <a:gd name="connsiteX547" fmla="*/ 1479326 w 1791974"/>
                <a:gd name="connsiteY547" fmla="*/ 466793 h 1785178"/>
                <a:gd name="connsiteX548" fmla="*/ 1504228 w 1791974"/>
                <a:gd name="connsiteY548" fmla="*/ 499857 h 1785178"/>
                <a:gd name="connsiteX549" fmla="*/ 1518623 w 1791974"/>
                <a:gd name="connsiteY549" fmla="*/ 522715 h 1785178"/>
                <a:gd name="connsiteX550" fmla="*/ 1528036 w 1791974"/>
                <a:gd name="connsiteY550" fmla="*/ 539099 h 1785178"/>
                <a:gd name="connsiteX551" fmla="*/ 1528036 w 1791974"/>
                <a:gd name="connsiteY551" fmla="*/ 542286 h 1785178"/>
                <a:gd name="connsiteX552" fmla="*/ 1519969 w 1791974"/>
                <a:gd name="connsiteY552" fmla="*/ 546270 h 1785178"/>
                <a:gd name="connsiteX553" fmla="*/ 1528436 w 1791974"/>
                <a:gd name="connsiteY553" fmla="*/ 552744 h 1785178"/>
                <a:gd name="connsiteX554" fmla="*/ 1532818 w 1791974"/>
                <a:gd name="connsiteY554" fmla="*/ 562704 h 1785178"/>
                <a:gd name="connsiteX555" fmla="*/ 1546715 w 1791974"/>
                <a:gd name="connsiteY555" fmla="*/ 567684 h 1785178"/>
                <a:gd name="connsiteX556" fmla="*/ 1547462 w 1791974"/>
                <a:gd name="connsiteY556" fmla="*/ 550254 h 1785178"/>
                <a:gd name="connsiteX557" fmla="*/ 1543877 w 1791974"/>
                <a:gd name="connsiteY557" fmla="*/ 531928 h 1785178"/>
                <a:gd name="connsiteX558" fmla="*/ 1538896 w 1791974"/>
                <a:gd name="connsiteY558" fmla="*/ 524408 h 1785178"/>
                <a:gd name="connsiteX559" fmla="*/ 1523953 w 1791974"/>
                <a:gd name="connsiteY559" fmla="*/ 501751 h 1785178"/>
                <a:gd name="connsiteX560" fmla="*/ 1398340 w 1791974"/>
                <a:gd name="connsiteY560" fmla="*/ 550055 h 1785178"/>
                <a:gd name="connsiteX561" fmla="*/ 1396645 w 1791974"/>
                <a:gd name="connsiteY561" fmla="*/ 563999 h 1785178"/>
                <a:gd name="connsiteX562" fmla="*/ 1445357 w 1791974"/>
                <a:gd name="connsiteY562" fmla="*/ 561359 h 1785178"/>
                <a:gd name="connsiteX563" fmla="*/ 1456813 w 1791974"/>
                <a:gd name="connsiteY563" fmla="*/ 552596 h 1785178"/>
                <a:gd name="connsiteX564" fmla="*/ 1460846 w 1791974"/>
                <a:gd name="connsiteY564" fmla="*/ 558821 h 1785178"/>
                <a:gd name="connsiteX565" fmla="*/ 1478478 w 1791974"/>
                <a:gd name="connsiteY565" fmla="*/ 567785 h 1785178"/>
                <a:gd name="connsiteX566" fmla="*/ 1479225 w 1791974"/>
                <a:gd name="connsiteY566" fmla="*/ 567287 h 1785178"/>
                <a:gd name="connsiteX567" fmla="*/ 1480720 w 1791974"/>
                <a:gd name="connsiteY567" fmla="*/ 566291 h 1785178"/>
                <a:gd name="connsiteX568" fmla="*/ 1475739 w 1791974"/>
                <a:gd name="connsiteY568" fmla="*/ 541788 h 1785178"/>
                <a:gd name="connsiteX569" fmla="*/ 1473299 w 1791974"/>
                <a:gd name="connsiteY569" fmla="*/ 538005 h 1785178"/>
                <a:gd name="connsiteX570" fmla="*/ 1480669 w 1791974"/>
                <a:gd name="connsiteY570" fmla="*/ 526450 h 1785178"/>
                <a:gd name="connsiteX571" fmla="*/ 1507018 w 1791974"/>
                <a:gd name="connsiteY571" fmla="*/ 535414 h 1785178"/>
                <a:gd name="connsiteX572" fmla="*/ 1505773 w 1791974"/>
                <a:gd name="connsiteY572" fmla="*/ 513703 h 1785178"/>
                <a:gd name="connsiteX573" fmla="*/ 1500045 w 1791974"/>
                <a:gd name="connsiteY573" fmla="*/ 504639 h 1785178"/>
                <a:gd name="connsiteX574" fmla="*/ 1483210 w 1791974"/>
                <a:gd name="connsiteY574" fmla="*/ 495177 h 1785178"/>
                <a:gd name="connsiteX575" fmla="*/ 1479077 w 1791974"/>
                <a:gd name="connsiteY575" fmla="*/ 508623 h 1785178"/>
                <a:gd name="connsiteX576" fmla="*/ 1489884 w 1791974"/>
                <a:gd name="connsiteY576" fmla="*/ 518583 h 1785178"/>
                <a:gd name="connsiteX577" fmla="*/ 1475988 w 1791974"/>
                <a:gd name="connsiteY577" fmla="*/ 516940 h 1785178"/>
                <a:gd name="connsiteX578" fmla="*/ 1474445 w 1791974"/>
                <a:gd name="connsiteY578" fmla="*/ 517886 h 1785178"/>
                <a:gd name="connsiteX579" fmla="*/ 1471407 w 1791974"/>
                <a:gd name="connsiteY579" fmla="*/ 519878 h 1785178"/>
                <a:gd name="connsiteX580" fmla="*/ 1469912 w 1791974"/>
                <a:gd name="connsiteY580" fmla="*/ 520824 h 1785178"/>
                <a:gd name="connsiteX581" fmla="*/ 1466375 w 1791974"/>
                <a:gd name="connsiteY581" fmla="*/ 525306 h 1785178"/>
                <a:gd name="connsiteX582" fmla="*/ 1463387 w 1791974"/>
                <a:gd name="connsiteY582" fmla="*/ 524011 h 1785178"/>
                <a:gd name="connsiteX583" fmla="*/ 1459950 w 1791974"/>
                <a:gd name="connsiteY583" fmla="*/ 518731 h 1785178"/>
                <a:gd name="connsiteX584" fmla="*/ 1442369 w 1791974"/>
                <a:gd name="connsiteY584" fmla="*/ 499110 h 1785178"/>
                <a:gd name="connsiteX585" fmla="*/ 1437986 w 1791974"/>
                <a:gd name="connsiteY585" fmla="*/ 499759 h 1785178"/>
                <a:gd name="connsiteX586" fmla="*/ 1437536 w 1791974"/>
                <a:gd name="connsiteY586" fmla="*/ 514699 h 1785178"/>
                <a:gd name="connsiteX587" fmla="*/ 1445556 w 1791974"/>
                <a:gd name="connsiteY587" fmla="*/ 531380 h 1785178"/>
                <a:gd name="connsiteX588" fmla="*/ 1448245 w 1791974"/>
                <a:gd name="connsiteY588" fmla="*/ 537158 h 1785178"/>
                <a:gd name="connsiteX589" fmla="*/ 1440276 w 1791974"/>
                <a:gd name="connsiteY589" fmla="*/ 543682 h 1785178"/>
                <a:gd name="connsiteX590" fmla="*/ 1437886 w 1791974"/>
                <a:gd name="connsiteY590" fmla="*/ 544977 h 1785178"/>
                <a:gd name="connsiteX591" fmla="*/ 1414875 w 1791974"/>
                <a:gd name="connsiteY591" fmla="*/ 549208 h 1785178"/>
                <a:gd name="connsiteX592" fmla="*/ 1413381 w 1791974"/>
                <a:gd name="connsiteY592" fmla="*/ 544877 h 1785178"/>
                <a:gd name="connsiteX593" fmla="*/ 1413381 w 1791974"/>
                <a:gd name="connsiteY593" fmla="*/ 537208 h 1785178"/>
                <a:gd name="connsiteX594" fmla="*/ 1410193 w 1791974"/>
                <a:gd name="connsiteY594" fmla="*/ 537208 h 1785178"/>
                <a:gd name="connsiteX595" fmla="*/ 1409446 w 1791974"/>
                <a:gd name="connsiteY595" fmla="*/ 537655 h 1785178"/>
                <a:gd name="connsiteX596" fmla="*/ 1398289 w 1791974"/>
                <a:gd name="connsiteY596" fmla="*/ 550254 h 1785178"/>
                <a:gd name="connsiteX597" fmla="*/ 1525845 w 1791974"/>
                <a:gd name="connsiteY597" fmla="*/ 1115069 h 1785178"/>
                <a:gd name="connsiteX598" fmla="*/ 1539892 w 1791974"/>
                <a:gd name="connsiteY598" fmla="*/ 1078567 h 1785178"/>
                <a:gd name="connsiteX599" fmla="*/ 1542730 w 1791974"/>
                <a:gd name="connsiteY599" fmla="*/ 1079663 h 1785178"/>
                <a:gd name="connsiteX600" fmla="*/ 1541983 w 1791974"/>
                <a:gd name="connsiteY600" fmla="*/ 1081655 h 1785178"/>
                <a:gd name="connsiteX601" fmla="*/ 1541485 w 1791974"/>
                <a:gd name="connsiteY601" fmla="*/ 1088179 h 1785178"/>
                <a:gd name="connsiteX602" fmla="*/ 1543877 w 1791974"/>
                <a:gd name="connsiteY602" fmla="*/ 1097141 h 1785178"/>
                <a:gd name="connsiteX603" fmla="*/ 1551746 w 1791974"/>
                <a:gd name="connsiteY603" fmla="*/ 1109093 h 1785178"/>
                <a:gd name="connsiteX604" fmla="*/ 1581630 w 1791974"/>
                <a:gd name="connsiteY604" fmla="*/ 1149630 h 1785178"/>
                <a:gd name="connsiteX605" fmla="*/ 1607928 w 1791974"/>
                <a:gd name="connsiteY605" fmla="*/ 1159590 h 1785178"/>
                <a:gd name="connsiteX606" fmla="*/ 1620780 w 1791974"/>
                <a:gd name="connsiteY606" fmla="*/ 1162080 h 1785178"/>
                <a:gd name="connsiteX607" fmla="*/ 1627603 w 1791974"/>
                <a:gd name="connsiteY607" fmla="*/ 1154062 h 1785178"/>
                <a:gd name="connsiteX608" fmla="*/ 1628898 w 1791974"/>
                <a:gd name="connsiteY608" fmla="*/ 1150677 h 1785178"/>
                <a:gd name="connsiteX609" fmla="*/ 1631736 w 1791974"/>
                <a:gd name="connsiteY609" fmla="*/ 1151771 h 1785178"/>
                <a:gd name="connsiteX610" fmla="*/ 1614702 w 1791974"/>
                <a:gd name="connsiteY610" fmla="*/ 1196242 h 1785178"/>
                <a:gd name="connsiteX611" fmla="*/ 1611814 w 1791974"/>
                <a:gd name="connsiteY611" fmla="*/ 1195145 h 1785178"/>
                <a:gd name="connsiteX612" fmla="*/ 1613258 w 1791974"/>
                <a:gd name="connsiteY612" fmla="*/ 1191410 h 1785178"/>
                <a:gd name="connsiteX613" fmla="*/ 1612810 w 1791974"/>
                <a:gd name="connsiteY613" fmla="*/ 1180454 h 1785178"/>
                <a:gd name="connsiteX614" fmla="*/ 1602250 w 1791974"/>
                <a:gd name="connsiteY614" fmla="*/ 1174430 h 1785178"/>
                <a:gd name="connsiteX615" fmla="*/ 1577348 w 1791974"/>
                <a:gd name="connsiteY615" fmla="*/ 1164918 h 1785178"/>
                <a:gd name="connsiteX616" fmla="*/ 1522559 w 1791974"/>
                <a:gd name="connsiteY616" fmla="*/ 1176820 h 1785178"/>
                <a:gd name="connsiteX617" fmla="*/ 1510256 w 1791974"/>
                <a:gd name="connsiteY617" fmla="*/ 1180006 h 1785178"/>
                <a:gd name="connsiteX618" fmla="*/ 1502686 w 1791974"/>
                <a:gd name="connsiteY618" fmla="*/ 1185734 h 1785178"/>
                <a:gd name="connsiteX619" fmla="*/ 1500246 w 1791974"/>
                <a:gd name="connsiteY619" fmla="*/ 1189916 h 1785178"/>
                <a:gd name="connsiteX620" fmla="*/ 1497356 w 1791974"/>
                <a:gd name="connsiteY620" fmla="*/ 1188872 h 1785178"/>
                <a:gd name="connsiteX621" fmla="*/ 1514540 w 1791974"/>
                <a:gd name="connsiteY621" fmla="*/ 1144052 h 1785178"/>
                <a:gd name="connsiteX622" fmla="*/ 1517428 w 1791974"/>
                <a:gd name="connsiteY622" fmla="*/ 1145148 h 1785178"/>
                <a:gd name="connsiteX623" fmla="*/ 1516532 w 1791974"/>
                <a:gd name="connsiteY623" fmla="*/ 1147488 h 1785178"/>
                <a:gd name="connsiteX624" fmla="*/ 1515636 w 1791974"/>
                <a:gd name="connsiteY624" fmla="*/ 1154759 h 1785178"/>
                <a:gd name="connsiteX625" fmla="*/ 1519571 w 1791974"/>
                <a:gd name="connsiteY625" fmla="*/ 1159739 h 1785178"/>
                <a:gd name="connsiteX626" fmla="*/ 1531425 w 1791974"/>
                <a:gd name="connsiteY626" fmla="*/ 1158843 h 1785178"/>
                <a:gd name="connsiteX627" fmla="*/ 1573562 w 1791974"/>
                <a:gd name="connsiteY627" fmla="*/ 1149978 h 1785178"/>
                <a:gd name="connsiteX628" fmla="*/ 1549155 w 1791974"/>
                <a:gd name="connsiteY628" fmla="*/ 1117011 h 1785178"/>
                <a:gd name="connsiteX629" fmla="*/ 1540141 w 1791974"/>
                <a:gd name="connsiteY629" fmla="*/ 1108248 h 1785178"/>
                <a:gd name="connsiteX630" fmla="*/ 1535857 w 1791974"/>
                <a:gd name="connsiteY630" fmla="*/ 1107898 h 1785178"/>
                <a:gd name="connsiteX631" fmla="*/ 1531923 w 1791974"/>
                <a:gd name="connsiteY631" fmla="*/ 1110039 h 1785178"/>
                <a:gd name="connsiteX632" fmla="*/ 1528585 w 1791974"/>
                <a:gd name="connsiteY632" fmla="*/ 1115967 h 1785178"/>
                <a:gd name="connsiteX633" fmla="*/ 1525697 w 1791974"/>
                <a:gd name="connsiteY633" fmla="*/ 1114871 h 1785178"/>
                <a:gd name="connsiteX634" fmla="*/ 1487345 w 1791974"/>
                <a:gd name="connsiteY634" fmla="*/ 1206599 h 1785178"/>
                <a:gd name="connsiteX635" fmla="*/ 1438832 w 1791974"/>
                <a:gd name="connsiteY635" fmla="*/ 1284236 h 1785178"/>
                <a:gd name="connsiteX636" fmla="*/ 1460398 w 1791974"/>
                <a:gd name="connsiteY636" fmla="*/ 1299176 h 1785178"/>
                <a:gd name="connsiteX637" fmla="*/ 1462091 w 1791974"/>
                <a:gd name="connsiteY637" fmla="*/ 1296487 h 1785178"/>
                <a:gd name="connsiteX638" fmla="*/ 1453775 w 1791974"/>
                <a:gd name="connsiteY638" fmla="*/ 1287025 h 1785178"/>
                <a:gd name="connsiteX639" fmla="*/ 1452529 w 1791974"/>
                <a:gd name="connsiteY639" fmla="*/ 1277563 h 1785178"/>
                <a:gd name="connsiteX640" fmla="*/ 1457510 w 1791974"/>
                <a:gd name="connsiteY640" fmla="*/ 1267603 h 1785178"/>
                <a:gd name="connsiteX641" fmla="*/ 1464682 w 1791974"/>
                <a:gd name="connsiteY641" fmla="*/ 1256149 h 1785178"/>
                <a:gd name="connsiteX642" fmla="*/ 1537352 w 1791974"/>
                <a:gd name="connsiteY642" fmla="*/ 1301565 h 1785178"/>
                <a:gd name="connsiteX643" fmla="*/ 1546617 w 1791974"/>
                <a:gd name="connsiteY643" fmla="*/ 1309483 h 1785178"/>
                <a:gd name="connsiteX644" fmla="*/ 1544873 w 1791974"/>
                <a:gd name="connsiteY644" fmla="*/ 1320538 h 1785178"/>
                <a:gd name="connsiteX645" fmla="*/ 1542730 w 1791974"/>
                <a:gd name="connsiteY645" fmla="*/ 1323925 h 1785178"/>
                <a:gd name="connsiteX646" fmla="*/ 1545321 w 1791974"/>
                <a:gd name="connsiteY646" fmla="*/ 1325518 h 1785178"/>
                <a:gd name="connsiteX647" fmla="*/ 1570573 w 1791974"/>
                <a:gd name="connsiteY647" fmla="*/ 1285181 h 1785178"/>
                <a:gd name="connsiteX648" fmla="*/ 1567982 w 1791974"/>
                <a:gd name="connsiteY648" fmla="*/ 1283587 h 1785178"/>
                <a:gd name="connsiteX649" fmla="*/ 1565891 w 1791974"/>
                <a:gd name="connsiteY649" fmla="*/ 1286874 h 1785178"/>
                <a:gd name="connsiteX650" fmla="*/ 1557822 w 1791974"/>
                <a:gd name="connsiteY650" fmla="*/ 1293248 h 1785178"/>
                <a:gd name="connsiteX651" fmla="*/ 1545719 w 1791974"/>
                <a:gd name="connsiteY651" fmla="*/ 1288270 h 1785178"/>
                <a:gd name="connsiteX652" fmla="*/ 1473049 w 1791974"/>
                <a:gd name="connsiteY652" fmla="*/ 1242853 h 1785178"/>
                <a:gd name="connsiteX653" fmla="*/ 1481419 w 1791974"/>
                <a:gd name="connsiteY653" fmla="*/ 1229457 h 1785178"/>
                <a:gd name="connsiteX654" fmla="*/ 1489288 w 1791974"/>
                <a:gd name="connsiteY654" fmla="*/ 1221140 h 1785178"/>
                <a:gd name="connsiteX655" fmla="*/ 1498850 w 1791974"/>
                <a:gd name="connsiteY655" fmla="*/ 1219100 h 1785178"/>
                <a:gd name="connsiteX656" fmla="*/ 1508812 w 1791974"/>
                <a:gd name="connsiteY656" fmla="*/ 1222287 h 1785178"/>
                <a:gd name="connsiteX657" fmla="*/ 1510455 w 1791974"/>
                <a:gd name="connsiteY657" fmla="*/ 1219598 h 1785178"/>
                <a:gd name="connsiteX658" fmla="*/ 1487544 w 1791974"/>
                <a:gd name="connsiteY658" fmla="*/ 1206700 h 1785178"/>
                <a:gd name="connsiteX659" fmla="*/ 1504678 w 1791974"/>
                <a:gd name="connsiteY659" fmla="*/ 1375318 h 1785178"/>
                <a:gd name="connsiteX660" fmla="*/ 1501989 w 1791974"/>
                <a:gd name="connsiteY660" fmla="*/ 1378354 h 1785178"/>
                <a:gd name="connsiteX661" fmla="*/ 1495562 w 1791974"/>
                <a:gd name="connsiteY661" fmla="*/ 1382738 h 1785178"/>
                <a:gd name="connsiteX662" fmla="*/ 1490583 w 1791974"/>
                <a:gd name="connsiteY662" fmla="*/ 1383035 h 1785178"/>
                <a:gd name="connsiteX663" fmla="*/ 1481368 w 1791974"/>
                <a:gd name="connsiteY663" fmla="*/ 1376462 h 1785178"/>
                <a:gd name="connsiteX664" fmla="*/ 1426580 w 1791974"/>
                <a:gd name="connsiteY664" fmla="*/ 1328905 h 1785178"/>
                <a:gd name="connsiteX665" fmla="*/ 1418311 w 1791974"/>
                <a:gd name="connsiteY665" fmla="*/ 1318945 h 1785178"/>
                <a:gd name="connsiteX666" fmla="*/ 1421798 w 1791974"/>
                <a:gd name="connsiteY666" fmla="*/ 1308736 h 1785178"/>
                <a:gd name="connsiteX667" fmla="*/ 1424487 w 1791974"/>
                <a:gd name="connsiteY667" fmla="*/ 1305698 h 1785178"/>
                <a:gd name="connsiteX668" fmla="*/ 1422146 w 1791974"/>
                <a:gd name="connsiteY668" fmla="*/ 1303706 h 1785178"/>
                <a:gd name="connsiteX669" fmla="*/ 1390619 w 1791974"/>
                <a:gd name="connsiteY669" fmla="*/ 1339960 h 1785178"/>
                <a:gd name="connsiteX670" fmla="*/ 1392959 w 1791974"/>
                <a:gd name="connsiteY670" fmla="*/ 1341952 h 1785178"/>
                <a:gd name="connsiteX671" fmla="*/ 1395550 w 1791974"/>
                <a:gd name="connsiteY671" fmla="*/ 1338964 h 1785178"/>
                <a:gd name="connsiteX672" fmla="*/ 1402025 w 1791974"/>
                <a:gd name="connsiteY672" fmla="*/ 1334482 h 1785178"/>
                <a:gd name="connsiteX673" fmla="*/ 1407006 w 1791974"/>
                <a:gd name="connsiteY673" fmla="*/ 1334482 h 1785178"/>
                <a:gd name="connsiteX674" fmla="*/ 1416171 w 1791974"/>
                <a:gd name="connsiteY674" fmla="*/ 1341056 h 1785178"/>
                <a:gd name="connsiteX675" fmla="*/ 1470959 w 1791974"/>
                <a:gd name="connsiteY675" fmla="*/ 1388563 h 1785178"/>
                <a:gd name="connsiteX676" fmla="*/ 1479276 w 1791974"/>
                <a:gd name="connsiteY676" fmla="*/ 1398523 h 1785178"/>
                <a:gd name="connsiteX677" fmla="*/ 1475739 w 1791974"/>
                <a:gd name="connsiteY677" fmla="*/ 1408782 h 1785178"/>
                <a:gd name="connsiteX678" fmla="*/ 1473150 w 1791974"/>
                <a:gd name="connsiteY678" fmla="*/ 1411768 h 1785178"/>
                <a:gd name="connsiteX679" fmla="*/ 1475391 w 1791974"/>
                <a:gd name="connsiteY679" fmla="*/ 1413760 h 1785178"/>
                <a:gd name="connsiteX680" fmla="*/ 1506968 w 1791974"/>
                <a:gd name="connsiteY680" fmla="*/ 1377509 h 1785178"/>
                <a:gd name="connsiteX681" fmla="*/ 1504678 w 1791974"/>
                <a:gd name="connsiteY681" fmla="*/ 1375517 h 1785178"/>
                <a:gd name="connsiteX682" fmla="*/ 1361232 w 1791974"/>
                <a:gd name="connsiteY682" fmla="*/ 1367599 h 1785178"/>
                <a:gd name="connsiteX683" fmla="*/ 1358990 w 1791974"/>
                <a:gd name="connsiteY683" fmla="*/ 1369689 h 1785178"/>
                <a:gd name="connsiteX684" fmla="*/ 1360585 w 1791974"/>
                <a:gd name="connsiteY684" fmla="*/ 1375318 h 1785178"/>
                <a:gd name="connsiteX685" fmla="*/ 1358792 w 1791974"/>
                <a:gd name="connsiteY685" fmla="*/ 1378603 h 1785178"/>
                <a:gd name="connsiteX686" fmla="*/ 1352616 w 1791974"/>
                <a:gd name="connsiteY686" fmla="*/ 1381493 h 1785178"/>
                <a:gd name="connsiteX687" fmla="*/ 1335582 w 1791974"/>
                <a:gd name="connsiteY687" fmla="*/ 1390905 h 1785178"/>
                <a:gd name="connsiteX688" fmla="*/ 1323927 w 1791974"/>
                <a:gd name="connsiteY688" fmla="*/ 1413164 h 1785178"/>
                <a:gd name="connsiteX689" fmla="*/ 1330949 w 1791974"/>
                <a:gd name="connsiteY689" fmla="*/ 1434777 h 1785178"/>
                <a:gd name="connsiteX690" fmla="*/ 1341808 w 1791974"/>
                <a:gd name="connsiteY690" fmla="*/ 1442147 h 1785178"/>
                <a:gd name="connsiteX691" fmla="*/ 1355753 w 1791974"/>
                <a:gd name="connsiteY691" fmla="*/ 1443839 h 1785178"/>
                <a:gd name="connsiteX692" fmla="*/ 1379561 w 1791974"/>
                <a:gd name="connsiteY692" fmla="*/ 1439707 h 1785178"/>
                <a:gd name="connsiteX693" fmla="*/ 1399484 w 1791974"/>
                <a:gd name="connsiteY693" fmla="*/ 1435773 h 1785178"/>
                <a:gd name="connsiteX694" fmla="*/ 1410043 w 1791974"/>
                <a:gd name="connsiteY694" fmla="*/ 1436817 h 1785178"/>
                <a:gd name="connsiteX695" fmla="*/ 1417315 w 1791974"/>
                <a:gd name="connsiteY695" fmla="*/ 1441548 h 1785178"/>
                <a:gd name="connsiteX696" fmla="*/ 1421449 w 1791974"/>
                <a:gd name="connsiteY696" fmla="*/ 1455145 h 1785178"/>
                <a:gd name="connsiteX697" fmla="*/ 1412981 w 1791974"/>
                <a:gd name="connsiteY697" fmla="*/ 1470083 h 1785178"/>
                <a:gd name="connsiteX698" fmla="*/ 1398040 w 1791974"/>
                <a:gd name="connsiteY698" fmla="*/ 1478101 h 1785178"/>
                <a:gd name="connsiteX699" fmla="*/ 1383098 w 1791974"/>
                <a:gd name="connsiteY699" fmla="*/ 1478101 h 1785178"/>
                <a:gd name="connsiteX700" fmla="*/ 1366661 w 1791974"/>
                <a:gd name="connsiteY700" fmla="*/ 1468539 h 1785178"/>
                <a:gd name="connsiteX701" fmla="*/ 1364419 w 1791974"/>
                <a:gd name="connsiteY701" fmla="*/ 1470631 h 1785178"/>
                <a:gd name="connsiteX702" fmla="*/ 1390169 w 1791974"/>
                <a:gd name="connsiteY702" fmla="*/ 1499166 h 1785178"/>
                <a:gd name="connsiteX703" fmla="*/ 1392411 w 1791974"/>
                <a:gd name="connsiteY703" fmla="*/ 1497124 h 1785178"/>
                <a:gd name="connsiteX704" fmla="*/ 1390320 w 1791974"/>
                <a:gd name="connsiteY704" fmla="*/ 1492144 h 1785178"/>
                <a:gd name="connsiteX705" fmla="*/ 1391913 w 1791974"/>
                <a:gd name="connsiteY705" fmla="*/ 1489007 h 1785178"/>
                <a:gd name="connsiteX706" fmla="*/ 1401278 w 1791974"/>
                <a:gd name="connsiteY706" fmla="*/ 1484027 h 1785178"/>
                <a:gd name="connsiteX707" fmla="*/ 1411240 w 1791974"/>
                <a:gd name="connsiteY707" fmla="*/ 1479047 h 1785178"/>
                <a:gd name="connsiteX708" fmla="*/ 1418611 w 1791974"/>
                <a:gd name="connsiteY708" fmla="*/ 1473471 h 1785178"/>
                <a:gd name="connsiteX709" fmla="*/ 1431312 w 1791974"/>
                <a:gd name="connsiteY709" fmla="*/ 1449617 h 1785178"/>
                <a:gd name="connsiteX710" fmla="*/ 1423989 w 1791974"/>
                <a:gd name="connsiteY710" fmla="*/ 1426658 h 1785178"/>
                <a:gd name="connsiteX711" fmla="*/ 1413132 w 1791974"/>
                <a:gd name="connsiteY711" fmla="*/ 1419190 h 1785178"/>
                <a:gd name="connsiteX712" fmla="*/ 1399384 w 1791974"/>
                <a:gd name="connsiteY712" fmla="*/ 1417246 h 1785178"/>
                <a:gd name="connsiteX713" fmla="*/ 1374781 w 1791974"/>
                <a:gd name="connsiteY713" fmla="*/ 1421977 h 1785178"/>
                <a:gd name="connsiteX714" fmla="*/ 1345592 w 1791974"/>
                <a:gd name="connsiteY714" fmla="*/ 1426012 h 1785178"/>
                <a:gd name="connsiteX715" fmla="*/ 1336677 w 1791974"/>
                <a:gd name="connsiteY715" fmla="*/ 1421431 h 1785178"/>
                <a:gd name="connsiteX716" fmla="*/ 1332891 w 1791974"/>
                <a:gd name="connsiteY716" fmla="*/ 1408782 h 1785178"/>
                <a:gd name="connsiteX717" fmla="*/ 1339914 w 1791974"/>
                <a:gd name="connsiteY717" fmla="*/ 1395387 h 1785178"/>
                <a:gd name="connsiteX718" fmla="*/ 1353463 w 1791974"/>
                <a:gd name="connsiteY718" fmla="*/ 1388465 h 1785178"/>
                <a:gd name="connsiteX719" fmla="*/ 1368653 w 1791974"/>
                <a:gd name="connsiteY719" fmla="*/ 1388913 h 1785178"/>
                <a:gd name="connsiteX720" fmla="*/ 1384542 w 1791974"/>
                <a:gd name="connsiteY720" fmla="*/ 1398573 h 1785178"/>
                <a:gd name="connsiteX721" fmla="*/ 1386783 w 1791974"/>
                <a:gd name="connsiteY721" fmla="*/ 1396531 h 1785178"/>
                <a:gd name="connsiteX722" fmla="*/ 1360834 w 1791974"/>
                <a:gd name="connsiteY722" fmla="*/ 1367647 h 1785178"/>
                <a:gd name="connsiteX723" fmla="*/ 1255042 w 1791974"/>
                <a:gd name="connsiteY723" fmla="*/ 1518837 h 1785178"/>
                <a:gd name="connsiteX724" fmla="*/ 1229641 w 1791974"/>
                <a:gd name="connsiteY724" fmla="*/ 1479744 h 1785178"/>
                <a:gd name="connsiteX725" fmla="*/ 1239603 w 1791974"/>
                <a:gd name="connsiteY725" fmla="*/ 1471328 h 1785178"/>
                <a:gd name="connsiteX726" fmla="*/ 1257781 w 1791974"/>
                <a:gd name="connsiteY726" fmla="*/ 1467344 h 1785178"/>
                <a:gd name="connsiteX727" fmla="*/ 1272724 w 1791974"/>
                <a:gd name="connsiteY727" fmla="*/ 1478101 h 1785178"/>
                <a:gd name="connsiteX728" fmla="*/ 1275514 w 1791974"/>
                <a:gd name="connsiteY728" fmla="*/ 1497373 h 1785178"/>
                <a:gd name="connsiteX729" fmla="*/ 1259026 w 1791974"/>
                <a:gd name="connsiteY729" fmla="*/ 1516395 h 1785178"/>
                <a:gd name="connsiteX730" fmla="*/ 1257384 w 1791974"/>
                <a:gd name="connsiteY730" fmla="*/ 1517343 h 1785178"/>
                <a:gd name="connsiteX731" fmla="*/ 1255092 w 1791974"/>
                <a:gd name="connsiteY731" fmla="*/ 1518837 h 1785178"/>
                <a:gd name="connsiteX732" fmla="*/ 1353262 w 1791974"/>
                <a:gd name="connsiteY732" fmla="*/ 1523817 h 1785178"/>
                <a:gd name="connsiteX733" fmla="*/ 1351569 w 1791974"/>
                <a:gd name="connsiteY733" fmla="*/ 1521277 h 1785178"/>
                <a:gd name="connsiteX734" fmla="*/ 1336626 w 1791974"/>
                <a:gd name="connsiteY734" fmla="*/ 1525510 h 1785178"/>
                <a:gd name="connsiteX735" fmla="*/ 1317153 w 1791974"/>
                <a:gd name="connsiteY735" fmla="*/ 1520530 h 1785178"/>
                <a:gd name="connsiteX736" fmla="*/ 1280246 w 1791974"/>
                <a:gd name="connsiteY736" fmla="*/ 1506138 h 1785178"/>
                <a:gd name="connsiteX737" fmla="*/ 1291850 w 1791974"/>
                <a:gd name="connsiteY737" fmla="*/ 1485770 h 1785178"/>
                <a:gd name="connsiteX738" fmla="*/ 1287717 w 1791974"/>
                <a:gd name="connsiteY738" fmla="*/ 1467047 h 1785178"/>
                <a:gd name="connsiteX739" fmla="*/ 1273720 w 1791974"/>
                <a:gd name="connsiteY739" fmla="*/ 1456290 h 1785178"/>
                <a:gd name="connsiteX740" fmla="*/ 1256438 w 1791974"/>
                <a:gd name="connsiteY740" fmla="*/ 1456290 h 1785178"/>
                <a:gd name="connsiteX741" fmla="*/ 1232929 w 1791974"/>
                <a:gd name="connsiteY741" fmla="*/ 1468440 h 1785178"/>
                <a:gd name="connsiteX742" fmla="*/ 1198611 w 1791974"/>
                <a:gd name="connsiteY742" fmla="*/ 1490700 h 1785178"/>
                <a:gd name="connsiteX743" fmla="*/ 1200304 w 1791974"/>
                <a:gd name="connsiteY743" fmla="*/ 1493240 h 1785178"/>
                <a:gd name="connsiteX744" fmla="*/ 1203841 w 1791974"/>
                <a:gd name="connsiteY744" fmla="*/ 1490999 h 1785178"/>
                <a:gd name="connsiteX745" fmla="*/ 1213803 w 1791974"/>
                <a:gd name="connsiteY745" fmla="*/ 1488808 h 1785178"/>
                <a:gd name="connsiteX746" fmla="*/ 1222867 w 1791974"/>
                <a:gd name="connsiteY746" fmla="*/ 1498768 h 1785178"/>
                <a:gd name="connsiteX747" fmla="*/ 1262314 w 1791974"/>
                <a:gd name="connsiteY747" fmla="*/ 1559571 h 1785178"/>
                <a:gd name="connsiteX748" fmla="*/ 1267295 w 1791974"/>
                <a:gd name="connsiteY748" fmla="*/ 1570726 h 1785178"/>
                <a:gd name="connsiteX749" fmla="*/ 1261268 w 1791974"/>
                <a:gd name="connsiteY749" fmla="*/ 1580138 h 1785178"/>
                <a:gd name="connsiteX750" fmla="*/ 1257733 w 1791974"/>
                <a:gd name="connsiteY750" fmla="*/ 1582429 h 1785178"/>
                <a:gd name="connsiteX751" fmla="*/ 1259426 w 1791974"/>
                <a:gd name="connsiteY751" fmla="*/ 1584969 h 1785178"/>
                <a:gd name="connsiteX752" fmla="*/ 1299719 w 1791974"/>
                <a:gd name="connsiteY752" fmla="*/ 1558824 h 1785178"/>
                <a:gd name="connsiteX753" fmla="*/ 1298076 w 1791974"/>
                <a:gd name="connsiteY753" fmla="*/ 1556286 h 1785178"/>
                <a:gd name="connsiteX754" fmla="*/ 1294391 w 1791974"/>
                <a:gd name="connsiteY754" fmla="*/ 1558675 h 1785178"/>
                <a:gd name="connsiteX755" fmla="*/ 1284429 w 1791974"/>
                <a:gd name="connsiteY755" fmla="*/ 1560717 h 1785178"/>
                <a:gd name="connsiteX756" fmla="*/ 1275315 w 1791974"/>
                <a:gd name="connsiteY756" fmla="*/ 1550757 h 1785178"/>
                <a:gd name="connsiteX757" fmla="*/ 1257582 w 1791974"/>
                <a:gd name="connsiteY757" fmla="*/ 1523468 h 1785178"/>
                <a:gd name="connsiteX758" fmla="*/ 1259774 w 1791974"/>
                <a:gd name="connsiteY758" fmla="*/ 1522122 h 1785178"/>
                <a:gd name="connsiteX759" fmla="*/ 1261766 w 1791974"/>
                <a:gd name="connsiteY759" fmla="*/ 1520877 h 1785178"/>
                <a:gd name="connsiteX760" fmla="*/ 1267444 w 1791974"/>
                <a:gd name="connsiteY760" fmla="*/ 1517044 h 1785178"/>
                <a:gd name="connsiteX761" fmla="*/ 1327811 w 1791974"/>
                <a:gd name="connsiteY761" fmla="*/ 1540349 h 1785178"/>
                <a:gd name="connsiteX762" fmla="*/ 1352716 w 1791974"/>
                <a:gd name="connsiteY762" fmla="*/ 1524016 h 1785178"/>
                <a:gd name="connsiteX763" fmla="*/ 1123252 w 1791974"/>
                <a:gd name="connsiteY763" fmla="*/ 1527102 h 1785178"/>
                <a:gd name="connsiteX764" fmla="*/ 1139888 w 1791974"/>
                <a:gd name="connsiteY764" fmla="*/ 1568187 h 1785178"/>
                <a:gd name="connsiteX765" fmla="*/ 1162750 w 1791974"/>
                <a:gd name="connsiteY765" fmla="*/ 1558974 h 1785178"/>
                <a:gd name="connsiteX766" fmla="*/ 1173557 w 1791974"/>
                <a:gd name="connsiteY766" fmla="*/ 1551504 h 1785178"/>
                <a:gd name="connsiteX767" fmla="*/ 1172959 w 1791974"/>
                <a:gd name="connsiteY767" fmla="*/ 1537261 h 1785178"/>
                <a:gd name="connsiteX768" fmla="*/ 1175799 w 1791974"/>
                <a:gd name="connsiteY768" fmla="*/ 1536117 h 1785178"/>
                <a:gd name="connsiteX769" fmla="*/ 1190392 w 1791974"/>
                <a:gd name="connsiteY769" fmla="*/ 1572320 h 1785178"/>
                <a:gd name="connsiteX770" fmla="*/ 1187602 w 1791974"/>
                <a:gd name="connsiteY770" fmla="*/ 1573465 h 1785178"/>
                <a:gd name="connsiteX771" fmla="*/ 1181527 w 1791974"/>
                <a:gd name="connsiteY771" fmla="*/ 1564601 h 1785178"/>
                <a:gd name="connsiteX772" fmla="*/ 1175301 w 1791974"/>
                <a:gd name="connsiteY772" fmla="*/ 1562211 h 1785178"/>
                <a:gd name="connsiteX773" fmla="*/ 1164990 w 1791974"/>
                <a:gd name="connsiteY773" fmla="*/ 1564551 h 1785178"/>
                <a:gd name="connsiteX774" fmla="*/ 1142129 w 1791974"/>
                <a:gd name="connsiteY774" fmla="*/ 1573814 h 1785178"/>
                <a:gd name="connsiteX775" fmla="*/ 1155976 w 1791974"/>
                <a:gd name="connsiteY775" fmla="*/ 1608076 h 1785178"/>
                <a:gd name="connsiteX776" fmla="*/ 1160011 w 1791974"/>
                <a:gd name="connsiteY776" fmla="*/ 1616243 h 1785178"/>
                <a:gd name="connsiteX777" fmla="*/ 1163098 w 1791974"/>
                <a:gd name="connsiteY777" fmla="*/ 1617737 h 1785178"/>
                <a:gd name="connsiteX778" fmla="*/ 1169274 w 1791974"/>
                <a:gd name="connsiteY778" fmla="*/ 1616293 h 1785178"/>
                <a:gd name="connsiteX779" fmla="*/ 1186906 w 1791974"/>
                <a:gd name="connsiteY779" fmla="*/ 1609122 h 1785178"/>
                <a:gd name="connsiteX780" fmla="*/ 1199257 w 1791974"/>
                <a:gd name="connsiteY780" fmla="*/ 1602746 h 1785178"/>
                <a:gd name="connsiteX781" fmla="*/ 1204935 w 1791974"/>
                <a:gd name="connsiteY781" fmla="*/ 1594829 h 1785178"/>
                <a:gd name="connsiteX782" fmla="*/ 1208872 w 1791974"/>
                <a:gd name="connsiteY782" fmla="*/ 1576553 h 1785178"/>
                <a:gd name="connsiteX783" fmla="*/ 1211959 w 1791974"/>
                <a:gd name="connsiteY783" fmla="*/ 1575308 h 1785178"/>
                <a:gd name="connsiteX784" fmla="*/ 1213553 w 1791974"/>
                <a:gd name="connsiteY784" fmla="*/ 1605186 h 1785178"/>
                <a:gd name="connsiteX785" fmla="*/ 1133413 w 1791974"/>
                <a:gd name="connsiteY785" fmla="*/ 1637556 h 1785178"/>
                <a:gd name="connsiteX786" fmla="*/ 1132266 w 1791974"/>
                <a:gd name="connsiteY786" fmla="*/ 1634767 h 1785178"/>
                <a:gd name="connsiteX787" fmla="*/ 1135953 w 1791974"/>
                <a:gd name="connsiteY787" fmla="*/ 1633273 h 1785178"/>
                <a:gd name="connsiteX788" fmla="*/ 1142178 w 1791974"/>
                <a:gd name="connsiteY788" fmla="*/ 1628643 h 1785178"/>
                <a:gd name="connsiteX789" fmla="*/ 1144072 w 1791974"/>
                <a:gd name="connsiteY789" fmla="*/ 1623663 h 1785178"/>
                <a:gd name="connsiteX790" fmla="*/ 1140884 w 1791974"/>
                <a:gd name="connsiteY790" fmla="*/ 1613255 h 1785178"/>
                <a:gd name="connsiteX791" fmla="*/ 1113539 w 1791974"/>
                <a:gd name="connsiteY791" fmla="*/ 1545677 h 1785178"/>
                <a:gd name="connsiteX792" fmla="*/ 1106566 w 1791974"/>
                <a:gd name="connsiteY792" fmla="*/ 1534175 h 1785178"/>
                <a:gd name="connsiteX793" fmla="*/ 1096106 w 1791974"/>
                <a:gd name="connsiteY793" fmla="*/ 1534872 h 1785178"/>
                <a:gd name="connsiteX794" fmla="*/ 1092421 w 1791974"/>
                <a:gd name="connsiteY794" fmla="*/ 1536365 h 1785178"/>
                <a:gd name="connsiteX795" fmla="*/ 1091276 w 1791974"/>
                <a:gd name="connsiteY795" fmla="*/ 1533478 h 1785178"/>
                <a:gd name="connsiteX796" fmla="*/ 1171417 w 1791974"/>
                <a:gd name="connsiteY796" fmla="*/ 1501108 h 1785178"/>
                <a:gd name="connsiteX797" fmla="*/ 1181776 w 1791974"/>
                <a:gd name="connsiteY797" fmla="*/ 1523417 h 1785178"/>
                <a:gd name="connsiteX798" fmla="*/ 1178787 w 1791974"/>
                <a:gd name="connsiteY798" fmla="*/ 1524612 h 1785178"/>
                <a:gd name="connsiteX799" fmla="*/ 1170669 w 1791974"/>
                <a:gd name="connsiteY799" fmla="*/ 1514654 h 1785178"/>
                <a:gd name="connsiteX800" fmla="*/ 1162999 w 1791974"/>
                <a:gd name="connsiteY800" fmla="*/ 1512313 h 1785178"/>
                <a:gd name="connsiteX801" fmla="*/ 1151692 w 1791974"/>
                <a:gd name="connsiteY801" fmla="*/ 1515550 h 1785178"/>
                <a:gd name="connsiteX802" fmla="*/ 1123152 w 1791974"/>
                <a:gd name="connsiteY802" fmla="*/ 1527054 h 1785178"/>
                <a:gd name="connsiteX803" fmla="*/ 1074738 w 1791974"/>
                <a:gd name="connsiteY803" fmla="*/ 1537809 h 1785178"/>
                <a:gd name="connsiteX804" fmla="*/ 1075287 w 1791974"/>
                <a:gd name="connsiteY804" fmla="*/ 1540847 h 1785178"/>
                <a:gd name="connsiteX805" fmla="*/ 1067020 w 1791974"/>
                <a:gd name="connsiteY805" fmla="*/ 1546127 h 1785178"/>
                <a:gd name="connsiteX806" fmla="*/ 1061541 w 1791974"/>
                <a:gd name="connsiteY806" fmla="*/ 1559772 h 1785178"/>
                <a:gd name="connsiteX807" fmla="*/ 1039575 w 1791974"/>
                <a:gd name="connsiteY807" fmla="*/ 1660513 h 1785178"/>
                <a:gd name="connsiteX808" fmla="*/ 1036586 w 1791974"/>
                <a:gd name="connsiteY808" fmla="*/ 1661061 h 1785178"/>
                <a:gd name="connsiteX809" fmla="*/ 978412 w 1791974"/>
                <a:gd name="connsiteY809" fmla="*/ 1573117 h 1785178"/>
                <a:gd name="connsiteX810" fmla="*/ 972334 w 1791974"/>
                <a:gd name="connsiteY810" fmla="*/ 1564950 h 1785178"/>
                <a:gd name="connsiteX811" fmla="*/ 966656 w 1791974"/>
                <a:gd name="connsiteY811" fmla="*/ 1561912 h 1785178"/>
                <a:gd name="connsiteX812" fmla="*/ 958289 w 1791974"/>
                <a:gd name="connsiteY812" fmla="*/ 1561515 h 1785178"/>
                <a:gd name="connsiteX813" fmla="*/ 957791 w 1791974"/>
                <a:gd name="connsiteY813" fmla="*/ 1558426 h 1785178"/>
                <a:gd name="connsiteX814" fmla="*/ 1002917 w 1791974"/>
                <a:gd name="connsiteY814" fmla="*/ 1550458 h 1785178"/>
                <a:gd name="connsiteX815" fmla="*/ 1003415 w 1791974"/>
                <a:gd name="connsiteY815" fmla="*/ 1553547 h 1785178"/>
                <a:gd name="connsiteX816" fmla="*/ 993951 w 1791974"/>
                <a:gd name="connsiteY816" fmla="*/ 1557878 h 1785178"/>
                <a:gd name="connsiteX817" fmla="*/ 992507 w 1791974"/>
                <a:gd name="connsiteY817" fmla="*/ 1563107 h 1785178"/>
                <a:gd name="connsiteX818" fmla="*/ 998484 w 1791974"/>
                <a:gd name="connsiteY818" fmla="*/ 1575109 h 1785178"/>
                <a:gd name="connsiteX819" fmla="*/ 1038030 w 1791974"/>
                <a:gd name="connsiteY819" fmla="*/ 1634868 h 1785178"/>
                <a:gd name="connsiteX820" fmla="*/ 1052973 w 1791974"/>
                <a:gd name="connsiteY820" fmla="*/ 1566344 h 1785178"/>
                <a:gd name="connsiteX821" fmla="*/ 1054517 w 1791974"/>
                <a:gd name="connsiteY821" fmla="*/ 1552551 h 1785178"/>
                <a:gd name="connsiteX822" fmla="*/ 1051380 w 1791974"/>
                <a:gd name="connsiteY822" fmla="*/ 1548416 h 1785178"/>
                <a:gd name="connsiteX823" fmla="*/ 1042863 w 1791974"/>
                <a:gd name="connsiteY823" fmla="*/ 1546824 h 1785178"/>
                <a:gd name="connsiteX824" fmla="*/ 1041418 w 1791974"/>
                <a:gd name="connsiteY824" fmla="*/ 1546824 h 1785178"/>
                <a:gd name="connsiteX825" fmla="*/ 1040870 w 1791974"/>
                <a:gd name="connsiteY825" fmla="*/ 1543785 h 1785178"/>
                <a:gd name="connsiteX826" fmla="*/ 1074939 w 1791974"/>
                <a:gd name="connsiteY826" fmla="*/ 1537759 h 1785178"/>
                <a:gd name="connsiteX827" fmla="*/ 937769 w 1791974"/>
                <a:gd name="connsiteY827" fmla="*/ 1665991 h 1785178"/>
                <a:gd name="connsiteX828" fmla="*/ 937769 w 1791974"/>
                <a:gd name="connsiteY828" fmla="*/ 1669029 h 1785178"/>
                <a:gd name="connsiteX829" fmla="*/ 889705 w 1791974"/>
                <a:gd name="connsiteY829" fmla="*/ 1670722 h 1785178"/>
                <a:gd name="connsiteX830" fmla="*/ 889705 w 1791974"/>
                <a:gd name="connsiteY830" fmla="*/ 1667684 h 1785178"/>
                <a:gd name="connsiteX831" fmla="*/ 893690 w 1791974"/>
                <a:gd name="connsiteY831" fmla="*/ 1667684 h 1785178"/>
                <a:gd name="connsiteX832" fmla="*/ 903650 w 1791974"/>
                <a:gd name="connsiteY832" fmla="*/ 1663302 h 1785178"/>
                <a:gd name="connsiteX833" fmla="*/ 905244 w 1791974"/>
                <a:gd name="connsiteY833" fmla="*/ 1650504 h 1785178"/>
                <a:gd name="connsiteX834" fmla="*/ 902704 w 1791974"/>
                <a:gd name="connsiteY834" fmla="*/ 1578097 h 1785178"/>
                <a:gd name="connsiteX835" fmla="*/ 901260 w 1791974"/>
                <a:gd name="connsiteY835" fmla="*/ 1566892 h 1785178"/>
                <a:gd name="connsiteX836" fmla="*/ 897723 w 1791974"/>
                <a:gd name="connsiteY836" fmla="*/ 1563456 h 1785178"/>
                <a:gd name="connsiteX837" fmla="*/ 890053 w 1791974"/>
                <a:gd name="connsiteY837" fmla="*/ 1561764 h 1785178"/>
                <a:gd name="connsiteX838" fmla="*/ 886068 w 1791974"/>
                <a:gd name="connsiteY838" fmla="*/ 1561764 h 1785178"/>
                <a:gd name="connsiteX839" fmla="*/ 886068 w 1791974"/>
                <a:gd name="connsiteY839" fmla="*/ 1558675 h 1785178"/>
                <a:gd name="connsiteX840" fmla="*/ 934132 w 1791974"/>
                <a:gd name="connsiteY840" fmla="*/ 1557033 h 1785178"/>
                <a:gd name="connsiteX841" fmla="*/ 934132 w 1791974"/>
                <a:gd name="connsiteY841" fmla="*/ 1560069 h 1785178"/>
                <a:gd name="connsiteX842" fmla="*/ 930049 w 1791974"/>
                <a:gd name="connsiteY842" fmla="*/ 1560069 h 1785178"/>
                <a:gd name="connsiteX843" fmla="*/ 920087 w 1791974"/>
                <a:gd name="connsiteY843" fmla="*/ 1564452 h 1785178"/>
                <a:gd name="connsiteX844" fmla="*/ 918494 w 1791974"/>
                <a:gd name="connsiteY844" fmla="*/ 1577250 h 1785178"/>
                <a:gd name="connsiteX845" fmla="*/ 920983 w 1791974"/>
                <a:gd name="connsiteY845" fmla="*/ 1649657 h 1785178"/>
                <a:gd name="connsiteX846" fmla="*/ 922477 w 1791974"/>
                <a:gd name="connsiteY846" fmla="*/ 1660862 h 1785178"/>
                <a:gd name="connsiteX847" fmla="*/ 926064 w 1791974"/>
                <a:gd name="connsiteY847" fmla="*/ 1664298 h 1785178"/>
                <a:gd name="connsiteX848" fmla="*/ 933634 w 1791974"/>
                <a:gd name="connsiteY848" fmla="*/ 1666041 h 1785178"/>
                <a:gd name="connsiteX849" fmla="*/ 937719 w 1791974"/>
                <a:gd name="connsiteY849" fmla="*/ 1666041 h 1785178"/>
                <a:gd name="connsiteX850" fmla="*/ 744616 w 1791974"/>
                <a:gd name="connsiteY850" fmla="*/ 1542641 h 1785178"/>
                <a:gd name="connsiteX851" fmla="*/ 774499 w 1791974"/>
                <a:gd name="connsiteY851" fmla="*/ 1546874 h 1785178"/>
                <a:gd name="connsiteX852" fmla="*/ 830732 w 1791974"/>
                <a:gd name="connsiteY852" fmla="*/ 1639697 h 1785178"/>
                <a:gd name="connsiteX853" fmla="*/ 839697 w 1791974"/>
                <a:gd name="connsiteY853" fmla="*/ 1575657 h 1785178"/>
                <a:gd name="connsiteX854" fmla="*/ 839249 w 1791974"/>
                <a:gd name="connsiteY854" fmla="*/ 1562609 h 1785178"/>
                <a:gd name="connsiteX855" fmla="*/ 830085 w 1791974"/>
                <a:gd name="connsiteY855" fmla="*/ 1557629 h 1785178"/>
                <a:gd name="connsiteX856" fmla="*/ 826249 w 1791974"/>
                <a:gd name="connsiteY856" fmla="*/ 1557081 h 1785178"/>
                <a:gd name="connsiteX857" fmla="*/ 826699 w 1791974"/>
                <a:gd name="connsiteY857" fmla="*/ 1554045 h 1785178"/>
                <a:gd name="connsiteX858" fmla="*/ 865349 w 1791974"/>
                <a:gd name="connsiteY858" fmla="*/ 1559472 h 1785178"/>
                <a:gd name="connsiteX859" fmla="*/ 864901 w 1791974"/>
                <a:gd name="connsiteY859" fmla="*/ 1562511 h 1785178"/>
                <a:gd name="connsiteX860" fmla="*/ 860966 w 1791974"/>
                <a:gd name="connsiteY860" fmla="*/ 1561962 h 1785178"/>
                <a:gd name="connsiteX861" fmla="*/ 850406 w 1791974"/>
                <a:gd name="connsiteY861" fmla="*/ 1564750 h 1785178"/>
                <a:gd name="connsiteX862" fmla="*/ 846919 w 1791974"/>
                <a:gd name="connsiteY862" fmla="*/ 1576503 h 1785178"/>
                <a:gd name="connsiteX863" fmla="*/ 833770 w 1791974"/>
                <a:gd name="connsiteY863" fmla="*/ 1670075 h 1785178"/>
                <a:gd name="connsiteX864" fmla="*/ 830782 w 1791974"/>
                <a:gd name="connsiteY864" fmla="*/ 1669676 h 1785178"/>
                <a:gd name="connsiteX865" fmla="*/ 770167 w 1791974"/>
                <a:gd name="connsiteY865" fmla="*/ 1570079 h 1785178"/>
                <a:gd name="connsiteX866" fmla="*/ 760553 w 1791974"/>
                <a:gd name="connsiteY866" fmla="*/ 1638502 h 1785178"/>
                <a:gd name="connsiteX867" fmla="*/ 760952 w 1791974"/>
                <a:gd name="connsiteY867" fmla="*/ 1651599 h 1785178"/>
                <a:gd name="connsiteX868" fmla="*/ 770067 w 1791974"/>
                <a:gd name="connsiteY868" fmla="*/ 1656579 h 1785178"/>
                <a:gd name="connsiteX869" fmla="*/ 773951 w 1791974"/>
                <a:gd name="connsiteY869" fmla="*/ 1657127 h 1785178"/>
                <a:gd name="connsiteX870" fmla="*/ 773553 w 1791974"/>
                <a:gd name="connsiteY870" fmla="*/ 1660115 h 1785178"/>
                <a:gd name="connsiteX871" fmla="*/ 734903 w 1791974"/>
                <a:gd name="connsiteY871" fmla="*/ 1654687 h 1785178"/>
                <a:gd name="connsiteX872" fmla="*/ 735351 w 1791974"/>
                <a:gd name="connsiteY872" fmla="*/ 1651699 h 1785178"/>
                <a:gd name="connsiteX873" fmla="*/ 739187 w 1791974"/>
                <a:gd name="connsiteY873" fmla="*/ 1652247 h 1785178"/>
                <a:gd name="connsiteX874" fmla="*/ 749846 w 1791974"/>
                <a:gd name="connsiteY874" fmla="*/ 1649358 h 1785178"/>
                <a:gd name="connsiteX875" fmla="*/ 753332 w 1791974"/>
                <a:gd name="connsiteY875" fmla="*/ 1637705 h 1785178"/>
                <a:gd name="connsiteX876" fmla="*/ 764190 w 1791974"/>
                <a:gd name="connsiteY876" fmla="*/ 1560468 h 1785178"/>
                <a:gd name="connsiteX877" fmla="*/ 757914 w 1791974"/>
                <a:gd name="connsiteY877" fmla="*/ 1551952 h 1785178"/>
                <a:gd name="connsiteX878" fmla="*/ 751041 w 1791974"/>
                <a:gd name="connsiteY878" fmla="*/ 1547571 h 1785178"/>
                <a:gd name="connsiteX879" fmla="*/ 743967 w 1791974"/>
                <a:gd name="connsiteY879" fmla="*/ 1545828 h 1785178"/>
                <a:gd name="connsiteX880" fmla="*/ 744367 w 1791974"/>
                <a:gd name="connsiteY880" fmla="*/ 1542789 h 1785178"/>
                <a:gd name="connsiteX881" fmla="*/ 693812 w 1791974"/>
                <a:gd name="connsiteY881" fmla="*/ 1529693 h 1785178"/>
                <a:gd name="connsiteX882" fmla="*/ 694809 w 1791974"/>
                <a:gd name="connsiteY882" fmla="*/ 1526755 h 1785178"/>
                <a:gd name="connsiteX883" fmla="*/ 732413 w 1791974"/>
                <a:gd name="connsiteY883" fmla="*/ 1539703 h 1785178"/>
                <a:gd name="connsiteX884" fmla="*/ 731366 w 1791974"/>
                <a:gd name="connsiteY884" fmla="*/ 1542591 h 1785178"/>
                <a:gd name="connsiteX885" fmla="*/ 727381 w 1791974"/>
                <a:gd name="connsiteY885" fmla="*/ 1541195 h 1785178"/>
                <a:gd name="connsiteX886" fmla="*/ 715976 w 1791974"/>
                <a:gd name="connsiteY886" fmla="*/ 1543139 h 1785178"/>
                <a:gd name="connsiteX887" fmla="*/ 710446 w 1791974"/>
                <a:gd name="connsiteY887" fmla="*/ 1553844 h 1785178"/>
                <a:gd name="connsiteX888" fmla="*/ 695505 w 1791974"/>
                <a:gd name="connsiteY888" fmla="*/ 1596821 h 1785178"/>
                <a:gd name="connsiteX889" fmla="*/ 683800 w 1791974"/>
                <a:gd name="connsiteY889" fmla="*/ 1620476 h 1785178"/>
                <a:gd name="connsiteX890" fmla="*/ 666168 w 1791974"/>
                <a:gd name="connsiteY890" fmla="*/ 1631281 h 1785178"/>
                <a:gd name="connsiteX891" fmla="*/ 638775 w 1791974"/>
                <a:gd name="connsiteY891" fmla="*/ 1628942 h 1785178"/>
                <a:gd name="connsiteX892" fmla="*/ 614517 w 1791974"/>
                <a:gd name="connsiteY892" fmla="*/ 1614002 h 1785178"/>
                <a:gd name="connsiteX893" fmla="*/ 607295 w 1791974"/>
                <a:gd name="connsiteY893" fmla="*/ 1593435 h 1785178"/>
                <a:gd name="connsiteX894" fmla="*/ 613770 w 1791974"/>
                <a:gd name="connsiteY894" fmla="*/ 1566493 h 1785178"/>
                <a:gd name="connsiteX895" fmla="*/ 628414 w 1791974"/>
                <a:gd name="connsiteY895" fmla="*/ 1524713 h 1785178"/>
                <a:gd name="connsiteX896" fmla="*/ 630107 w 1791974"/>
                <a:gd name="connsiteY896" fmla="*/ 1510967 h 1785178"/>
                <a:gd name="connsiteX897" fmla="*/ 622487 w 1791974"/>
                <a:gd name="connsiteY897" fmla="*/ 1504943 h 1785178"/>
                <a:gd name="connsiteX898" fmla="*/ 618502 w 1791974"/>
                <a:gd name="connsiteY898" fmla="*/ 1503548 h 1785178"/>
                <a:gd name="connsiteX899" fmla="*/ 619498 w 1791974"/>
                <a:gd name="connsiteY899" fmla="*/ 1500660 h 1785178"/>
                <a:gd name="connsiteX900" fmla="*/ 665321 w 1791974"/>
                <a:gd name="connsiteY900" fmla="*/ 1516445 h 1785178"/>
                <a:gd name="connsiteX901" fmla="*/ 664325 w 1791974"/>
                <a:gd name="connsiteY901" fmla="*/ 1519335 h 1785178"/>
                <a:gd name="connsiteX902" fmla="*/ 660241 w 1791974"/>
                <a:gd name="connsiteY902" fmla="*/ 1517939 h 1785178"/>
                <a:gd name="connsiteX903" fmla="*/ 649434 w 1791974"/>
                <a:gd name="connsiteY903" fmla="*/ 1518837 h 1785178"/>
                <a:gd name="connsiteX904" fmla="*/ 643457 w 1791974"/>
                <a:gd name="connsiteY904" fmla="*/ 1529891 h 1785178"/>
                <a:gd name="connsiteX905" fmla="*/ 627518 w 1791974"/>
                <a:gd name="connsiteY905" fmla="*/ 1576105 h 1785178"/>
                <a:gd name="connsiteX906" fmla="*/ 623782 w 1791974"/>
                <a:gd name="connsiteY906" fmla="*/ 1590646 h 1785178"/>
                <a:gd name="connsiteX907" fmla="*/ 623782 w 1791974"/>
                <a:gd name="connsiteY907" fmla="*/ 1604489 h 1785178"/>
                <a:gd name="connsiteX908" fmla="*/ 629858 w 1791974"/>
                <a:gd name="connsiteY908" fmla="*/ 1614799 h 1785178"/>
                <a:gd name="connsiteX909" fmla="*/ 642559 w 1791974"/>
                <a:gd name="connsiteY909" fmla="*/ 1622418 h 1785178"/>
                <a:gd name="connsiteX910" fmla="*/ 662732 w 1791974"/>
                <a:gd name="connsiteY910" fmla="*/ 1624309 h 1785178"/>
                <a:gd name="connsiteX911" fmla="*/ 677972 w 1791974"/>
                <a:gd name="connsiteY911" fmla="*/ 1616542 h 1785178"/>
                <a:gd name="connsiteX912" fmla="*/ 689229 w 1791974"/>
                <a:gd name="connsiteY912" fmla="*/ 1593634 h 1785178"/>
                <a:gd name="connsiteX913" fmla="*/ 704172 w 1791974"/>
                <a:gd name="connsiteY913" fmla="*/ 1550707 h 1785178"/>
                <a:gd name="connsiteX914" fmla="*/ 706263 w 1791974"/>
                <a:gd name="connsiteY914" fmla="*/ 1537510 h 1785178"/>
                <a:gd name="connsiteX915" fmla="*/ 698394 w 1791974"/>
                <a:gd name="connsiteY915" fmla="*/ 1530938 h 1785178"/>
                <a:gd name="connsiteX916" fmla="*/ 694359 w 1791974"/>
                <a:gd name="connsiteY916" fmla="*/ 1529592 h 1785178"/>
                <a:gd name="connsiteX917" fmla="*/ 478245 w 1791974"/>
                <a:gd name="connsiteY917" fmla="*/ 1413114 h 1785178"/>
                <a:gd name="connsiteX918" fmla="*/ 476600 w 1791974"/>
                <a:gd name="connsiteY918" fmla="*/ 1415654 h 1785178"/>
                <a:gd name="connsiteX919" fmla="*/ 482280 w 1791974"/>
                <a:gd name="connsiteY919" fmla="*/ 1420235 h 1785178"/>
                <a:gd name="connsiteX920" fmla="*/ 486662 w 1791974"/>
                <a:gd name="connsiteY920" fmla="*/ 1427108 h 1785178"/>
                <a:gd name="connsiteX921" fmla="*/ 488753 w 1791974"/>
                <a:gd name="connsiteY921" fmla="*/ 1437466 h 1785178"/>
                <a:gd name="connsiteX922" fmla="*/ 446269 w 1791974"/>
                <a:gd name="connsiteY922" fmla="*/ 1502901 h 1785178"/>
                <a:gd name="connsiteX923" fmla="*/ 438199 w 1791974"/>
                <a:gd name="connsiteY923" fmla="*/ 1512014 h 1785178"/>
                <a:gd name="connsiteX924" fmla="*/ 427291 w 1791974"/>
                <a:gd name="connsiteY924" fmla="*/ 1510072 h 1785178"/>
                <a:gd name="connsiteX925" fmla="*/ 424053 w 1791974"/>
                <a:gd name="connsiteY925" fmla="*/ 1507979 h 1785178"/>
                <a:gd name="connsiteX926" fmla="*/ 422360 w 1791974"/>
                <a:gd name="connsiteY926" fmla="*/ 1510520 h 1785178"/>
                <a:gd name="connsiteX927" fmla="*/ 455084 w 1791974"/>
                <a:gd name="connsiteY927" fmla="*/ 1531783 h 1785178"/>
                <a:gd name="connsiteX928" fmla="*/ 456777 w 1791974"/>
                <a:gd name="connsiteY928" fmla="*/ 1529195 h 1785178"/>
                <a:gd name="connsiteX929" fmla="*/ 453441 w 1791974"/>
                <a:gd name="connsiteY929" fmla="*/ 1527054 h 1785178"/>
                <a:gd name="connsiteX930" fmla="*/ 447215 w 1791974"/>
                <a:gd name="connsiteY930" fmla="*/ 1518885 h 1785178"/>
                <a:gd name="connsiteX931" fmla="*/ 452196 w 1791974"/>
                <a:gd name="connsiteY931" fmla="*/ 1506835 h 1785178"/>
                <a:gd name="connsiteX932" fmla="*/ 489850 w 1791974"/>
                <a:gd name="connsiteY932" fmla="*/ 1448920 h 1785178"/>
                <a:gd name="connsiteX933" fmla="*/ 502700 w 1791974"/>
                <a:gd name="connsiteY933" fmla="*/ 1564900 h 1785178"/>
                <a:gd name="connsiteX934" fmla="*/ 505190 w 1791974"/>
                <a:gd name="connsiteY934" fmla="*/ 1566543 h 1785178"/>
                <a:gd name="connsiteX935" fmla="*/ 556692 w 1791974"/>
                <a:gd name="connsiteY935" fmla="*/ 1487264 h 1785178"/>
                <a:gd name="connsiteX936" fmla="*/ 564760 w 1791974"/>
                <a:gd name="connsiteY936" fmla="*/ 1478151 h 1785178"/>
                <a:gd name="connsiteX937" fmla="*/ 575568 w 1791974"/>
                <a:gd name="connsiteY937" fmla="*/ 1480043 h 1785178"/>
                <a:gd name="connsiteX938" fmla="*/ 578906 w 1791974"/>
                <a:gd name="connsiteY938" fmla="*/ 1482184 h 1785178"/>
                <a:gd name="connsiteX939" fmla="*/ 580599 w 1791974"/>
                <a:gd name="connsiteY939" fmla="*/ 1479595 h 1785178"/>
                <a:gd name="connsiteX940" fmla="*/ 547825 w 1791974"/>
                <a:gd name="connsiteY940" fmla="*/ 1458380 h 1785178"/>
                <a:gd name="connsiteX941" fmla="*/ 546182 w 1791974"/>
                <a:gd name="connsiteY941" fmla="*/ 1460920 h 1785178"/>
                <a:gd name="connsiteX942" fmla="*/ 549420 w 1791974"/>
                <a:gd name="connsiteY942" fmla="*/ 1463012 h 1785178"/>
                <a:gd name="connsiteX943" fmla="*/ 555646 w 1791974"/>
                <a:gd name="connsiteY943" fmla="*/ 1471229 h 1785178"/>
                <a:gd name="connsiteX944" fmla="*/ 550665 w 1791974"/>
                <a:gd name="connsiteY944" fmla="*/ 1483330 h 1785178"/>
                <a:gd name="connsiteX945" fmla="*/ 515401 w 1791974"/>
                <a:gd name="connsiteY945" fmla="*/ 1537560 h 1785178"/>
                <a:gd name="connsiteX946" fmla="*/ 503895 w 1791974"/>
                <a:gd name="connsiteY946" fmla="*/ 1429646 h 1785178"/>
                <a:gd name="connsiteX947" fmla="*/ 478343 w 1791974"/>
                <a:gd name="connsiteY947" fmla="*/ 1413114 h 1785178"/>
                <a:gd name="connsiteX948" fmla="*/ 389737 w 1791974"/>
                <a:gd name="connsiteY948" fmla="*/ 1420783 h 1785178"/>
                <a:gd name="connsiteX949" fmla="*/ 407518 w 1791974"/>
                <a:gd name="connsiteY949" fmla="*/ 1374969 h 1785178"/>
                <a:gd name="connsiteX950" fmla="*/ 361995 w 1791974"/>
                <a:gd name="connsiteY950" fmla="*/ 1393991 h 1785178"/>
                <a:gd name="connsiteX951" fmla="*/ 389737 w 1791974"/>
                <a:gd name="connsiteY951" fmla="*/ 1420783 h 1785178"/>
                <a:gd name="connsiteX952" fmla="*/ 387146 w 1791974"/>
                <a:gd name="connsiteY952" fmla="*/ 1426809 h 1785178"/>
                <a:gd name="connsiteX953" fmla="*/ 380822 w 1791974"/>
                <a:gd name="connsiteY953" fmla="*/ 1443092 h 1785178"/>
                <a:gd name="connsiteX954" fmla="*/ 375242 w 1791974"/>
                <a:gd name="connsiteY954" fmla="*/ 1453651 h 1785178"/>
                <a:gd name="connsiteX955" fmla="*/ 370261 w 1791974"/>
                <a:gd name="connsiteY955" fmla="*/ 1455344 h 1785178"/>
                <a:gd name="connsiteX956" fmla="*/ 362193 w 1791974"/>
                <a:gd name="connsiteY956" fmla="*/ 1450663 h 1785178"/>
                <a:gd name="connsiteX957" fmla="*/ 360050 w 1791974"/>
                <a:gd name="connsiteY957" fmla="*/ 1452854 h 1785178"/>
                <a:gd name="connsiteX958" fmla="*/ 391878 w 1791974"/>
                <a:gd name="connsiteY958" fmla="*/ 1483629 h 1785178"/>
                <a:gd name="connsiteX959" fmla="*/ 393971 w 1791974"/>
                <a:gd name="connsiteY959" fmla="*/ 1481437 h 1785178"/>
                <a:gd name="connsiteX960" fmla="*/ 388990 w 1791974"/>
                <a:gd name="connsiteY960" fmla="*/ 1471479 h 1785178"/>
                <a:gd name="connsiteX961" fmla="*/ 392925 w 1791974"/>
                <a:gd name="connsiteY961" fmla="*/ 1454994 h 1785178"/>
                <a:gd name="connsiteX962" fmla="*/ 429683 w 1791974"/>
                <a:gd name="connsiteY962" fmla="*/ 1360378 h 1785178"/>
                <a:gd name="connsiteX963" fmla="*/ 427590 w 1791974"/>
                <a:gd name="connsiteY963" fmla="*/ 1358386 h 1785178"/>
                <a:gd name="connsiteX964" fmla="*/ 335098 w 1791974"/>
                <a:gd name="connsiteY964" fmla="*/ 1397379 h 1785178"/>
                <a:gd name="connsiteX965" fmla="*/ 317166 w 1791974"/>
                <a:gd name="connsiteY965" fmla="*/ 1402357 h 1785178"/>
                <a:gd name="connsiteX966" fmla="*/ 308351 w 1791974"/>
                <a:gd name="connsiteY966" fmla="*/ 1398375 h 1785178"/>
                <a:gd name="connsiteX967" fmla="*/ 306259 w 1791974"/>
                <a:gd name="connsiteY967" fmla="*/ 1400515 h 1785178"/>
                <a:gd name="connsiteX968" fmla="*/ 331661 w 1791974"/>
                <a:gd name="connsiteY968" fmla="*/ 1425066 h 1785178"/>
                <a:gd name="connsiteX969" fmla="*/ 333802 w 1791974"/>
                <a:gd name="connsiteY969" fmla="*/ 1422875 h 1785178"/>
                <a:gd name="connsiteX970" fmla="*/ 327976 w 1791974"/>
                <a:gd name="connsiteY970" fmla="*/ 1413712 h 1785178"/>
                <a:gd name="connsiteX971" fmla="*/ 329319 w 1791974"/>
                <a:gd name="connsiteY971" fmla="*/ 1408732 h 1785178"/>
                <a:gd name="connsiteX972" fmla="*/ 338136 w 1791974"/>
                <a:gd name="connsiteY972" fmla="*/ 1403752 h 1785178"/>
                <a:gd name="connsiteX973" fmla="*/ 355917 w 1791974"/>
                <a:gd name="connsiteY973" fmla="*/ 1396282 h 1785178"/>
                <a:gd name="connsiteX974" fmla="*/ 387146 w 1791974"/>
                <a:gd name="connsiteY974" fmla="*/ 1426460 h 1785178"/>
                <a:gd name="connsiteX975" fmla="*/ 312435 w 1791974"/>
                <a:gd name="connsiteY975" fmla="*/ 1208242 h 1785178"/>
                <a:gd name="connsiteX976" fmla="*/ 309795 w 1791974"/>
                <a:gd name="connsiteY976" fmla="*/ 1209836 h 1785178"/>
                <a:gd name="connsiteX977" fmla="*/ 313033 w 1791974"/>
                <a:gd name="connsiteY977" fmla="*/ 1216409 h 1785178"/>
                <a:gd name="connsiteX978" fmla="*/ 314079 w 1791974"/>
                <a:gd name="connsiteY978" fmla="*/ 1224477 h 1785178"/>
                <a:gd name="connsiteX979" fmla="*/ 311639 w 1791974"/>
                <a:gd name="connsiteY979" fmla="*/ 1234737 h 1785178"/>
                <a:gd name="connsiteX980" fmla="*/ 245445 w 1791974"/>
                <a:gd name="connsiteY980" fmla="*/ 1276119 h 1785178"/>
                <a:gd name="connsiteX981" fmla="*/ 234288 w 1791974"/>
                <a:gd name="connsiteY981" fmla="*/ 1281097 h 1785178"/>
                <a:gd name="connsiteX982" fmla="*/ 225222 w 1791974"/>
                <a:gd name="connsiteY982" fmla="*/ 1274723 h 1785178"/>
                <a:gd name="connsiteX983" fmla="*/ 223180 w 1791974"/>
                <a:gd name="connsiteY983" fmla="*/ 1271436 h 1785178"/>
                <a:gd name="connsiteX984" fmla="*/ 220591 w 1791974"/>
                <a:gd name="connsiteY984" fmla="*/ 1273081 h 1785178"/>
                <a:gd name="connsiteX985" fmla="*/ 241260 w 1791974"/>
                <a:gd name="connsiteY985" fmla="*/ 1306146 h 1785178"/>
                <a:gd name="connsiteX986" fmla="*/ 243850 w 1791974"/>
                <a:gd name="connsiteY986" fmla="*/ 1304553 h 1785178"/>
                <a:gd name="connsiteX987" fmla="*/ 241758 w 1791974"/>
                <a:gd name="connsiteY987" fmla="*/ 1301216 h 1785178"/>
                <a:gd name="connsiteX988" fmla="*/ 239566 w 1791974"/>
                <a:gd name="connsiteY988" fmla="*/ 1291258 h 1785178"/>
                <a:gd name="connsiteX989" fmla="*/ 249528 w 1791974"/>
                <a:gd name="connsiteY989" fmla="*/ 1282543 h 1785178"/>
                <a:gd name="connsiteX990" fmla="*/ 308102 w 1791974"/>
                <a:gd name="connsiteY990" fmla="*/ 1245841 h 1785178"/>
                <a:gd name="connsiteX991" fmla="*/ 270697 w 1791974"/>
                <a:gd name="connsiteY991" fmla="*/ 1356394 h 1785178"/>
                <a:gd name="connsiteX992" fmla="*/ 272290 w 1791974"/>
                <a:gd name="connsiteY992" fmla="*/ 1358934 h 1785178"/>
                <a:gd name="connsiteX993" fmla="*/ 352430 w 1791974"/>
                <a:gd name="connsiteY993" fmla="*/ 1308885 h 1785178"/>
                <a:gd name="connsiteX994" fmla="*/ 363638 w 1791974"/>
                <a:gd name="connsiteY994" fmla="*/ 1303907 h 1785178"/>
                <a:gd name="connsiteX995" fmla="*/ 372603 w 1791974"/>
                <a:gd name="connsiteY995" fmla="*/ 1310180 h 1785178"/>
                <a:gd name="connsiteX996" fmla="*/ 374744 w 1791974"/>
                <a:gd name="connsiteY996" fmla="*/ 1313517 h 1785178"/>
                <a:gd name="connsiteX997" fmla="*/ 377385 w 1791974"/>
                <a:gd name="connsiteY997" fmla="*/ 1311923 h 1785178"/>
                <a:gd name="connsiteX998" fmla="*/ 356664 w 1791974"/>
                <a:gd name="connsiteY998" fmla="*/ 1278808 h 1785178"/>
                <a:gd name="connsiteX999" fmla="*/ 354075 w 1791974"/>
                <a:gd name="connsiteY999" fmla="*/ 1280450 h 1785178"/>
                <a:gd name="connsiteX1000" fmla="*/ 356116 w 1791974"/>
                <a:gd name="connsiteY1000" fmla="*/ 1283738 h 1785178"/>
                <a:gd name="connsiteX1001" fmla="*/ 358307 w 1791974"/>
                <a:gd name="connsiteY1001" fmla="*/ 1293698 h 1785178"/>
                <a:gd name="connsiteX1002" fmla="*/ 348347 w 1791974"/>
                <a:gd name="connsiteY1002" fmla="*/ 1302511 h 1785178"/>
                <a:gd name="connsiteX1003" fmla="*/ 293559 w 1791974"/>
                <a:gd name="connsiteY1003" fmla="*/ 1336773 h 1785178"/>
                <a:gd name="connsiteX1004" fmla="*/ 328424 w 1791974"/>
                <a:gd name="connsiteY1004" fmla="*/ 1234038 h 1785178"/>
                <a:gd name="connsiteX1005" fmla="*/ 312336 w 1791974"/>
                <a:gd name="connsiteY1005" fmla="*/ 1208242 h 1785178"/>
                <a:gd name="connsiteX1006" fmla="*/ 203157 w 1791974"/>
                <a:gd name="connsiteY1006" fmla="*/ 1234785 h 1785178"/>
                <a:gd name="connsiteX1007" fmla="*/ 200369 w 1791974"/>
                <a:gd name="connsiteY1007" fmla="*/ 1236030 h 1785178"/>
                <a:gd name="connsiteX1008" fmla="*/ 180844 w 1791974"/>
                <a:gd name="connsiteY1008" fmla="*/ 1192107 h 1785178"/>
                <a:gd name="connsiteX1009" fmla="*/ 183633 w 1791974"/>
                <a:gd name="connsiteY1009" fmla="*/ 1190862 h 1785178"/>
                <a:gd name="connsiteX1010" fmla="*/ 185227 w 1791974"/>
                <a:gd name="connsiteY1010" fmla="*/ 1194499 h 1785178"/>
                <a:gd name="connsiteX1011" fmla="*/ 193047 w 1791974"/>
                <a:gd name="connsiteY1011" fmla="*/ 1202067 h 1785178"/>
                <a:gd name="connsiteX1012" fmla="*/ 205499 w 1791974"/>
                <a:gd name="connsiteY1012" fmla="*/ 1198732 h 1785178"/>
                <a:gd name="connsiteX1013" fmla="*/ 271693 w 1791974"/>
                <a:gd name="connsiteY1013" fmla="*/ 1169251 h 1785178"/>
                <a:gd name="connsiteX1014" fmla="*/ 281655 w 1791974"/>
                <a:gd name="connsiteY1014" fmla="*/ 1163673 h 1785178"/>
                <a:gd name="connsiteX1015" fmla="*/ 283547 w 1791974"/>
                <a:gd name="connsiteY1015" fmla="*/ 1159141 h 1785178"/>
                <a:gd name="connsiteX1016" fmla="*/ 282252 w 1791974"/>
                <a:gd name="connsiteY1016" fmla="*/ 1151373 h 1785178"/>
                <a:gd name="connsiteX1017" fmla="*/ 280659 w 1791974"/>
                <a:gd name="connsiteY1017" fmla="*/ 1147737 h 1785178"/>
                <a:gd name="connsiteX1018" fmla="*/ 283447 w 1791974"/>
                <a:gd name="connsiteY1018" fmla="*/ 1146492 h 1785178"/>
                <a:gd name="connsiteX1019" fmla="*/ 303021 w 1791974"/>
                <a:gd name="connsiteY1019" fmla="*/ 1190414 h 1785178"/>
                <a:gd name="connsiteX1020" fmla="*/ 300183 w 1791974"/>
                <a:gd name="connsiteY1020" fmla="*/ 1191659 h 1785178"/>
                <a:gd name="connsiteX1021" fmla="*/ 298540 w 1791974"/>
                <a:gd name="connsiteY1021" fmla="*/ 1187924 h 1785178"/>
                <a:gd name="connsiteX1022" fmla="*/ 290769 w 1791974"/>
                <a:gd name="connsiteY1022" fmla="*/ 1180454 h 1785178"/>
                <a:gd name="connsiteX1023" fmla="*/ 278317 w 1791974"/>
                <a:gd name="connsiteY1023" fmla="*/ 1183742 h 1785178"/>
                <a:gd name="connsiteX1024" fmla="*/ 212073 w 1791974"/>
                <a:gd name="connsiteY1024" fmla="*/ 1213174 h 1785178"/>
                <a:gd name="connsiteX1025" fmla="*/ 202111 w 1791974"/>
                <a:gd name="connsiteY1025" fmla="*/ 1218750 h 1785178"/>
                <a:gd name="connsiteX1026" fmla="*/ 200319 w 1791974"/>
                <a:gd name="connsiteY1026" fmla="*/ 1223381 h 1785178"/>
                <a:gd name="connsiteX1027" fmla="*/ 201514 w 1791974"/>
                <a:gd name="connsiteY1027" fmla="*/ 1231050 h 1785178"/>
                <a:gd name="connsiteX1028" fmla="*/ 203157 w 1791974"/>
                <a:gd name="connsiteY1028" fmla="*/ 1234785 h 1785178"/>
                <a:gd name="connsiteX1029" fmla="*/ 256353 w 1791974"/>
                <a:gd name="connsiteY1029" fmla="*/ 1077472 h 1785178"/>
                <a:gd name="connsiteX1030" fmla="*/ 259291 w 1791974"/>
                <a:gd name="connsiteY1030" fmla="*/ 1076476 h 1785178"/>
                <a:gd name="connsiteX1031" fmla="*/ 274234 w 1791974"/>
                <a:gd name="connsiteY1031" fmla="*/ 1122190 h 1785178"/>
                <a:gd name="connsiteX1032" fmla="*/ 271294 w 1791974"/>
                <a:gd name="connsiteY1032" fmla="*/ 1123138 h 1785178"/>
                <a:gd name="connsiteX1033" fmla="*/ 270048 w 1791974"/>
                <a:gd name="connsiteY1033" fmla="*/ 1119302 h 1785178"/>
                <a:gd name="connsiteX1034" fmla="*/ 263077 w 1791974"/>
                <a:gd name="connsiteY1034" fmla="*/ 1111035 h 1785178"/>
                <a:gd name="connsiteX1035" fmla="*/ 250376 w 1791974"/>
                <a:gd name="connsiteY1035" fmla="*/ 1113077 h 1785178"/>
                <a:gd name="connsiteX1036" fmla="*/ 198177 w 1791974"/>
                <a:gd name="connsiteY1036" fmla="*/ 1130010 h 1785178"/>
                <a:gd name="connsiteX1037" fmla="*/ 177856 w 1791974"/>
                <a:gd name="connsiteY1037" fmla="*/ 1133694 h 1785178"/>
                <a:gd name="connsiteX1038" fmla="*/ 161867 w 1791974"/>
                <a:gd name="connsiteY1038" fmla="*/ 1128714 h 1785178"/>
                <a:gd name="connsiteX1039" fmla="*/ 151258 w 1791974"/>
                <a:gd name="connsiteY1039" fmla="*/ 1114971 h 1785178"/>
                <a:gd name="connsiteX1040" fmla="*/ 151258 w 1791974"/>
                <a:gd name="connsiteY1040" fmla="*/ 1102121 h 1785178"/>
                <a:gd name="connsiteX1041" fmla="*/ 158231 w 1791974"/>
                <a:gd name="connsiteY1041" fmla="*/ 1095151 h 1785178"/>
                <a:gd name="connsiteX1042" fmla="*/ 164706 w 1791974"/>
                <a:gd name="connsiteY1042" fmla="*/ 1095151 h 1785178"/>
                <a:gd name="connsiteX1043" fmla="*/ 169139 w 1791974"/>
                <a:gd name="connsiteY1043" fmla="*/ 1100429 h 1785178"/>
                <a:gd name="connsiteX1044" fmla="*/ 169139 w 1791974"/>
                <a:gd name="connsiteY1044" fmla="*/ 1105409 h 1785178"/>
                <a:gd name="connsiteX1045" fmla="*/ 161967 w 1791974"/>
                <a:gd name="connsiteY1045" fmla="*/ 1113377 h 1785178"/>
                <a:gd name="connsiteX1046" fmla="*/ 159277 w 1791974"/>
                <a:gd name="connsiteY1046" fmla="*/ 1119403 h 1785178"/>
                <a:gd name="connsiteX1047" fmla="*/ 163162 w 1791974"/>
                <a:gd name="connsiteY1047" fmla="*/ 1122489 h 1785178"/>
                <a:gd name="connsiteX1048" fmla="*/ 173124 w 1791974"/>
                <a:gd name="connsiteY1048" fmla="*/ 1121395 h 1785178"/>
                <a:gd name="connsiteX1049" fmla="*/ 245395 w 1791974"/>
                <a:gd name="connsiteY1049" fmla="*/ 1097939 h 1785178"/>
                <a:gd name="connsiteX1050" fmla="*/ 255754 w 1791974"/>
                <a:gd name="connsiteY1050" fmla="*/ 1093457 h 1785178"/>
                <a:gd name="connsiteX1051" fmla="*/ 258096 w 1791974"/>
                <a:gd name="connsiteY1051" fmla="*/ 1089075 h 1785178"/>
                <a:gd name="connsiteX1052" fmla="*/ 257598 w 1791974"/>
                <a:gd name="connsiteY1052" fmla="*/ 1081306 h 1785178"/>
                <a:gd name="connsiteX1053" fmla="*/ 256353 w 1791974"/>
                <a:gd name="connsiteY1053" fmla="*/ 1077472 h 1785178"/>
                <a:gd name="connsiteX1054" fmla="*/ 1605837 w 1791974"/>
                <a:gd name="connsiteY1054" fmla="*/ 865928 h 1785178"/>
                <a:gd name="connsiteX1055" fmla="*/ 1632782 w 1791974"/>
                <a:gd name="connsiteY1055" fmla="*/ 892968 h 1785178"/>
                <a:gd name="connsiteX1056" fmla="*/ 1605737 w 1791974"/>
                <a:gd name="connsiteY1056" fmla="*/ 919909 h 1785178"/>
                <a:gd name="connsiteX1057" fmla="*/ 1578792 w 1791974"/>
                <a:gd name="connsiteY1057" fmla="*/ 892918 h 1785178"/>
                <a:gd name="connsiteX1058" fmla="*/ 1605837 w 1791974"/>
                <a:gd name="connsiteY1058" fmla="*/ 865928 h 1785178"/>
                <a:gd name="connsiteX1059" fmla="*/ 192399 w 1791974"/>
                <a:gd name="connsiteY1059" fmla="*/ 865928 h 1785178"/>
                <a:gd name="connsiteX1060" fmla="*/ 219195 w 1791974"/>
                <a:gd name="connsiteY1060" fmla="*/ 893117 h 1785178"/>
                <a:gd name="connsiteX1061" fmla="*/ 192001 w 1791974"/>
                <a:gd name="connsiteY1061" fmla="*/ 919909 h 1785178"/>
                <a:gd name="connsiteX1062" fmla="*/ 165204 w 1791974"/>
                <a:gd name="connsiteY1062" fmla="*/ 892918 h 1785178"/>
                <a:gd name="connsiteX1063" fmla="*/ 192200 w 1791974"/>
                <a:gd name="connsiteY1063" fmla="*/ 865928 h 1785178"/>
                <a:gd name="connsiteX1064" fmla="*/ 899069 w 1791974"/>
                <a:gd name="connsiteY1064" fmla="*/ 663447 h 1785178"/>
                <a:gd name="connsiteX1065" fmla="*/ 881137 w 1791974"/>
                <a:gd name="connsiteY1065" fmla="*/ 664343 h 1785178"/>
                <a:gd name="connsiteX1066" fmla="*/ 881137 w 1791974"/>
                <a:gd name="connsiteY1066" fmla="*/ 727288 h 1785178"/>
                <a:gd name="connsiteX1067" fmla="*/ 814296 w 1791974"/>
                <a:gd name="connsiteY1067" fmla="*/ 727288 h 1785178"/>
                <a:gd name="connsiteX1068" fmla="*/ 859671 w 1791974"/>
                <a:gd name="connsiteY1068" fmla="*/ 704928 h 1785178"/>
                <a:gd name="connsiteX1069" fmla="*/ 859671 w 1791974"/>
                <a:gd name="connsiteY1069" fmla="*/ 704928 h 1785178"/>
                <a:gd name="connsiteX1070" fmla="*/ 866644 w 1791974"/>
                <a:gd name="connsiteY1070" fmla="*/ 703137 h 1785178"/>
                <a:gd name="connsiteX1071" fmla="*/ 866644 w 1791974"/>
                <a:gd name="connsiteY1071" fmla="*/ 666733 h 1785178"/>
                <a:gd name="connsiteX1072" fmla="*/ 859671 w 1791974"/>
                <a:gd name="connsiteY1072" fmla="*/ 668128 h 1785178"/>
                <a:gd name="connsiteX1073" fmla="*/ 859671 w 1791974"/>
                <a:gd name="connsiteY1073" fmla="*/ 668128 h 1785178"/>
                <a:gd name="connsiteX1074" fmla="*/ 741776 w 1791974"/>
                <a:gd name="connsiteY1074" fmla="*/ 757516 h 1785178"/>
                <a:gd name="connsiteX1075" fmla="*/ 881238 w 1791974"/>
                <a:gd name="connsiteY1075" fmla="*/ 757516 h 1785178"/>
                <a:gd name="connsiteX1076" fmla="*/ 881238 w 1791974"/>
                <a:gd name="connsiteY1076" fmla="*/ 828728 h 1785178"/>
                <a:gd name="connsiteX1077" fmla="*/ 859769 w 1791974"/>
                <a:gd name="connsiteY1077" fmla="*/ 828728 h 1785178"/>
                <a:gd name="connsiteX1078" fmla="*/ 859769 w 1791974"/>
                <a:gd name="connsiteY1078" fmla="*/ 778233 h 1785178"/>
                <a:gd name="connsiteX1079" fmla="*/ 732113 w 1791974"/>
                <a:gd name="connsiteY1079" fmla="*/ 778233 h 1785178"/>
                <a:gd name="connsiteX1080" fmla="*/ 723547 w 1791974"/>
                <a:gd name="connsiteY1080" fmla="*/ 808111 h 1785178"/>
                <a:gd name="connsiteX1081" fmla="*/ 829786 w 1791974"/>
                <a:gd name="connsiteY1081" fmla="*/ 808111 h 1785178"/>
                <a:gd name="connsiteX1082" fmla="*/ 829786 w 1791974"/>
                <a:gd name="connsiteY1082" fmla="*/ 828429 h 1785178"/>
                <a:gd name="connsiteX1083" fmla="*/ 720808 w 1791974"/>
                <a:gd name="connsiteY1083" fmla="*/ 828429 h 1785178"/>
                <a:gd name="connsiteX1084" fmla="*/ 720310 w 1791974"/>
                <a:gd name="connsiteY1084" fmla="*/ 842272 h 1785178"/>
                <a:gd name="connsiteX1085" fmla="*/ 829486 w 1791974"/>
                <a:gd name="connsiteY1085" fmla="*/ 1006808 h 1785178"/>
                <a:gd name="connsiteX1086" fmla="*/ 829486 w 1791974"/>
                <a:gd name="connsiteY1086" fmla="*/ 1006808 h 1785178"/>
                <a:gd name="connsiteX1087" fmla="*/ 845873 w 1791974"/>
                <a:gd name="connsiteY1087" fmla="*/ 1012784 h 1785178"/>
                <a:gd name="connsiteX1088" fmla="*/ 845873 w 1791974"/>
                <a:gd name="connsiteY1088" fmla="*/ 1012784 h 1785178"/>
                <a:gd name="connsiteX1089" fmla="*/ 849759 w 1791974"/>
                <a:gd name="connsiteY1089" fmla="*/ 1013929 h 1785178"/>
                <a:gd name="connsiteX1090" fmla="*/ 850157 w 1791974"/>
                <a:gd name="connsiteY1090" fmla="*/ 1013929 h 1785178"/>
                <a:gd name="connsiteX1091" fmla="*/ 853893 w 1791974"/>
                <a:gd name="connsiteY1091" fmla="*/ 1014975 h 1785178"/>
                <a:gd name="connsiteX1092" fmla="*/ 854391 w 1791974"/>
                <a:gd name="connsiteY1092" fmla="*/ 1014975 h 1785178"/>
                <a:gd name="connsiteX1093" fmla="*/ 859372 w 1791974"/>
                <a:gd name="connsiteY1093" fmla="*/ 1016220 h 1785178"/>
                <a:gd name="connsiteX1094" fmla="*/ 859372 w 1791974"/>
                <a:gd name="connsiteY1094" fmla="*/ 1016220 h 1785178"/>
                <a:gd name="connsiteX1095" fmla="*/ 866345 w 1791974"/>
                <a:gd name="connsiteY1095" fmla="*/ 1017664 h 1785178"/>
                <a:gd name="connsiteX1096" fmla="*/ 866345 w 1791974"/>
                <a:gd name="connsiteY1096" fmla="*/ 981908 h 1785178"/>
                <a:gd name="connsiteX1097" fmla="*/ 859372 w 1791974"/>
                <a:gd name="connsiteY1097" fmla="*/ 980115 h 1785178"/>
                <a:gd name="connsiteX1098" fmla="*/ 859372 w 1791974"/>
                <a:gd name="connsiteY1098" fmla="*/ 979866 h 1785178"/>
                <a:gd name="connsiteX1099" fmla="*/ 756817 w 1791974"/>
                <a:gd name="connsiteY1099" fmla="*/ 858656 h 1785178"/>
                <a:gd name="connsiteX1100" fmla="*/ 829486 w 1791974"/>
                <a:gd name="connsiteY1100" fmla="*/ 858656 h 1785178"/>
                <a:gd name="connsiteX1101" fmla="*/ 829486 w 1791974"/>
                <a:gd name="connsiteY1101" fmla="*/ 878078 h 1785178"/>
                <a:gd name="connsiteX1102" fmla="*/ 783316 w 1791974"/>
                <a:gd name="connsiteY1102" fmla="*/ 878078 h 1785178"/>
                <a:gd name="connsiteX1103" fmla="*/ 798657 w 1791974"/>
                <a:gd name="connsiteY1103" fmla="*/ 908854 h 1785178"/>
                <a:gd name="connsiteX1104" fmla="*/ 880838 w 1791974"/>
                <a:gd name="connsiteY1104" fmla="*/ 908854 h 1785178"/>
                <a:gd name="connsiteX1105" fmla="*/ 880838 w 1791974"/>
                <a:gd name="connsiteY1105" fmla="*/ 925487 h 1785178"/>
                <a:gd name="connsiteX1106" fmla="*/ 812702 w 1791974"/>
                <a:gd name="connsiteY1106" fmla="*/ 925487 h 1785178"/>
                <a:gd name="connsiteX1107" fmla="*/ 880989 w 1791974"/>
                <a:gd name="connsiteY1107" fmla="*/ 959598 h 1785178"/>
                <a:gd name="connsiteX1108" fmla="*/ 880989 w 1791974"/>
                <a:gd name="connsiteY1108" fmla="*/ 1020453 h 1785178"/>
                <a:gd name="connsiteX1109" fmla="*/ 880989 w 1791974"/>
                <a:gd name="connsiteY1109" fmla="*/ 1020453 h 1785178"/>
                <a:gd name="connsiteX1110" fmla="*/ 917000 w 1791974"/>
                <a:gd name="connsiteY1110" fmla="*/ 1020453 h 1785178"/>
                <a:gd name="connsiteX1111" fmla="*/ 917000 w 1791974"/>
                <a:gd name="connsiteY1111" fmla="*/ 1020453 h 1785178"/>
                <a:gd name="connsiteX1112" fmla="*/ 917000 w 1791974"/>
                <a:gd name="connsiteY1112" fmla="*/ 959002 h 1785178"/>
                <a:gd name="connsiteX1113" fmla="*/ 983144 w 1791974"/>
                <a:gd name="connsiteY1113" fmla="*/ 925188 h 1785178"/>
                <a:gd name="connsiteX1114" fmla="*/ 917297 w 1791974"/>
                <a:gd name="connsiteY1114" fmla="*/ 925188 h 1785178"/>
                <a:gd name="connsiteX1115" fmla="*/ 917297 w 1791974"/>
                <a:gd name="connsiteY1115" fmla="*/ 908555 h 1785178"/>
                <a:gd name="connsiteX1116" fmla="*/ 999530 w 1791974"/>
                <a:gd name="connsiteY1116" fmla="*/ 908555 h 1785178"/>
                <a:gd name="connsiteX1117" fmla="*/ 1014821 w 1791974"/>
                <a:gd name="connsiteY1117" fmla="*/ 877779 h 1785178"/>
                <a:gd name="connsiteX1118" fmla="*/ 968699 w 1791974"/>
                <a:gd name="connsiteY1118" fmla="*/ 877779 h 1785178"/>
                <a:gd name="connsiteX1119" fmla="*/ 968699 w 1791974"/>
                <a:gd name="connsiteY1119" fmla="*/ 858407 h 1785178"/>
                <a:gd name="connsiteX1120" fmla="*/ 1041318 w 1791974"/>
                <a:gd name="connsiteY1120" fmla="*/ 858407 h 1785178"/>
                <a:gd name="connsiteX1121" fmla="*/ 938815 w 1791974"/>
                <a:gd name="connsiteY1121" fmla="*/ 979568 h 1785178"/>
                <a:gd name="connsiteX1122" fmla="*/ 938815 w 1791974"/>
                <a:gd name="connsiteY1122" fmla="*/ 979568 h 1785178"/>
                <a:gd name="connsiteX1123" fmla="*/ 931792 w 1791974"/>
                <a:gd name="connsiteY1123" fmla="*/ 981410 h 1785178"/>
                <a:gd name="connsiteX1124" fmla="*/ 931792 w 1791974"/>
                <a:gd name="connsiteY1124" fmla="*/ 1017812 h 1785178"/>
                <a:gd name="connsiteX1125" fmla="*/ 938815 w 1791974"/>
                <a:gd name="connsiteY1125" fmla="*/ 1016368 h 1785178"/>
                <a:gd name="connsiteX1126" fmla="*/ 938815 w 1791974"/>
                <a:gd name="connsiteY1126" fmla="*/ 1016368 h 1785178"/>
                <a:gd name="connsiteX1127" fmla="*/ 939263 w 1791974"/>
                <a:gd name="connsiteY1127" fmla="*/ 1016368 h 1785178"/>
                <a:gd name="connsiteX1128" fmla="*/ 940856 w 1791974"/>
                <a:gd name="connsiteY1128" fmla="*/ 1015971 h 1785178"/>
                <a:gd name="connsiteX1129" fmla="*/ 943148 w 1791974"/>
                <a:gd name="connsiteY1129" fmla="*/ 1015473 h 1785178"/>
                <a:gd name="connsiteX1130" fmla="*/ 945140 w 1791974"/>
                <a:gd name="connsiteY1130" fmla="*/ 1014925 h 1785178"/>
                <a:gd name="connsiteX1131" fmla="*/ 947082 w 1791974"/>
                <a:gd name="connsiteY1131" fmla="*/ 1014376 h 1785178"/>
                <a:gd name="connsiteX1132" fmla="*/ 949225 w 1791974"/>
                <a:gd name="connsiteY1132" fmla="*/ 1013780 h 1785178"/>
                <a:gd name="connsiteX1133" fmla="*/ 950868 w 1791974"/>
                <a:gd name="connsiteY1133" fmla="*/ 1013282 h 1785178"/>
                <a:gd name="connsiteX1134" fmla="*/ 953160 w 1791974"/>
                <a:gd name="connsiteY1134" fmla="*/ 1012585 h 1785178"/>
                <a:gd name="connsiteX1135" fmla="*/ 954654 w 1791974"/>
                <a:gd name="connsiteY1135" fmla="*/ 1012135 h 1785178"/>
                <a:gd name="connsiteX1136" fmla="*/ 963869 w 1791974"/>
                <a:gd name="connsiteY1136" fmla="*/ 1008850 h 1785178"/>
                <a:gd name="connsiteX1137" fmla="*/ 964216 w 1791974"/>
                <a:gd name="connsiteY1137" fmla="*/ 1008850 h 1785178"/>
                <a:gd name="connsiteX1138" fmla="*/ 966807 w 1791974"/>
                <a:gd name="connsiteY1138" fmla="*/ 1007804 h 1785178"/>
                <a:gd name="connsiteX1139" fmla="*/ 967952 w 1791974"/>
                <a:gd name="connsiteY1139" fmla="*/ 1007356 h 1785178"/>
                <a:gd name="connsiteX1140" fmla="*/ 970591 w 1791974"/>
                <a:gd name="connsiteY1140" fmla="*/ 1006210 h 1785178"/>
                <a:gd name="connsiteX1141" fmla="*/ 971489 w 1791974"/>
                <a:gd name="connsiteY1141" fmla="*/ 1005812 h 1785178"/>
                <a:gd name="connsiteX1142" fmla="*/ 974078 w 1791974"/>
                <a:gd name="connsiteY1142" fmla="*/ 1004665 h 1785178"/>
                <a:gd name="connsiteX1143" fmla="*/ 975124 w 1791974"/>
                <a:gd name="connsiteY1143" fmla="*/ 1004167 h 1785178"/>
                <a:gd name="connsiteX1144" fmla="*/ 977765 w 1791974"/>
                <a:gd name="connsiteY1144" fmla="*/ 1002874 h 1785178"/>
                <a:gd name="connsiteX1145" fmla="*/ 978362 w 1791974"/>
                <a:gd name="connsiteY1145" fmla="*/ 1002575 h 1785178"/>
                <a:gd name="connsiteX1146" fmla="*/ 981202 w 1791974"/>
                <a:gd name="connsiteY1146" fmla="*/ 1001181 h 1785178"/>
                <a:gd name="connsiteX1147" fmla="*/ 981700 w 1791974"/>
                <a:gd name="connsiteY1147" fmla="*/ 1000932 h 1785178"/>
                <a:gd name="connsiteX1148" fmla="*/ 990316 w 1791974"/>
                <a:gd name="connsiteY1148" fmla="*/ 995952 h 1785178"/>
                <a:gd name="connsiteX1149" fmla="*/ 991212 w 1791974"/>
                <a:gd name="connsiteY1149" fmla="*/ 995404 h 1785178"/>
                <a:gd name="connsiteX1150" fmla="*/ 993304 w 1791974"/>
                <a:gd name="connsiteY1150" fmla="*/ 994159 h 1785178"/>
                <a:gd name="connsiteX1151" fmla="*/ 994748 w 1791974"/>
                <a:gd name="connsiteY1151" fmla="*/ 993262 h 1785178"/>
                <a:gd name="connsiteX1152" fmla="*/ 996691 w 1791974"/>
                <a:gd name="connsiteY1152" fmla="*/ 991968 h 1785178"/>
                <a:gd name="connsiteX1153" fmla="*/ 997886 w 1791974"/>
                <a:gd name="connsiteY1153" fmla="*/ 991221 h 1785178"/>
                <a:gd name="connsiteX1154" fmla="*/ 1000079 w 1791974"/>
                <a:gd name="connsiteY1154" fmla="*/ 989727 h 1785178"/>
                <a:gd name="connsiteX1155" fmla="*/ 1001123 w 1791974"/>
                <a:gd name="connsiteY1155" fmla="*/ 989031 h 1785178"/>
                <a:gd name="connsiteX1156" fmla="*/ 1003266 w 1791974"/>
                <a:gd name="connsiteY1156" fmla="*/ 987486 h 1785178"/>
                <a:gd name="connsiteX1157" fmla="*/ 1004112 w 1791974"/>
                <a:gd name="connsiteY1157" fmla="*/ 986888 h 1785178"/>
                <a:gd name="connsiteX1158" fmla="*/ 1011734 w 1791974"/>
                <a:gd name="connsiteY1158" fmla="*/ 981063 h 1785178"/>
                <a:gd name="connsiteX1159" fmla="*/ 1012330 w 1791974"/>
                <a:gd name="connsiteY1159" fmla="*/ 980564 h 1785178"/>
                <a:gd name="connsiteX1160" fmla="*/ 1014471 w 1791974"/>
                <a:gd name="connsiteY1160" fmla="*/ 978771 h 1785178"/>
                <a:gd name="connsiteX1161" fmla="*/ 1015419 w 1791974"/>
                <a:gd name="connsiteY1161" fmla="*/ 977974 h 1785178"/>
                <a:gd name="connsiteX1162" fmla="*/ 1017261 w 1791974"/>
                <a:gd name="connsiteY1162" fmla="*/ 976382 h 1785178"/>
                <a:gd name="connsiteX1163" fmla="*/ 1018456 w 1791974"/>
                <a:gd name="connsiteY1163" fmla="*/ 975335 h 1785178"/>
                <a:gd name="connsiteX1164" fmla="*/ 1020300 w 1791974"/>
                <a:gd name="connsiteY1164" fmla="*/ 973643 h 1785178"/>
                <a:gd name="connsiteX1165" fmla="*/ 1021246 w 1791974"/>
                <a:gd name="connsiteY1165" fmla="*/ 972795 h 1785178"/>
                <a:gd name="connsiteX1166" fmla="*/ 1023188 w 1791974"/>
                <a:gd name="connsiteY1166" fmla="*/ 970952 h 1785178"/>
                <a:gd name="connsiteX1167" fmla="*/ 1023786 w 1791974"/>
                <a:gd name="connsiteY1167" fmla="*/ 970355 h 1785178"/>
                <a:gd name="connsiteX1168" fmla="*/ 1030460 w 1791974"/>
                <a:gd name="connsiteY1168" fmla="*/ 963484 h 1785178"/>
                <a:gd name="connsiteX1169" fmla="*/ 1031157 w 1791974"/>
                <a:gd name="connsiteY1169" fmla="*/ 962785 h 1785178"/>
                <a:gd name="connsiteX1170" fmla="*/ 1032702 w 1791974"/>
                <a:gd name="connsiteY1170" fmla="*/ 961042 h 1785178"/>
                <a:gd name="connsiteX1171" fmla="*/ 1033947 w 1791974"/>
                <a:gd name="connsiteY1171" fmla="*/ 959648 h 1785178"/>
                <a:gd name="connsiteX1172" fmla="*/ 1035192 w 1791974"/>
                <a:gd name="connsiteY1172" fmla="*/ 958205 h 1785178"/>
                <a:gd name="connsiteX1173" fmla="*/ 1036538 w 1791974"/>
                <a:gd name="connsiteY1173" fmla="*/ 956610 h 1785178"/>
                <a:gd name="connsiteX1174" fmla="*/ 1037683 w 1791974"/>
                <a:gd name="connsiteY1174" fmla="*/ 955166 h 1785178"/>
                <a:gd name="connsiteX1175" fmla="*/ 1039275 w 1791974"/>
                <a:gd name="connsiteY1175" fmla="*/ 953225 h 1785178"/>
                <a:gd name="connsiteX1176" fmla="*/ 1040223 w 1791974"/>
                <a:gd name="connsiteY1176" fmla="*/ 952030 h 1785178"/>
                <a:gd name="connsiteX1177" fmla="*/ 1041816 w 1791974"/>
                <a:gd name="connsiteY1177" fmla="*/ 949988 h 1785178"/>
                <a:gd name="connsiteX1178" fmla="*/ 1042664 w 1791974"/>
                <a:gd name="connsiteY1178" fmla="*/ 948843 h 1785178"/>
                <a:gd name="connsiteX1179" fmla="*/ 1044754 w 1791974"/>
                <a:gd name="connsiteY1179" fmla="*/ 946004 h 1785178"/>
                <a:gd name="connsiteX1180" fmla="*/ 1045502 w 1791974"/>
                <a:gd name="connsiteY1180" fmla="*/ 944957 h 1785178"/>
                <a:gd name="connsiteX1181" fmla="*/ 1047295 w 1791974"/>
                <a:gd name="connsiteY1181" fmla="*/ 942319 h 1785178"/>
                <a:gd name="connsiteX1182" fmla="*/ 1048143 w 1791974"/>
                <a:gd name="connsiteY1182" fmla="*/ 941074 h 1785178"/>
                <a:gd name="connsiteX1183" fmla="*/ 1049587 w 1791974"/>
                <a:gd name="connsiteY1183" fmla="*/ 938883 h 1785178"/>
                <a:gd name="connsiteX1184" fmla="*/ 1050334 w 1791974"/>
                <a:gd name="connsiteY1184" fmla="*/ 937688 h 1785178"/>
                <a:gd name="connsiteX1185" fmla="*/ 1051778 w 1791974"/>
                <a:gd name="connsiteY1185" fmla="*/ 935397 h 1785178"/>
                <a:gd name="connsiteX1186" fmla="*/ 1052575 w 1791974"/>
                <a:gd name="connsiteY1186" fmla="*/ 934152 h 1785178"/>
                <a:gd name="connsiteX1187" fmla="*/ 1054019 w 1791974"/>
                <a:gd name="connsiteY1187" fmla="*/ 931662 h 1785178"/>
                <a:gd name="connsiteX1188" fmla="*/ 1054517 w 1791974"/>
                <a:gd name="connsiteY1188" fmla="*/ 930764 h 1785178"/>
                <a:gd name="connsiteX1189" fmla="*/ 1056112 w 1791974"/>
                <a:gd name="connsiteY1189" fmla="*/ 927977 h 1785178"/>
                <a:gd name="connsiteX1190" fmla="*/ 1056560 w 1791974"/>
                <a:gd name="connsiteY1190" fmla="*/ 927079 h 1785178"/>
                <a:gd name="connsiteX1191" fmla="*/ 1060346 w 1791974"/>
                <a:gd name="connsiteY1191" fmla="*/ 919760 h 1785178"/>
                <a:gd name="connsiteX1192" fmla="*/ 1060643 w 1791974"/>
                <a:gd name="connsiteY1192" fmla="*/ 919063 h 1785178"/>
                <a:gd name="connsiteX1193" fmla="*/ 1062137 w 1791974"/>
                <a:gd name="connsiteY1193" fmla="*/ 915876 h 1785178"/>
                <a:gd name="connsiteX1194" fmla="*/ 1062487 w 1791974"/>
                <a:gd name="connsiteY1194" fmla="*/ 915178 h 1785178"/>
                <a:gd name="connsiteX1195" fmla="*/ 1063732 w 1791974"/>
                <a:gd name="connsiteY1195" fmla="*/ 912240 h 1785178"/>
                <a:gd name="connsiteX1196" fmla="*/ 1064230 w 1791974"/>
                <a:gd name="connsiteY1196" fmla="*/ 911095 h 1785178"/>
                <a:gd name="connsiteX1197" fmla="*/ 1065475 w 1791974"/>
                <a:gd name="connsiteY1197" fmla="*/ 908107 h 1785178"/>
                <a:gd name="connsiteX1198" fmla="*/ 1065775 w 1791974"/>
                <a:gd name="connsiteY1198" fmla="*/ 907360 h 1785178"/>
                <a:gd name="connsiteX1199" fmla="*/ 1067118 w 1791974"/>
                <a:gd name="connsiteY1199" fmla="*/ 903824 h 1785178"/>
                <a:gd name="connsiteX1200" fmla="*/ 1067118 w 1791974"/>
                <a:gd name="connsiteY1200" fmla="*/ 903476 h 1785178"/>
                <a:gd name="connsiteX1201" fmla="*/ 1072099 w 1791974"/>
                <a:gd name="connsiteY1201" fmla="*/ 886992 h 1785178"/>
                <a:gd name="connsiteX1202" fmla="*/ 1072099 w 1791974"/>
                <a:gd name="connsiteY1202" fmla="*/ 886494 h 1785178"/>
                <a:gd name="connsiteX1203" fmla="*/ 1072995 w 1791974"/>
                <a:gd name="connsiteY1203" fmla="*/ 882759 h 1785178"/>
                <a:gd name="connsiteX1204" fmla="*/ 1072995 w 1791974"/>
                <a:gd name="connsiteY1204" fmla="*/ 882261 h 1785178"/>
                <a:gd name="connsiteX1205" fmla="*/ 1073843 w 1791974"/>
                <a:gd name="connsiteY1205" fmla="*/ 878277 h 1785178"/>
                <a:gd name="connsiteX1206" fmla="*/ 1073843 w 1791974"/>
                <a:gd name="connsiteY1206" fmla="*/ 878277 h 1785178"/>
                <a:gd name="connsiteX1207" fmla="*/ 1076582 w 1791974"/>
                <a:gd name="connsiteY1207" fmla="*/ 860600 h 1785178"/>
                <a:gd name="connsiteX1208" fmla="*/ 1076582 w 1791974"/>
                <a:gd name="connsiteY1208" fmla="*/ 860600 h 1785178"/>
                <a:gd name="connsiteX1209" fmla="*/ 1077478 w 1791974"/>
                <a:gd name="connsiteY1209" fmla="*/ 842323 h 1785178"/>
                <a:gd name="connsiteX1210" fmla="*/ 1076980 w 1791974"/>
                <a:gd name="connsiteY1210" fmla="*/ 828479 h 1785178"/>
                <a:gd name="connsiteX1211" fmla="*/ 968550 w 1791974"/>
                <a:gd name="connsiteY1211" fmla="*/ 828479 h 1785178"/>
                <a:gd name="connsiteX1212" fmla="*/ 968550 w 1791974"/>
                <a:gd name="connsiteY1212" fmla="*/ 808111 h 1785178"/>
                <a:gd name="connsiteX1213" fmla="*/ 1074640 w 1791974"/>
                <a:gd name="connsiteY1213" fmla="*/ 808111 h 1785178"/>
                <a:gd name="connsiteX1214" fmla="*/ 1066122 w 1791974"/>
                <a:gd name="connsiteY1214" fmla="*/ 778233 h 1785178"/>
                <a:gd name="connsiteX1215" fmla="*/ 938665 w 1791974"/>
                <a:gd name="connsiteY1215" fmla="*/ 778233 h 1785178"/>
                <a:gd name="connsiteX1216" fmla="*/ 938665 w 1791974"/>
                <a:gd name="connsiteY1216" fmla="*/ 828429 h 1785178"/>
                <a:gd name="connsiteX1217" fmla="*/ 917297 w 1791974"/>
                <a:gd name="connsiteY1217" fmla="*/ 828429 h 1785178"/>
                <a:gd name="connsiteX1218" fmla="*/ 917297 w 1791974"/>
                <a:gd name="connsiteY1218" fmla="*/ 757216 h 1785178"/>
                <a:gd name="connsiteX1219" fmla="*/ 1056759 w 1791974"/>
                <a:gd name="connsiteY1219" fmla="*/ 757216 h 1785178"/>
                <a:gd name="connsiteX1220" fmla="*/ 939014 w 1791974"/>
                <a:gd name="connsiteY1220" fmla="*/ 667829 h 1785178"/>
                <a:gd name="connsiteX1221" fmla="*/ 939014 w 1791974"/>
                <a:gd name="connsiteY1221" fmla="*/ 667829 h 1785178"/>
                <a:gd name="connsiteX1222" fmla="*/ 931991 w 1791974"/>
                <a:gd name="connsiteY1222" fmla="*/ 666385 h 1785178"/>
                <a:gd name="connsiteX1223" fmla="*/ 931991 w 1791974"/>
                <a:gd name="connsiteY1223" fmla="*/ 703037 h 1785178"/>
                <a:gd name="connsiteX1224" fmla="*/ 939014 w 1791974"/>
                <a:gd name="connsiteY1224" fmla="*/ 704830 h 1785178"/>
                <a:gd name="connsiteX1225" fmla="*/ 939014 w 1791974"/>
                <a:gd name="connsiteY1225" fmla="*/ 704830 h 1785178"/>
                <a:gd name="connsiteX1226" fmla="*/ 984339 w 1791974"/>
                <a:gd name="connsiteY1226" fmla="*/ 727190 h 1785178"/>
                <a:gd name="connsiteX1227" fmla="*/ 917297 w 1791974"/>
                <a:gd name="connsiteY1227" fmla="*/ 727190 h 1785178"/>
                <a:gd name="connsiteX1228" fmla="*/ 917297 w 1791974"/>
                <a:gd name="connsiteY1228" fmla="*/ 664343 h 1785178"/>
                <a:gd name="connsiteX1229" fmla="*/ 899217 w 1791974"/>
                <a:gd name="connsiteY1229" fmla="*/ 663447 h 1785178"/>
                <a:gd name="connsiteX1230" fmla="*/ 893391 w 1791974"/>
                <a:gd name="connsiteY1230" fmla="*/ 858407 h 1785178"/>
                <a:gd name="connsiteX1231" fmla="*/ 859671 w 1791974"/>
                <a:gd name="connsiteY1231" fmla="*/ 858407 h 1785178"/>
                <a:gd name="connsiteX1232" fmla="*/ 859671 w 1791974"/>
                <a:gd name="connsiteY1232" fmla="*/ 877829 h 1785178"/>
                <a:gd name="connsiteX1233" fmla="*/ 938665 w 1791974"/>
                <a:gd name="connsiteY1233" fmla="*/ 877829 h 1785178"/>
                <a:gd name="connsiteX1234" fmla="*/ 938665 w 1791974"/>
                <a:gd name="connsiteY1234" fmla="*/ 858458 h 1785178"/>
                <a:gd name="connsiteX1235" fmla="*/ 893391 w 1791974"/>
                <a:gd name="connsiteY1235" fmla="*/ 858458 h 1785178"/>
                <a:gd name="connsiteX1236" fmla="*/ 1042166 w 1791974"/>
                <a:gd name="connsiteY1236" fmla="*/ 466393 h 1785178"/>
                <a:gd name="connsiteX1237" fmla="*/ 637827 w 1791974"/>
                <a:gd name="connsiteY1237" fmla="*/ 650947 h 1785178"/>
                <a:gd name="connsiteX1238" fmla="*/ 676578 w 1791974"/>
                <a:gd name="connsiteY1238" fmla="*/ 802633 h 1785178"/>
                <a:gd name="connsiteX1239" fmla="*/ 642212 w 1791974"/>
                <a:gd name="connsiteY1239" fmla="*/ 945855 h 1785178"/>
                <a:gd name="connsiteX1240" fmla="*/ 635686 w 1791974"/>
                <a:gd name="connsiteY1240" fmla="*/ 953026 h 1785178"/>
                <a:gd name="connsiteX1241" fmla="*/ 458671 w 1791974"/>
                <a:gd name="connsiteY1241" fmla="*/ 981161 h 1785178"/>
                <a:gd name="connsiteX1242" fmla="*/ 458671 w 1791974"/>
                <a:gd name="connsiteY1242" fmla="*/ 981161 h 1785178"/>
                <a:gd name="connsiteX1243" fmla="*/ 422959 w 1791974"/>
                <a:gd name="connsiteY1243" fmla="*/ 981161 h 1785178"/>
                <a:gd name="connsiteX1244" fmla="*/ 528102 w 1791974"/>
                <a:gd name="connsiteY1244" fmla="*/ 1089274 h 1785178"/>
                <a:gd name="connsiteX1245" fmla="*/ 1067219 w 1791974"/>
                <a:gd name="connsiteY1245" fmla="*/ 1089274 h 1785178"/>
                <a:gd name="connsiteX1246" fmla="*/ 1042314 w 1791974"/>
                <a:gd name="connsiteY1246" fmla="*/ 466345 h 1785178"/>
                <a:gd name="connsiteX1247" fmla="*/ 1196918 w 1791974"/>
                <a:gd name="connsiteY1247" fmla="*/ 1089324 h 1785178"/>
                <a:gd name="connsiteX1248" fmla="*/ 1242640 w 1791974"/>
                <a:gd name="connsiteY1248" fmla="*/ 960295 h 1785178"/>
                <a:gd name="connsiteX1249" fmla="*/ 1192832 w 1791974"/>
                <a:gd name="connsiteY1249" fmla="*/ 970255 h 1785178"/>
                <a:gd name="connsiteX1250" fmla="*/ 1177892 w 1791974"/>
                <a:gd name="connsiteY1250" fmla="*/ 1011838 h 1785178"/>
                <a:gd name="connsiteX1251" fmla="*/ 1170270 w 1791974"/>
                <a:gd name="connsiteY1251" fmla="*/ 973643 h 1785178"/>
                <a:gd name="connsiteX1252" fmla="*/ 1127137 w 1791974"/>
                <a:gd name="connsiteY1252" fmla="*/ 978323 h 1785178"/>
                <a:gd name="connsiteX1253" fmla="*/ 1087888 w 1791974"/>
                <a:gd name="connsiteY1253" fmla="*/ 1089573 h 1785178"/>
                <a:gd name="connsiteX1254" fmla="*/ 1135554 w 1791974"/>
                <a:gd name="connsiteY1254" fmla="*/ 1089573 h 1785178"/>
                <a:gd name="connsiteX1255" fmla="*/ 1147906 w 1791974"/>
                <a:gd name="connsiteY1255" fmla="*/ 1055510 h 1785178"/>
                <a:gd name="connsiteX1256" fmla="*/ 1154481 w 1791974"/>
                <a:gd name="connsiteY1256" fmla="*/ 1089573 h 1785178"/>
                <a:gd name="connsiteX1257" fmla="*/ 1388627 w 1791974"/>
                <a:gd name="connsiteY1257" fmla="*/ 911792 h 1785178"/>
                <a:gd name="connsiteX1258" fmla="*/ 1330800 w 1791974"/>
                <a:gd name="connsiteY1258" fmla="*/ 934748 h 1785178"/>
                <a:gd name="connsiteX1259" fmla="*/ 1306195 w 1791974"/>
                <a:gd name="connsiteY1259" fmla="*/ 1004467 h 1785178"/>
                <a:gd name="connsiteX1260" fmla="*/ 1300816 w 1791974"/>
                <a:gd name="connsiteY1260" fmla="*/ 1007754 h 1785178"/>
                <a:gd name="connsiteX1261" fmla="*/ 1296632 w 1791974"/>
                <a:gd name="connsiteY1261" fmla="*/ 1007754 h 1785178"/>
                <a:gd name="connsiteX1262" fmla="*/ 1290505 w 1791974"/>
                <a:gd name="connsiteY1262" fmla="*/ 1001428 h 1785178"/>
                <a:gd name="connsiteX1263" fmla="*/ 1311774 w 1791974"/>
                <a:gd name="connsiteY1263" fmla="*/ 941124 h 1785178"/>
                <a:gd name="connsiteX1264" fmla="*/ 1259874 w 1791974"/>
                <a:gd name="connsiteY1264" fmla="*/ 956062 h 1785178"/>
                <a:gd name="connsiteX1265" fmla="*/ 1212706 w 1791974"/>
                <a:gd name="connsiteY1265" fmla="*/ 1089274 h 1785178"/>
                <a:gd name="connsiteX1266" fmla="*/ 1293395 w 1791974"/>
                <a:gd name="connsiteY1266" fmla="*/ 1089274 h 1785178"/>
                <a:gd name="connsiteX1267" fmla="*/ 1327064 w 1791974"/>
                <a:gd name="connsiteY1267" fmla="*/ 1072691 h 1785178"/>
                <a:gd name="connsiteX1268" fmla="*/ 1388627 w 1791974"/>
                <a:gd name="connsiteY1268" fmla="*/ 911742 h 1785178"/>
                <a:gd name="connsiteX1269" fmla="*/ 1012730 w 1791974"/>
                <a:gd name="connsiteY1269" fmla="*/ 1238919 h 1785178"/>
                <a:gd name="connsiteX1270" fmla="*/ 1037283 w 1791974"/>
                <a:gd name="connsiteY1270" fmla="*/ 1265561 h 1785178"/>
                <a:gd name="connsiteX1271" fmla="*/ 1061043 w 1791974"/>
                <a:gd name="connsiteY1271" fmla="*/ 1238919 h 1785178"/>
                <a:gd name="connsiteX1272" fmla="*/ 1055016 w 1791974"/>
                <a:gd name="connsiteY1272" fmla="*/ 1218650 h 1785178"/>
                <a:gd name="connsiteX1273" fmla="*/ 1037283 w 1791974"/>
                <a:gd name="connsiteY1273" fmla="*/ 1211579 h 1785178"/>
                <a:gd name="connsiteX1274" fmla="*/ 1012730 w 1791974"/>
                <a:gd name="connsiteY1274" fmla="*/ 1238919 h 1785178"/>
                <a:gd name="connsiteX1275" fmla="*/ 1040870 w 1791974"/>
                <a:gd name="connsiteY1275" fmla="*/ 1202017 h 1785178"/>
                <a:gd name="connsiteX1276" fmla="*/ 1018358 w 1791974"/>
                <a:gd name="connsiteY1276" fmla="*/ 1207346 h 1785178"/>
                <a:gd name="connsiteX1277" fmla="*/ 1010139 w 1791974"/>
                <a:gd name="connsiteY1277" fmla="*/ 1216311 h 1785178"/>
                <a:gd name="connsiteX1278" fmla="*/ 1015668 w 1791974"/>
                <a:gd name="connsiteY1278" fmla="*/ 1189370 h 1785178"/>
                <a:gd name="connsiteX1279" fmla="*/ 1036538 w 1791974"/>
                <a:gd name="connsiteY1279" fmla="*/ 1177069 h 1785178"/>
                <a:gd name="connsiteX1280" fmla="*/ 1049685 w 1791974"/>
                <a:gd name="connsiteY1280" fmla="*/ 1179310 h 1785178"/>
                <a:gd name="connsiteX1281" fmla="*/ 1056759 w 1791974"/>
                <a:gd name="connsiteY1281" fmla="*/ 1184788 h 1785178"/>
                <a:gd name="connsiteX1282" fmla="*/ 1059498 w 1791974"/>
                <a:gd name="connsiteY1282" fmla="*/ 1190912 h 1785178"/>
                <a:gd name="connsiteX1283" fmla="*/ 1060097 w 1791974"/>
                <a:gd name="connsiteY1283" fmla="*/ 1194200 h 1785178"/>
                <a:gd name="connsiteX1284" fmla="*/ 1072897 w 1791974"/>
                <a:gd name="connsiteY1284" fmla="*/ 1194200 h 1785178"/>
                <a:gd name="connsiteX1285" fmla="*/ 1070756 w 1791974"/>
                <a:gd name="connsiteY1285" fmla="*/ 1184240 h 1785178"/>
                <a:gd name="connsiteX1286" fmla="*/ 1060346 w 1791974"/>
                <a:gd name="connsiteY1286" fmla="*/ 1172936 h 1785178"/>
                <a:gd name="connsiteX1287" fmla="*/ 1036287 w 1791974"/>
                <a:gd name="connsiteY1287" fmla="*/ 1167508 h 1785178"/>
                <a:gd name="connsiteX1288" fmla="*/ 1012630 w 1791974"/>
                <a:gd name="connsiteY1288" fmla="*/ 1175227 h 1785178"/>
                <a:gd name="connsiteX1289" fmla="*/ 1000079 w 1791974"/>
                <a:gd name="connsiteY1289" fmla="*/ 1194099 h 1785178"/>
                <a:gd name="connsiteX1290" fmla="*/ 996044 w 1791974"/>
                <a:gd name="connsiteY1290" fmla="*/ 1219646 h 1785178"/>
                <a:gd name="connsiteX1291" fmla="*/ 998982 w 1791974"/>
                <a:gd name="connsiteY1291" fmla="*/ 1247683 h 1785178"/>
                <a:gd name="connsiteX1292" fmla="*/ 1010786 w 1791974"/>
                <a:gd name="connsiteY1292" fmla="*/ 1267603 h 1785178"/>
                <a:gd name="connsiteX1293" fmla="*/ 1036538 w 1791974"/>
                <a:gd name="connsiteY1293" fmla="*/ 1275420 h 1785178"/>
                <a:gd name="connsiteX1294" fmla="*/ 1055413 w 1791974"/>
                <a:gd name="connsiteY1294" fmla="*/ 1271886 h 1785178"/>
                <a:gd name="connsiteX1295" fmla="*/ 1069012 w 1791974"/>
                <a:gd name="connsiteY1295" fmla="*/ 1260482 h 1785178"/>
                <a:gd name="connsiteX1296" fmla="*/ 1074391 w 1791974"/>
                <a:gd name="connsiteY1296" fmla="*/ 1239964 h 1785178"/>
                <a:gd name="connsiteX1297" fmla="*/ 1065775 w 1791974"/>
                <a:gd name="connsiteY1297" fmla="*/ 1211977 h 1785178"/>
                <a:gd name="connsiteX1298" fmla="*/ 1040870 w 1791974"/>
                <a:gd name="connsiteY1298" fmla="*/ 1202017 h 1785178"/>
                <a:gd name="connsiteX1299" fmla="*/ 932887 w 1791974"/>
                <a:gd name="connsiteY1299" fmla="*/ 1178213 h 1785178"/>
                <a:gd name="connsiteX1300" fmla="*/ 911770 w 1791974"/>
                <a:gd name="connsiteY1300" fmla="*/ 1190266 h 1785178"/>
                <a:gd name="connsiteX1301" fmla="*/ 906341 w 1791974"/>
                <a:gd name="connsiteY1301" fmla="*/ 1220941 h 1785178"/>
                <a:gd name="connsiteX1302" fmla="*/ 911868 w 1791974"/>
                <a:gd name="connsiteY1302" fmla="*/ 1252115 h 1785178"/>
                <a:gd name="connsiteX1303" fmla="*/ 932887 w 1791974"/>
                <a:gd name="connsiteY1303" fmla="*/ 1264514 h 1785178"/>
                <a:gd name="connsiteX1304" fmla="*/ 959535 w 1791974"/>
                <a:gd name="connsiteY1304" fmla="*/ 1220941 h 1785178"/>
                <a:gd name="connsiteX1305" fmla="*/ 953957 w 1791974"/>
                <a:gd name="connsiteY1305" fmla="*/ 1190465 h 1785178"/>
                <a:gd name="connsiteX1306" fmla="*/ 932887 w 1791974"/>
                <a:gd name="connsiteY1306" fmla="*/ 1178364 h 1785178"/>
                <a:gd name="connsiteX1307" fmla="*/ 974327 w 1791974"/>
                <a:gd name="connsiteY1307" fmla="*/ 1220793 h 1785178"/>
                <a:gd name="connsiteX1308" fmla="*/ 970792 w 1791974"/>
                <a:gd name="connsiteY1308" fmla="*/ 1194250 h 1785178"/>
                <a:gd name="connsiteX1309" fmla="*/ 916940 w 1791974"/>
                <a:gd name="connsiteY1309" fmla="*/ 1170251 h 1785178"/>
                <a:gd name="connsiteX1310" fmla="*/ 907884 w 1791974"/>
                <a:gd name="connsiteY1310" fmla="*/ 1175077 h 1785178"/>
                <a:gd name="connsiteX1311" fmla="*/ 894983 w 1791974"/>
                <a:gd name="connsiteY1311" fmla="*/ 1194597 h 1785178"/>
                <a:gd name="connsiteX1312" fmla="*/ 891298 w 1791974"/>
                <a:gd name="connsiteY1312" fmla="*/ 1221240 h 1785178"/>
                <a:gd name="connsiteX1313" fmla="*/ 932937 w 1791974"/>
                <a:gd name="connsiteY1313" fmla="*/ 1275073 h 1785178"/>
                <a:gd name="connsiteX1314" fmla="*/ 957841 w 1791974"/>
                <a:gd name="connsiteY1314" fmla="*/ 1267404 h 1785178"/>
                <a:gd name="connsiteX1315" fmla="*/ 970742 w 1791974"/>
                <a:gd name="connsiteY1315" fmla="*/ 1247484 h 1785178"/>
                <a:gd name="connsiteX1316" fmla="*/ 974377 w 1791974"/>
                <a:gd name="connsiteY1316" fmla="*/ 1220543 h 1785178"/>
                <a:gd name="connsiteX1317" fmla="*/ 853095 w 1791974"/>
                <a:gd name="connsiteY1317" fmla="*/ 1203611 h 1785178"/>
                <a:gd name="connsiteX1318" fmla="*/ 828641 w 1791974"/>
                <a:gd name="connsiteY1318" fmla="*/ 1177018 h 1785178"/>
                <a:gd name="connsiteX1319" fmla="*/ 804584 w 1791974"/>
                <a:gd name="connsiteY1319" fmla="*/ 1203611 h 1785178"/>
                <a:gd name="connsiteX1320" fmla="*/ 810760 w 1791974"/>
                <a:gd name="connsiteY1320" fmla="*/ 1223879 h 1785178"/>
                <a:gd name="connsiteX1321" fmla="*/ 828641 w 1791974"/>
                <a:gd name="connsiteY1321" fmla="*/ 1230901 h 1785178"/>
                <a:gd name="connsiteX1322" fmla="*/ 846821 w 1791974"/>
                <a:gd name="connsiteY1322" fmla="*/ 1223831 h 1785178"/>
                <a:gd name="connsiteX1323" fmla="*/ 853095 w 1791974"/>
                <a:gd name="connsiteY1323" fmla="*/ 1203511 h 1785178"/>
                <a:gd name="connsiteX1324" fmla="*/ 824805 w 1791974"/>
                <a:gd name="connsiteY1324" fmla="*/ 1240562 h 1785178"/>
                <a:gd name="connsiteX1325" fmla="*/ 847319 w 1791974"/>
                <a:gd name="connsiteY1325" fmla="*/ 1235184 h 1785178"/>
                <a:gd name="connsiteX1326" fmla="*/ 855487 w 1791974"/>
                <a:gd name="connsiteY1326" fmla="*/ 1226270 h 1785178"/>
                <a:gd name="connsiteX1327" fmla="*/ 855986 w 1791974"/>
                <a:gd name="connsiteY1327" fmla="*/ 1230753 h 1785178"/>
                <a:gd name="connsiteX1328" fmla="*/ 850059 w 1791974"/>
                <a:gd name="connsiteY1328" fmla="*/ 1253958 h 1785178"/>
                <a:gd name="connsiteX1329" fmla="*/ 829089 w 1791974"/>
                <a:gd name="connsiteY1329" fmla="*/ 1265510 h 1785178"/>
                <a:gd name="connsiteX1330" fmla="*/ 816289 w 1791974"/>
                <a:gd name="connsiteY1330" fmla="*/ 1263221 h 1785178"/>
                <a:gd name="connsiteX1331" fmla="*/ 809215 w 1791974"/>
                <a:gd name="connsiteY1331" fmla="*/ 1257942 h 1785178"/>
                <a:gd name="connsiteX1332" fmla="*/ 806425 w 1791974"/>
                <a:gd name="connsiteY1332" fmla="*/ 1251865 h 1785178"/>
                <a:gd name="connsiteX1333" fmla="*/ 805728 w 1791974"/>
                <a:gd name="connsiteY1333" fmla="*/ 1248379 h 1785178"/>
                <a:gd name="connsiteX1334" fmla="*/ 792778 w 1791974"/>
                <a:gd name="connsiteY1334" fmla="*/ 1248379 h 1785178"/>
                <a:gd name="connsiteX1335" fmla="*/ 799802 w 1791974"/>
                <a:gd name="connsiteY1335" fmla="*/ 1265809 h 1785178"/>
                <a:gd name="connsiteX1336" fmla="*/ 829237 w 1791974"/>
                <a:gd name="connsiteY1336" fmla="*/ 1275073 h 1785178"/>
                <a:gd name="connsiteX1337" fmla="*/ 859920 w 1791974"/>
                <a:gd name="connsiteY1337" fmla="*/ 1259834 h 1785178"/>
                <a:gd name="connsiteX1338" fmla="*/ 869432 w 1791974"/>
                <a:gd name="connsiteY1338" fmla="*/ 1222933 h 1785178"/>
                <a:gd name="connsiteX1339" fmla="*/ 866245 w 1791974"/>
                <a:gd name="connsiteY1339" fmla="*/ 1194099 h 1785178"/>
                <a:gd name="connsiteX1340" fmla="*/ 854142 w 1791974"/>
                <a:gd name="connsiteY1340" fmla="*/ 1174629 h 1785178"/>
                <a:gd name="connsiteX1341" fmla="*/ 828988 w 1791974"/>
                <a:gd name="connsiteY1341" fmla="*/ 1167259 h 1785178"/>
                <a:gd name="connsiteX1342" fmla="*/ 810161 w 1791974"/>
                <a:gd name="connsiteY1342" fmla="*/ 1170793 h 1785178"/>
                <a:gd name="connsiteX1343" fmla="*/ 796564 w 1791974"/>
                <a:gd name="connsiteY1343" fmla="*/ 1182197 h 1785178"/>
                <a:gd name="connsiteX1344" fmla="*/ 791085 w 1791974"/>
                <a:gd name="connsiteY1344" fmla="*/ 1202716 h 1785178"/>
                <a:gd name="connsiteX1345" fmla="*/ 794821 w 1791974"/>
                <a:gd name="connsiteY1345" fmla="*/ 1222983 h 1785178"/>
                <a:gd name="connsiteX1346" fmla="*/ 806176 w 1791974"/>
                <a:gd name="connsiteY1346" fmla="*/ 1235980 h 1785178"/>
                <a:gd name="connsiteX1347" fmla="*/ 824706 w 1791974"/>
                <a:gd name="connsiteY1347" fmla="*/ 1240562 h 1785178"/>
                <a:gd name="connsiteX1348" fmla="*/ 737393 w 1791974"/>
                <a:gd name="connsiteY1348" fmla="*/ 1274575 h 1785178"/>
                <a:gd name="connsiteX1349" fmla="*/ 737393 w 1791974"/>
                <a:gd name="connsiteY1349" fmla="*/ 1168006 h 1785178"/>
                <a:gd name="connsiteX1350" fmla="*/ 724991 w 1791974"/>
                <a:gd name="connsiteY1350" fmla="*/ 1168006 h 1785178"/>
                <a:gd name="connsiteX1351" fmla="*/ 701483 w 1791974"/>
                <a:gd name="connsiteY1351" fmla="*/ 1186083 h 1785178"/>
                <a:gd name="connsiteX1352" fmla="*/ 701483 w 1791974"/>
                <a:gd name="connsiteY1352" fmla="*/ 1200374 h 1785178"/>
                <a:gd name="connsiteX1353" fmla="*/ 724793 w 1791974"/>
                <a:gd name="connsiteY1353" fmla="*/ 1181302 h 1785178"/>
                <a:gd name="connsiteX1354" fmla="*/ 724793 w 1791974"/>
                <a:gd name="connsiteY1354" fmla="*/ 1274376 h 1785178"/>
                <a:gd name="connsiteX1355" fmla="*/ 896877 w 1791974"/>
                <a:gd name="connsiteY1355" fmla="*/ 877 h 1785178"/>
                <a:gd name="connsiteX1356" fmla="*/ 840 w 1791974"/>
                <a:gd name="connsiteY1356" fmla="*/ 893466 h 1785178"/>
                <a:gd name="connsiteX1357" fmla="*/ 896877 w 1791974"/>
                <a:gd name="connsiteY1357" fmla="*/ 1786056 h 1785178"/>
                <a:gd name="connsiteX1358" fmla="*/ 1792815 w 1791974"/>
                <a:gd name="connsiteY1358" fmla="*/ 893466 h 1785178"/>
                <a:gd name="connsiteX1359" fmla="*/ 896877 w 1791974"/>
                <a:gd name="connsiteY1359" fmla="*/ 877 h 1785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</a:cxnLst>
              <a:rect l="l" t="t" r="r" b="b"/>
              <a:pathLst>
                <a:path w="1791974" h="1785178">
                  <a:moveTo>
                    <a:pt x="896827" y="326111"/>
                  </a:moveTo>
                  <a:cubicBezTo>
                    <a:pt x="1210226" y="326000"/>
                    <a:pt x="1464373" y="579925"/>
                    <a:pt x="1464483" y="893267"/>
                  </a:cubicBezTo>
                  <a:cubicBezTo>
                    <a:pt x="1464592" y="1206610"/>
                    <a:pt x="1210625" y="1460711"/>
                    <a:pt x="897225" y="1460822"/>
                  </a:cubicBezTo>
                  <a:cubicBezTo>
                    <a:pt x="583826" y="1460930"/>
                    <a:pt x="329679" y="1207007"/>
                    <a:pt x="329568" y="893665"/>
                  </a:cubicBezTo>
                  <a:cubicBezTo>
                    <a:pt x="329568" y="893601"/>
                    <a:pt x="329568" y="893531"/>
                    <a:pt x="329568" y="893466"/>
                  </a:cubicBezTo>
                  <a:cubicBezTo>
                    <a:pt x="329761" y="580283"/>
                    <a:pt x="583587" y="326414"/>
                    <a:pt x="896827" y="326111"/>
                  </a:cubicBezTo>
                  <a:close/>
                  <a:moveTo>
                    <a:pt x="896827" y="40815"/>
                  </a:moveTo>
                  <a:cubicBezTo>
                    <a:pt x="425837" y="40843"/>
                    <a:pt x="44045" y="422611"/>
                    <a:pt x="44073" y="893516"/>
                  </a:cubicBezTo>
                  <a:cubicBezTo>
                    <a:pt x="44100" y="1364422"/>
                    <a:pt x="425935" y="1746147"/>
                    <a:pt x="896926" y="1746117"/>
                  </a:cubicBezTo>
                  <a:cubicBezTo>
                    <a:pt x="1367896" y="1746087"/>
                    <a:pt x="1749681" y="1364352"/>
                    <a:pt x="1749681" y="893466"/>
                  </a:cubicBezTo>
                  <a:cubicBezTo>
                    <a:pt x="1749681" y="422525"/>
                    <a:pt x="1367852" y="40743"/>
                    <a:pt x="896827" y="40716"/>
                  </a:cubicBezTo>
                  <a:close/>
                  <a:moveTo>
                    <a:pt x="896827" y="21344"/>
                  </a:moveTo>
                  <a:cubicBezTo>
                    <a:pt x="415082" y="21344"/>
                    <a:pt x="24548" y="411807"/>
                    <a:pt x="24548" y="893466"/>
                  </a:cubicBezTo>
                  <a:cubicBezTo>
                    <a:pt x="24548" y="1375127"/>
                    <a:pt x="415082" y="1765587"/>
                    <a:pt x="896827" y="1765587"/>
                  </a:cubicBezTo>
                  <a:cubicBezTo>
                    <a:pt x="1378514" y="1765587"/>
                    <a:pt x="1769007" y="1375318"/>
                    <a:pt x="1769007" y="893466"/>
                  </a:cubicBezTo>
                  <a:cubicBezTo>
                    <a:pt x="1769007" y="411615"/>
                    <a:pt x="1378514" y="21344"/>
                    <a:pt x="896827" y="21344"/>
                  </a:cubicBezTo>
                  <a:close/>
                  <a:moveTo>
                    <a:pt x="429185" y="518782"/>
                  </a:moveTo>
                  <a:cubicBezTo>
                    <a:pt x="429633" y="514249"/>
                    <a:pt x="432770" y="501502"/>
                    <a:pt x="428486" y="498861"/>
                  </a:cubicBezTo>
                  <a:cubicBezTo>
                    <a:pt x="426046" y="497219"/>
                    <a:pt x="413545" y="506631"/>
                    <a:pt x="411802" y="510665"/>
                  </a:cubicBezTo>
                  <a:lnTo>
                    <a:pt x="408215" y="518085"/>
                  </a:lnTo>
                  <a:cubicBezTo>
                    <a:pt x="405576" y="523065"/>
                    <a:pt x="403234" y="521918"/>
                    <a:pt x="400446" y="528593"/>
                  </a:cubicBezTo>
                  <a:cubicBezTo>
                    <a:pt x="398807" y="532581"/>
                    <a:pt x="396755" y="536386"/>
                    <a:pt x="394318" y="539947"/>
                  </a:cubicBezTo>
                  <a:lnTo>
                    <a:pt x="377634" y="562654"/>
                  </a:lnTo>
                  <a:lnTo>
                    <a:pt x="372304" y="571120"/>
                  </a:lnTo>
                  <a:lnTo>
                    <a:pt x="371258" y="572614"/>
                  </a:lnTo>
                  <a:lnTo>
                    <a:pt x="369763" y="580233"/>
                  </a:lnTo>
                  <a:lnTo>
                    <a:pt x="371308" y="582424"/>
                  </a:lnTo>
                  <a:lnTo>
                    <a:pt x="372752" y="583470"/>
                  </a:lnTo>
                  <a:cubicBezTo>
                    <a:pt x="376887" y="586259"/>
                    <a:pt x="391730" y="581279"/>
                    <a:pt x="393473" y="578739"/>
                  </a:cubicBezTo>
                  <a:lnTo>
                    <a:pt x="393921" y="577992"/>
                  </a:lnTo>
                  <a:cubicBezTo>
                    <a:pt x="395813" y="575253"/>
                    <a:pt x="392874" y="574755"/>
                    <a:pt x="394718" y="571967"/>
                  </a:cubicBezTo>
                  <a:lnTo>
                    <a:pt x="395762" y="570423"/>
                  </a:lnTo>
                  <a:cubicBezTo>
                    <a:pt x="398552" y="566240"/>
                    <a:pt x="404381" y="555234"/>
                    <a:pt x="406124" y="553343"/>
                  </a:cubicBezTo>
                  <a:lnTo>
                    <a:pt x="415686" y="542238"/>
                  </a:lnTo>
                  <a:lnTo>
                    <a:pt x="416733" y="540792"/>
                  </a:lnTo>
                  <a:lnTo>
                    <a:pt x="417231" y="536760"/>
                  </a:lnTo>
                  <a:lnTo>
                    <a:pt x="418277" y="535216"/>
                  </a:lnTo>
                  <a:lnTo>
                    <a:pt x="428237" y="520276"/>
                  </a:lnTo>
                  <a:lnTo>
                    <a:pt x="429185" y="518782"/>
                  </a:lnTo>
                  <a:close/>
                  <a:moveTo>
                    <a:pt x="379378" y="516093"/>
                  </a:moveTo>
                  <a:lnTo>
                    <a:pt x="378430" y="514300"/>
                  </a:lnTo>
                  <a:lnTo>
                    <a:pt x="372304" y="513502"/>
                  </a:lnTo>
                  <a:lnTo>
                    <a:pt x="371308" y="515097"/>
                  </a:lnTo>
                  <a:lnTo>
                    <a:pt x="365829" y="521221"/>
                  </a:lnTo>
                  <a:lnTo>
                    <a:pt x="363987" y="524360"/>
                  </a:lnTo>
                  <a:lnTo>
                    <a:pt x="362941" y="525902"/>
                  </a:lnTo>
                  <a:cubicBezTo>
                    <a:pt x="363186" y="528537"/>
                    <a:pt x="362555" y="531181"/>
                    <a:pt x="361147" y="533422"/>
                  </a:cubicBezTo>
                  <a:cubicBezTo>
                    <a:pt x="358108" y="532278"/>
                    <a:pt x="357610" y="533422"/>
                    <a:pt x="354871" y="531380"/>
                  </a:cubicBezTo>
                  <a:lnTo>
                    <a:pt x="347351" y="526400"/>
                  </a:lnTo>
                  <a:cubicBezTo>
                    <a:pt x="348944" y="524360"/>
                    <a:pt x="349344" y="523364"/>
                    <a:pt x="351585" y="524906"/>
                  </a:cubicBezTo>
                  <a:lnTo>
                    <a:pt x="353127" y="525902"/>
                  </a:lnTo>
                  <a:lnTo>
                    <a:pt x="354622" y="526948"/>
                  </a:lnTo>
                  <a:lnTo>
                    <a:pt x="357411" y="527497"/>
                  </a:lnTo>
                  <a:lnTo>
                    <a:pt x="361446" y="521621"/>
                  </a:lnTo>
                  <a:lnTo>
                    <a:pt x="359653" y="519430"/>
                  </a:lnTo>
                  <a:lnTo>
                    <a:pt x="360699" y="517886"/>
                  </a:lnTo>
                  <a:lnTo>
                    <a:pt x="361746" y="516342"/>
                  </a:lnTo>
                  <a:lnTo>
                    <a:pt x="362742" y="514848"/>
                  </a:lnTo>
                  <a:lnTo>
                    <a:pt x="361695" y="502596"/>
                  </a:lnTo>
                  <a:lnTo>
                    <a:pt x="357761" y="499460"/>
                  </a:lnTo>
                  <a:cubicBezTo>
                    <a:pt x="355021" y="497618"/>
                    <a:pt x="354523" y="498564"/>
                    <a:pt x="351434" y="497418"/>
                  </a:cubicBezTo>
                  <a:lnTo>
                    <a:pt x="348396" y="501950"/>
                  </a:lnTo>
                  <a:cubicBezTo>
                    <a:pt x="347964" y="506089"/>
                    <a:pt x="346765" y="510107"/>
                    <a:pt x="344861" y="513802"/>
                  </a:cubicBezTo>
                  <a:lnTo>
                    <a:pt x="343814" y="515296"/>
                  </a:lnTo>
                  <a:lnTo>
                    <a:pt x="342818" y="516790"/>
                  </a:lnTo>
                  <a:lnTo>
                    <a:pt x="342320" y="520824"/>
                  </a:lnTo>
                  <a:lnTo>
                    <a:pt x="341274" y="522368"/>
                  </a:lnTo>
                  <a:cubicBezTo>
                    <a:pt x="340028" y="524209"/>
                    <a:pt x="339331" y="524111"/>
                    <a:pt x="337488" y="523065"/>
                  </a:cubicBezTo>
                  <a:lnTo>
                    <a:pt x="324588" y="515245"/>
                  </a:lnTo>
                  <a:lnTo>
                    <a:pt x="321699" y="513004"/>
                  </a:lnTo>
                  <a:lnTo>
                    <a:pt x="325236" y="507727"/>
                  </a:lnTo>
                  <a:cubicBezTo>
                    <a:pt x="326951" y="505729"/>
                    <a:pt x="329121" y="504177"/>
                    <a:pt x="331561" y="503195"/>
                  </a:cubicBezTo>
                  <a:lnTo>
                    <a:pt x="340677" y="489650"/>
                  </a:lnTo>
                  <a:cubicBezTo>
                    <a:pt x="343216" y="488255"/>
                    <a:pt x="343814" y="487010"/>
                    <a:pt x="347002" y="488405"/>
                  </a:cubicBezTo>
                  <a:lnTo>
                    <a:pt x="368669" y="498363"/>
                  </a:lnTo>
                  <a:cubicBezTo>
                    <a:pt x="370012" y="499012"/>
                    <a:pt x="373350" y="503743"/>
                    <a:pt x="376686" y="505984"/>
                  </a:cubicBezTo>
                  <a:lnTo>
                    <a:pt x="381219" y="509022"/>
                  </a:lnTo>
                  <a:cubicBezTo>
                    <a:pt x="382663" y="510016"/>
                    <a:pt x="382663" y="509669"/>
                    <a:pt x="383959" y="509769"/>
                  </a:cubicBezTo>
                  <a:lnTo>
                    <a:pt x="388044" y="509769"/>
                  </a:lnTo>
                  <a:lnTo>
                    <a:pt x="390036" y="507030"/>
                  </a:lnTo>
                  <a:cubicBezTo>
                    <a:pt x="395015" y="500008"/>
                    <a:pt x="390036" y="487110"/>
                    <a:pt x="382515" y="482130"/>
                  </a:cubicBezTo>
                  <a:lnTo>
                    <a:pt x="374993" y="477150"/>
                  </a:lnTo>
                  <a:cubicBezTo>
                    <a:pt x="370860" y="474361"/>
                    <a:pt x="371806" y="472819"/>
                    <a:pt x="367723" y="470080"/>
                  </a:cubicBezTo>
                  <a:lnTo>
                    <a:pt x="360898" y="465497"/>
                  </a:lnTo>
                  <a:lnTo>
                    <a:pt x="359404" y="464501"/>
                  </a:lnTo>
                  <a:lnTo>
                    <a:pt x="355369" y="464054"/>
                  </a:lnTo>
                  <a:lnTo>
                    <a:pt x="353875" y="462957"/>
                  </a:lnTo>
                  <a:lnTo>
                    <a:pt x="347251" y="459871"/>
                  </a:lnTo>
                  <a:lnTo>
                    <a:pt x="343266" y="462459"/>
                  </a:lnTo>
                  <a:lnTo>
                    <a:pt x="342270" y="463953"/>
                  </a:lnTo>
                  <a:cubicBezTo>
                    <a:pt x="339779" y="467638"/>
                    <a:pt x="335696" y="469831"/>
                    <a:pt x="332657" y="475010"/>
                  </a:cubicBezTo>
                  <a:lnTo>
                    <a:pt x="323493" y="490745"/>
                  </a:lnTo>
                  <a:lnTo>
                    <a:pt x="317715" y="498912"/>
                  </a:lnTo>
                  <a:lnTo>
                    <a:pt x="316718" y="500406"/>
                  </a:lnTo>
                  <a:lnTo>
                    <a:pt x="315971" y="506432"/>
                  </a:lnTo>
                  <a:lnTo>
                    <a:pt x="314925" y="507976"/>
                  </a:lnTo>
                  <a:cubicBezTo>
                    <a:pt x="313883" y="509510"/>
                    <a:pt x="312585" y="510860"/>
                    <a:pt x="311091" y="511960"/>
                  </a:cubicBezTo>
                  <a:lnTo>
                    <a:pt x="310044" y="516940"/>
                  </a:lnTo>
                  <a:lnTo>
                    <a:pt x="311639" y="517984"/>
                  </a:lnTo>
                  <a:lnTo>
                    <a:pt x="313881" y="519478"/>
                  </a:lnTo>
                  <a:lnTo>
                    <a:pt x="315375" y="520525"/>
                  </a:lnTo>
                  <a:lnTo>
                    <a:pt x="318512" y="527099"/>
                  </a:lnTo>
                  <a:lnTo>
                    <a:pt x="320155" y="528095"/>
                  </a:lnTo>
                  <a:lnTo>
                    <a:pt x="338685" y="544379"/>
                  </a:lnTo>
                  <a:lnTo>
                    <a:pt x="347301" y="549359"/>
                  </a:lnTo>
                  <a:cubicBezTo>
                    <a:pt x="352282" y="552694"/>
                    <a:pt x="353726" y="550553"/>
                    <a:pt x="358657" y="553642"/>
                  </a:cubicBezTo>
                  <a:cubicBezTo>
                    <a:pt x="361147" y="552646"/>
                    <a:pt x="363638" y="553242"/>
                    <a:pt x="365979" y="550903"/>
                  </a:cubicBezTo>
                  <a:lnTo>
                    <a:pt x="370958" y="545375"/>
                  </a:lnTo>
                  <a:cubicBezTo>
                    <a:pt x="370958" y="542935"/>
                    <a:pt x="369713" y="540694"/>
                    <a:pt x="370958" y="538800"/>
                  </a:cubicBezTo>
                  <a:lnTo>
                    <a:pt x="373997" y="534318"/>
                  </a:lnTo>
                  <a:cubicBezTo>
                    <a:pt x="378978" y="527049"/>
                    <a:pt x="376686" y="522169"/>
                    <a:pt x="377833" y="520426"/>
                  </a:cubicBezTo>
                  <a:lnTo>
                    <a:pt x="378331" y="519679"/>
                  </a:lnTo>
                  <a:cubicBezTo>
                    <a:pt x="379191" y="518374"/>
                    <a:pt x="379799" y="516924"/>
                    <a:pt x="380125" y="515396"/>
                  </a:cubicBezTo>
                  <a:close/>
                  <a:moveTo>
                    <a:pt x="293459" y="513802"/>
                  </a:moveTo>
                  <a:cubicBezTo>
                    <a:pt x="295351" y="518384"/>
                    <a:pt x="295600" y="523412"/>
                    <a:pt x="297992" y="529290"/>
                  </a:cubicBezTo>
                  <a:cubicBezTo>
                    <a:pt x="299685" y="533422"/>
                    <a:pt x="303370" y="541441"/>
                    <a:pt x="300432" y="545822"/>
                  </a:cubicBezTo>
                  <a:cubicBezTo>
                    <a:pt x="297494" y="550204"/>
                    <a:pt x="288377" y="549507"/>
                    <a:pt x="284045" y="549009"/>
                  </a:cubicBezTo>
                  <a:lnTo>
                    <a:pt x="282501" y="548013"/>
                  </a:lnTo>
                  <a:lnTo>
                    <a:pt x="278765" y="545523"/>
                  </a:lnTo>
                  <a:lnTo>
                    <a:pt x="277371" y="544429"/>
                  </a:lnTo>
                  <a:lnTo>
                    <a:pt x="269799" y="533123"/>
                  </a:lnTo>
                  <a:lnTo>
                    <a:pt x="264071" y="530236"/>
                  </a:lnTo>
                  <a:lnTo>
                    <a:pt x="255606" y="524906"/>
                  </a:lnTo>
                  <a:lnTo>
                    <a:pt x="231798" y="506581"/>
                  </a:lnTo>
                  <a:lnTo>
                    <a:pt x="215011" y="495277"/>
                  </a:lnTo>
                  <a:lnTo>
                    <a:pt x="213469" y="494430"/>
                  </a:lnTo>
                  <a:lnTo>
                    <a:pt x="207990" y="492737"/>
                  </a:lnTo>
                  <a:lnTo>
                    <a:pt x="209532" y="490496"/>
                  </a:lnTo>
                  <a:cubicBezTo>
                    <a:pt x="212571" y="485966"/>
                    <a:pt x="213816" y="485815"/>
                    <a:pt x="217851" y="486215"/>
                  </a:cubicBezTo>
                  <a:lnTo>
                    <a:pt x="219345" y="487259"/>
                  </a:lnTo>
                  <a:lnTo>
                    <a:pt x="220093" y="487757"/>
                  </a:lnTo>
                  <a:cubicBezTo>
                    <a:pt x="221802" y="488924"/>
                    <a:pt x="224132" y="488504"/>
                    <a:pt x="225323" y="486811"/>
                  </a:cubicBezTo>
                  <a:lnTo>
                    <a:pt x="231748" y="473664"/>
                  </a:lnTo>
                  <a:lnTo>
                    <a:pt x="232694" y="472170"/>
                  </a:lnTo>
                  <a:lnTo>
                    <a:pt x="233491" y="469381"/>
                  </a:lnTo>
                  <a:lnTo>
                    <a:pt x="227315" y="465248"/>
                  </a:lnTo>
                  <a:lnTo>
                    <a:pt x="221139" y="476403"/>
                  </a:lnTo>
                  <a:cubicBezTo>
                    <a:pt x="219494" y="479441"/>
                    <a:pt x="212173" y="482528"/>
                    <a:pt x="209532" y="483923"/>
                  </a:cubicBezTo>
                  <a:lnTo>
                    <a:pt x="208536" y="485468"/>
                  </a:lnTo>
                  <a:lnTo>
                    <a:pt x="207640" y="487110"/>
                  </a:lnTo>
                  <a:lnTo>
                    <a:pt x="202212" y="493235"/>
                  </a:lnTo>
                  <a:cubicBezTo>
                    <a:pt x="198675" y="491891"/>
                    <a:pt x="196882" y="492986"/>
                    <a:pt x="193894" y="490944"/>
                  </a:cubicBezTo>
                  <a:lnTo>
                    <a:pt x="189560" y="487956"/>
                  </a:lnTo>
                  <a:lnTo>
                    <a:pt x="190108" y="485118"/>
                  </a:lnTo>
                  <a:lnTo>
                    <a:pt x="191054" y="483574"/>
                  </a:lnTo>
                  <a:lnTo>
                    <a:pt x="195438" y="475606"/>
                  </a:lnTo>
                  <a:lnTo>
                    <a:pt x="203557" y="463505"/>
                  </a:lnTo>
                  <a:cubicBezTo>
                    <a:pt x="205827" y="459228"/>
                    <a:pt x="207120" y="454499"/>
                    <a:pt x="207341" y="449662"/>
                  </a:cubicBezTo>
                  <a:lnTo>
                    <a:pt x="208387" y="448168"/>
                  </a:lnTo>
                  <a:lnTo>
                    <a:pt x="213368" y="440597"/>
                  </a:lnTo>
                  <a:lnTo>
                    <a:pt x="214415" y="439105"/>
                  </a:lnTo>
                  <a:cubicBezTo>
                    <a:pt x="217992" y="436760"/>
                    <a:pt x="222424" y="436121"/>
                    <a:pt x="226518" y="437362"/>
                  </a:cubicBezTo>
                  <a:lnTo>
                    <a:pt x="228012" y="438406"/>
                  </a:lnTo>
                  <a:lnTo>
                    <a:pt x="236678" y="445031"/>
                  </a:lnTo>
                  <a:lnTo>
                    <a:pt x="249878" y="453047"/>
                  </a:lnTo>
                  <a:lnTo>
                    <a:pt x="255206" y="456583"/>
                  </a:lnTo>
                  <a:lnTo>
                    <a:pt x="256700" y="457630"/>
                  </a:lnTo>
                  <a:cubicBezTo>
                    <a:pt x="258805" y="461156"/>
                    <a:pt x="261368" y="464387"/>
                    <a:pt x="264322" y="467240"/>
                  </a:cubicBezTo>
                  <a:cubicBezTo>
                    <a:pt x="266811" y="470228"/>
                    <a:pt x="266214" y="473365"/>
                    <a:pt x="268506" y="477548"/>
                  </a:cubicBezTo>
                  <a:lnTo>
                    <a:pt x="270747" y="479092"/>
                  </a:lnTo>
                  <a:cubicBezTo>
                    <a:pt x="272268" y="482564"/>
                    <a:pt x="272515" y="486462"/>
                    <a:pt x="271444" y="490098"/>
                  </a:cubicBezTo>
                  <a:cubicBezTo>
                    <a:pt x="270747" y="492389"/>
                    <a:pt x="268257" y="502348"/>
                    <a:pt x="268157" y="502498"/>
                  </a:cubicBezTo>
                  <a:cubicBezTo>
                    <a:pt x="265268" y="506781"/>
                    <a:pt x="263774" y="505785"/>
                    <a:pt x="260038" y="511312"/>
                  </a:cubicBezTo>
                  <a:lnTo>
                    <a:pt x="279064" y="523762"/>
                  </a:lnTo>
                  <a:cubicBezTo>
                    <a:pt x="282651" y="518135"/>
                    <a:pt x="279064" y="513802"/>
                    <a:pt x="282451" y="507876"/>
                  </a:cubicBezTo>
                  <a:lnTo>
                    <a:pt x="287681" y="507876"/>
                  </a:lnTo>
                  <a:lnTo>
                    <a:pt x="293459" y="513802"/>
                  </a:lnTo>
                  <a:close/>
                  <a:moveTo>
                    <a:pt x="244897" y="486811"/>
                  </a:moveTo>
                  <a:cubicBezTo>
                    <a:pt x="244873" y="484241"/>
                    <a:pt x="245774" y="481751"/>
                    <a:pt x="247437" y="479789"/>
                  </a:cubicBezTo>
                  <a:lnTo>
                    <a:pt x="252716" y="483325"/>
                  </a:lnTo>
                  <a:cubicBezTo>
                    <a:pt x="256451" y="485815"/>
                    <a:pt x="251820" y="496074"/>
                    <a:pt x="249430" y="499659"/>
                  </a:cubicBezTo>
                  <a:cubicBezTo>
                    <a:pt x="248787" y="500436"/>
                    <a:pt x="248500" y="501448"/>
                    <a:pt x="248632" y="502448"/>
                  </a:cubicBezTo>
                  <a:lnTo>
                    <a:pt x="243652" y="500106"/>
                  </a:lnTo>
                  <a:lnTo>
                    <a:pt x="238920" y="493883"/>
                  </a:lnTo>
                  <a:cubicBezTo>
                    <a:pt x="241410" y="492438"/>
                    <a:pt x="239418" y="494879"/>
                    <a:pt x="241360" y="491990"/>
                  </a:cubicBezTo>
                  <a:lnTo>
                    <a:pt x="243901" y="488205"/>
                  </a:lnTo>
                  <a:lnTo>
                    <a:pt x="244897" y="486711"/>
                  </a:lnTo>
                  <a:close/>
                  <a:moveTo>
                    <a:pt x="259840" y="412512"/>
                  </a:moveTo>
                  <a:lnTo>
                    <a:pt x="261382" y="410271"/>
                  </a:lnTo>
                  <a:lnTo>
                    <a:pt x="270398" y="416346"/>
                  </a:lnTo>
                  <a:cubicBezTo>
                    <a:pt x="274451" y="419277"/>
                    <a:pt x="278086" y="422745"/>
                    <a:pt x="281205" y="426655"/>
                  </a:cubicBezTo>
                  <a:cubicBezTo>
                    <a:pt x="287681" y="433726"/>
                    <a:pt x="284294" y="430639"/>
                    <a:pt x="283198" y="438059"/>
                  </a:cubicBezTo>
                  <a:lnTo>
                    <a:pt x="279462" y="435519"/>
                  </a:lnTo>
                  <a:cubicBezTo>
                    <a:pt x="275527" y="432880"/>
                    <a:pt x="276076" y="431087"/>
                    <a:pt x="272939" y="428944"/>
                  </a:cubicBezTo>
                  <a:cubicBezTo>
                    <a:pt x="271942" y="428298"/>
                    <a:pt x="268305" y="427551"/>
                    <a:pt x="266612" y="426904"/>
                  </a:cubicBezTo>
                  <a:lnTo>
                    <a:pt x="261631" y="428995"/>
                  </a:lnTo>
                  <a:lnTo>
                    <a:pt x="260685" y="430687"/>
                  </a:lnTo>
                  <a:cubicBezTo>
                    <a:pt x="259241" y="432880"/>
                    <a:pt x="260685" y="434473"/>
                    <a:pt x="259440" y="437461"/>
                  </a:cubicBezTo>
                  <a:lnTo>
                    <a:pt x="269799" y="444581"/>
                  </a:lnTo>
                  <a:cubicBezTo>
                    <a:pt x="271294" y="445577"/>
                    <a:pt x="272041" y="450806"/>
                    <a:pt x="273535" y="453646"/>
                  </a:cubicBezTo>
                  <a:lnTo>
                    <a:pt x="275029" y="454642"/>
                  </a:lnTo>
                  <a:lnTo>
                    <a:pt x="278068" y="456684"/>
                  </a:lnTo>
                  <a:cubicBezTo>
                    <a:pt x="279605" y="457724"/>
                    <a:pt x="280966" y="459001"/>
                    <a:pt x="282103" y="460467"/>
                  </a:cubicBezTo>
                  <a:cubicBezTo>
                    <a:pt x="286636" y="460965"/>
                    <a:pt x="284395" y="461365"/>
                    <a:pt x="288377" y="459222"/>
                  </a:cubicBezTo>
                  <a:lnTo>
                    <a:pt x="289922" y="456981"/>
                  </a:lnTo>
                  <a:lnTo>
                    <a:pt x="294903" y="446075"/>
                  </a:lnTo>
                  <a:cubicBezTo>
                    <a:pt x="302872" y="452401"/>
                    <a:pt x="301876" y="459174"/>
                    <a:pt x="304118" y="465349"/>
                  </a:cubicBezTo>
                  <a:lnTo>
                    <a:pt x="311041" y="471275"/>
                  </a:lnTo>
                  <a:cubicBezTo>
                    <a:pt x="312023" y="471389"/>
                    <a:pt x="312991" y="471606"/>
                    <a:pt x="313929" y="471921"/>
                  </a:cubicBezTo>
                  <a:lnTo>
                    <a:pt x="315971" y="468883"/>
                  </a:lnTo>
                  <a:cubicBezTo>
                    <a:pt x="318462" y="465100"/>
                    <a:pt x="316917" y="456782"/>
                    <a:pt x="319060" y="451256"/>
                  </a:cubicBezTo>
                  <a:cubicBezTo>
                    <a:pt x="323493" y="452949"/>
                    <a:pt x="334849" y="454393"/>
                    <a:pt x="337938" y="450806"/>
                  </a:cubicBezTo>
                  <a:lnTo>
                    <a:pt x="350838" y="435418"/>
                  </a:lnTo>
                  <a:lnTo>
                    <a:pt x="353079" y="431434"/>
                  </a:lnTo>
                  <a:cubicBezTo>
                    <a:pt x="357711" y="424563"/>
                    <a:pt x="355469" y="414105"/>
                    <a:pt x="353079" y="408528"/>
                  </a:cubicBezTo>
                  <a:cubicBezTo>
                    <a:pt x="345807" y="407482"/>
                    <a:pt x="347002" y="406934"/>
                    <a:pt x="340227" y="409723"/>
                  </a:cubicBezTo>
                  <a:lnTo>
                    <a:pt x="338733" y="408727"/>
                  </a:lnTo>
                  <a:cubicBezTo>
                    <a:pt x="336592" y="407283"/>
                    <a:pt x="332408" y="406685"/>
                    <a:pt x="331412" y="408229"/>
                  </a:cubicBezTo>
                  <a:cubicBezTo>
                    <a:pt x="329568" y="410918"/>
                    <a:pt x="336741" y="416446"/>
                    <a:pt x="335895" y="424364"/>
                  </a:cubicBezTo>
                  <a:lnTo>
                    <a:pt x="334899" y="425858"/>
                  </a:lnTo>
                  <a:lnTo>
                    <a:pt x="331961" y="431585"/>
                  </a:lnTo>
                  <a:lnTo>
                    <a:pt x="328124" y="435519"/>
                  </a:lnTo>
                  <a:cubicBezTo>
                    <a:pt x="321352" y="433278"/>
                    <a:pt x="318512" y="435519"/>
                    <a:pt x="309398" y="429543"/>
                  </a:cubicBezTo>
                  <a:lnTo>
                    <a:pt x="308651" y="429045"/>
                  </a:lnTo>
                  <a:cubicBezTo>
                    <a:pt x="304764" y="426456"/>
                    <a:pt x="308651" y="411964"/>
                    <a:pt x="310990" y="407631"/>
                  </a:cubicBezTo>
                  <a:cubicBezTo>
                    <a:pt x="308052" y="405291"/>
                    <a:pt x="309795" y="405739"/>
                    <a:pt x="306957" y="403847"/>
                  </a:cubicBezTo>
                  <a:cubicBezTo>
                    <a:pt x="302822" y="401058"/>
                    <a:pt x="292015" y="404245"/>
                    <a:pt x="287034" y="402502"/>
                  </a:cubicBezTo>
                  <a:lnTo>
                    <a:pt x="285489" y="404793"/>
                  </a:lnTo>
                  <a:lnTo>
                    <a:pt x="292463" y="412163"/>
                  </a:lnTo>
                  <a:lnTo>
                    <a:pt x="291766" y="413358"/>
                  </a:lnTo>
                  <a:lnTo>
                    <a:pt x="288777" y="411366"/>
                  </a:lnTo>
                  <a:lnTo>
                    <a:pt x="277122" y="401008"/>
                  </a:lnTo>
                  <a:lnTo>
                    <a:pt x="275429" y="400211"/>
                  </a:lnTo>
                  <a:cubicBezTo>
                    <a:pt x="273459" y="400297"/>
                    <a:pt x="271513" y="399775"/>
                    <a:pt x="269850" y="398717"/>
                  </a:cubicBezTo>
                  <a:cubicBezTo>
                    <a:pt x="268257" y="397572"/>
                    <a:pt x="270896" y="392293"/>
                    <a:pt x="272191" y="390401"/>
                  </a:cubicBezTo>
                  <a:cubicBezTo>
                    <a:pt x="273487" y="388510"/>
                    <a:pt x="272939" y="382134"/>
                    <a:pt x="270946" y="380791"/>
                  </a:cubicBezTo>
                  <a:cubicBezTo>
                    <a:pt x="268508" y="379389"/>
                    <a:pt x="265871" y="378365"/>
                    <a:pt x="263125" y="377752"/>
                  </a:cubicBezTo>
                  <a:lnTo>
                    <a:pt x="255654" y="386915"/>
                  </a:lnTo>
                  <a:lnTo>
                    <a:pt x="247785" y="396875"/>
                  </a:lnTo>
                  <a:cubicBezTo>
                    <a:pt x="247237" y="397922"/>
                    <a:pt x="248582" y="401108"/>
                    <a:pt x="248980" y="401855"/>
                  </a:cubicBezTo>
                  <a:lnTo>
                    <a:pt x="247936" y="403349"/>
                  </a:lnTo>
                  <a:lnTo>
                    <a:pt x="244348" y="410769"/>
                  </a:lnTo>
                  <a:lnTo>
                    <a:pt x="243601" y="411416"/>
                  </a:lnTo>
                  <a:lnTo>
                    <a:pt x="237375" y="419283"/>
                  </a:lnTo>
                  <a:cubicBezTo>
                    <a:pt x="235184" y="421774"/>
                    <a:pt x="236180" y="422022"/>
                    <a:pt x="234537" y="425011"/>
                  </a:cubicBezTo>
                  <a:cubicBezTo>
                    <a:pt x="245445" y="432332"/>
                    <a:pt x="252019" y="423368"/>
                    <a:pt x="259440" y="412213"/>
                  </a:cubicBezTo>
                  <a:close/>
                  <a:moveTo>
                    <a:pt x="276722" y="501552"/>
                  </a:moveTo>
                  <a:lnTo>
                    <a:pt x="273736" y="499510"/>
                  </a:lnTo>
                  <a:lnTo>
                    <a:pt x="274234" y="495476"/>
                  </a:lnTo>
                  <a:lnTo>
                    <a:pt x="275230" y="493982"/>
                  </a:lnTo>
                  <a:lnTo>
                    <a:pt x="275728" y="493235"/>
                  </a:lnTo>
                  <a:cubicBezTo>
                    <a:pt x="278317" y="489401"/>
                    <a:pt x="279663" y="490048"/>
                    <a:pt x="282302" y="486662"/>
                  </a:cubicBezTo>
                  <a:cubicBezTo>
                    <a:pt x="285839" y="486662"/>
                    <a:pt x="291217" y="481682"/>
                    <a:pt x="296447" y="485219"/>
                  </a:cubicBezTo>
                  <a:cubicBezTo>
                    <a:pt x="300581" y="488006"/>
                    <a:pt x="299834" y="496323"/>
                    <a:pt x="299436" y="500157"/>
                  </a:cubicBezTo>
                  <a:lnTo>
                    <a:pt x="298389" y="501651"/>
                  </a:lnTo>
                  <a:cubicBezTo>
                    <a:pt x="296299" y="504838"/>
                    <a:pt x="297393" y="503295"/>
                    <a:pt x="296148" y="503394"/>
                  </a:cubicBezTo>
                  <a:lnTo>
                    <a:pt x="278217" y="502348"/>
                  </a:lnTo>
                  <a:lnTo>
                    <a:pt x="276722" y="501351"/>
                  </a:lnTo>
                  <a:close/>
                  <a:moveTo>
                    <a:pt x="607345" y="248973"/>
                  </a:moveTo>
                  <a:cubicBezTo>
                    <a:pt x="608233" y="247264"/>
                    <a:pt x="609697" y="245922"/>
                    <a:pt x="611481" y="245189"/>
                  </a:cubicBezTo>
                  <a:cubicBezTo>
                    <a:pt x="613023" y="244491"/>
                    <a:pt x="614766" y="246882"/>
                    <a:pt x="615712" y="248127"/>
                  </a:cubicBezTo>
                  <a:cubicBezTo>
                    <a:pt x="617805" y="252459"/>
                    <a:pt x="621143" y="255995"/>
                    <a:pt x="624977" y="255696"/>
                  </a:cubicBezTo>
                  <a:cubicBezTo>
                    <a:pt x="625825" y="260676"/>
                    <a:pt x="619996" y="260328"/>
                    <a:pt x="622238" y="264760"/>
                  </a:cubicBezTo>
                  <a:lnTo>
                    <a:pt x="622587" y="265555"/>
                  </a:lnTo>
                  <a:lnTo>
                    <a:pt x="623334" y="267150"/>
                  </a:lnTo>
                  <a:lnTo>
                    <a:pt x="630655" y="272628"/>
                  </a:lnTo>
                  <a:cubicBezTo>
                    <a:pt x="633296" y="272628"/>
                    <a:pt x="630356" y="273772"/>
                    <a:pt x="633445" y="272628"/>
                  </a:cubicBezTo>
                  <a:lnTo>
                    <a:pt x="635885" y="271531"/>
                  </a:lnTo>
                  <a:cubicBezTo>
                    <a:pt x="640318" y="269539"/>
                    <a:pt x="639671" y="267897"/>
                    <a:pt x="644104" y="265905"/>
                  </a:cubicBezTo>
                  <a:lnTo>
                    <a:pt x="646544" y="264808"/>
                  </a:lnTo>
                  <a:lnTo>
                    <a:pt x="649683" y="269192"/>
                  </a:lnTo>
                  <a:cubicBezTo>
                    <a:pt x="645742" y="272664"/>
                    <a:pt x="641563" y="275859"/>
                    <a:pt x="637181" y="278752"/>
                  </a:cubicBezTo>
                  <a:lnTo>
                    <a:pt x="636383" y="279102"/>
                  </a:lnTo>
                  <a:cubicBezTo>
                    <a:pt x="634112" y="280108"/>
                    <a:pt x="632125" y="281666"/>
                    <a:pt x="630605" y="283634"/>
                  </a:cubicBezTo>
                  <a:cubicBezTo>
                    <a:pt x="630605" y="286273"/>
                    <a:pt x="629510" y="283335"/>
                    <a:pt x="630904" y="286471"/>
                  </a:cubicBezTo>
                  <a:lnTo>
                    <a:pt x="631601" y="288066"/>
                  </a:lnTo>
                  <a:cubicBezTo>
                    <a:pt x="632897" y="290953"/>
                    <a:pt x="640318" y="291004"/>
                    <a:pt x="643107" y="289759"/>
                  </a:cubicBezTo>
                  <a:lnTo>
                    <a:pt x="654463" y="284779"/>
                  </a:lnTo>
                  <a:cubicBezTo>
                    <a:pt x="655708" y="286421"/>
                    <a:pt x="656156" y="286323"/>
                    <a:pt x="657104" y="288514"/>
                  </a:cubicBezTo>
                  <a:lnTo>
                    <a:pt x="663280" y="301910"/>
                  </a:lnTo>
                  <a:cubicBezTo>
                    <a:pt x="665819" y="301411"/>
                    <a:pt x="665023" y="301910"/>
                    <a:pt x="666865" y="301261"/>
                  </a:cubicBezTo>
                  <a:cubicBezTo>
                    <a:pt x="669076" y="296215"/>
                    <a:pt x="670651" y="290911"/>
                    <a:pt x="671547" y="285475"/>
                  </a:cubicBezTo>
                  <a:lnTo>
                    <a:pt x="670800" y="283883"/>
                  </a:lnTo>
                  <a:lnTo>
                    <a:pt x="670053" y="282238"/>
                  </a:lnTo>
                  <a:lnTo>
                    <a:pt x="670352" y="276262"/>
                  </a:lnTo>
                  <a:lnTo>
                    <a:pt x="671947" y="275566"/>
                  </a:lnTo>
                  <a:lnTo>
                    <a:pt x="675184" y="274122"/>
                  </a:lnTo>
                  <a:cubicBezTo>
                    <a:pt x="677426" y="273076"/>
                    <a:pt x="677924" y="269690"/>
                    <a:pt x="678221" y="267847"/>
                  </a:cubicBezTo>
                  <a:lnTo>
                    <a:pt x="676727" y="264808"/>
                  </a:lnTo>
                  <a:cubicBezTo>
                    <a:pt x="672499" y="264188"/>
                    <a:pt x="668205" y="264188"/>
                    <a:pt x="663977" y="264808"/>
                  </a:cubicBezTo>
                  <a:lnTo>
                    <a:pt x="659346" y="259083"/>
                  </a:lnTo>
                  <a:cubicBezTo>
                    <a:pt x="661436" y="256493"/>
                    <a:pt x="660840" y="256194"/>
                    <a:pt x="662830" y="253605"/>
                  </a:cubicBezTo>
                  <a:lnTo>
                    <a:pt x="667811" y="251414"/>
                  </a:lnTo>
                  <a:lnTo>
                    <a:pt x="667811" y="249422"/>
                  </a:lnTo>
                  <a:cubicBezTo>
                    <a:pt x="664226" y="244840"/>
                    <a:pt x="655610" y="246384"/>
                    <a:pt x="653666" y="242101"/>
                  </a:cubicBezTo>
                  <a:cubicBezTo>
                    <a:pt x="653119" y="240756"/>
                    <a:pt x="657253" y="235826"/>
                    <a:pt x="657851" y="232141"/>
                  </a:cubicBezTo>
                  <a:cubicBezTo>
                    <a:pt x="658448" y="228456"/>
                    <a:pt x="657851" y="224970"/>
                    <a:pt x="658149" y="221484"/>
                  </a:cubicBezTo>
                  <a:cubicBezTo>
                    <a:pt x="665321" y="217998"/>
                    <a:pt x="683053" y="201217"/>
                    <a:pt x="688034" y="216504"/>
                  </a:cubicBezTo>
                  <a:lnTo>
                    <a:pt x="691770" y="227510"/>
                  </a:lnTo>
                  <a:lnTo>
                    <a:pt x="698593" y="242051"/>
                  </a:lnTo>
                  <a:lnTo>
                    <a:pt x="699289" y="243695"/>
                  </a:lnTo>
                  <a:cubicBezTo>
                    <a:pt x="698942" y="245938"/>
                    <a:pt x="698942" y="248224"/>
                    <a:pt x="699289" y="250467"/>
                  </a:cubicBezTo>
                  <a:cubicBezTo>
                    <a:pt x="702378" y="257190"/>
                    <a:pt x="703973" y="254400"/>
                    <a:pt x="706114" y="263812"/>
                  </a:cubicBezTo>
                  <a:cubicBezTo>
                    <a:pt x="707160" y="268196"/>
                    <a:pt x="707608" y="272728"/>
                    <a:pt x="708554" y="277507"/>
                  </a:cubicBezTo>
                  <a:lnTo>
                    <a:pt x="706464" y="279401"/>
                  </a:lnTo>
                  <a:lnTo>
                    <a:pt x="704869" y="280148"/>
                  </a:lnTo>
                  <a:lnTo>
                    <a:pt x="699191" y="282736"/>
                  </a:lnTo>
                  <a:cubicBezTo>
                    <a:pt x="697845" y="283335"/>
                    <a:pt x="696950" y="284281"/>
                    <a:pt x="697448" y="285425"/>
                  </a:cubicBezTo>
                  <a:cubicBezTo>
                    <a:pt x="699988" y="291054"/>
                    <a:pt x="706562" y="292646"/>
                    <a:pt x="707410" y="294588"/>
                  </a:cubicBezTo>
                  <a:lnTo>
                    <a:pt x="707757" y="295435"/>
                  </a:lnTo>
                  <a:lnTo>
                    <a:pt x="708504" y="297030"/>
                  </a:lnTo>
                  <a:cubicBezTo>
                    <a:pt x="710846" y="298871"/>
                    <a:pt x="716773" y="302008"/>
                    <a:pt x="719910" y="300715"/>
                  </a:cubicBezTo>
                  <a:lnTo>
                    <a:pt x="723945" y="298871"/>
                  </a:lnTo>
                  <a:lnTo>
                    <a:pt x="725588" y="298174"/>
                  </a:lnTo>
                  <a:cubicBezTo>
                    <a:pt x="732264" y="289560"/>
                    <a:pt x="731366" y="285825"/>
                    <a:pt x="730569" y="274519"/>
                  </a:cubicBezTo>
                  <a:cubicBezTo>
                    <a:pt x="730071" y="266005"/>
                    <a:pt x="731766" y="257838"/>
                    <a:pt x="727183" y="247629"/>
                  </a:cubicBezTo>
                  <a:lnTo>
                    <a:pt x="725739" y="244392"/>
                  </a:lnTo>
                  <a:cubicBezTo>
                    <a:pt x="723083" y="238063"/>
                    <a:pt x="720822" y="231577"/>
                    <a:pt x="718964" y="224970"/>
                  </a:cubicBezTo>
                  <a:cubicBezTo>
                    <a:pt x="716594" y="218560"/>
                    <a:pt x="713780" y="212319"/>
                    <a:pt x="710547" y="206295"/>
                  </a:cubicBezTo>
                  <a:lnTo>
                    <a:pt x="705566" y="194942"/>
                  </a:lnTo>
                  <a:cubicBezTo>
                    <a:pt x="700934" y="184684"/>
                    <a:pt x="688084" y="186476"/>
                    <a:pt x="677773" y="191805"/>
                  </a:cubicBezTo>
                  <a:lnTo>
                    <a:pt x="657851" y="201765"/>
                  </a:lnTo>
                  <a:cubicBezTo>
                    <a:pt x="647889" y="206745"/>
                    <a:pt x="641613" y="212721"/>
                    <a:pt x="629161" y="218297"/>
                  </a:cubicBezTo>
                  <a:lnTo>
                    <a:pt x="614867" y="225569"/>
                  </a:lnTo>
                  <a:cubicBezTo>
                    <a:pt x="615325" y="220265"/>
                    <a:pt x="617034" y="215147"/>
                    <a:pt x="619848" y="210628"/>
                  </a:cubicBezTo>
                  <a:lnTo>
                    <a:pt x="619101" y="209034"/>
                  </a:lnTo>
                  <a:lnTo>
                    <a:pt x="620844" y="201515"/>
                  </a:lnTo>
                  <a:lnTo>
                    <a:pt x="622238" y="200768"/>
                  </a:lnTo>
                  <a:lnTo>
                    <a:pt x="631203" y="196735"/>
                  </a:lnTo>
                  <a:lnTo>
                    <a:pt x="632798" y="196038"/>
                  </a:lnTo>
                  <a:lnTo>
                    <a:pt x="639920" y="187970"/>
                  </a:lnTo>
                  <a:lnTo>
                    <a:pt x="641563" y="187223"/>
                  </a:lnTo>
                  <a:lnTo>
                    <a:pt x="645598" y="185381"/>
                  </a:lnTo>
                  <a:cubicBezTo>
                    <a:pt x="648183" y="182965"/>
                    <a:pt x="649508" y="179491"/>
                    <a:pt x="649185" y="175969"/>
                  </a:cubicBezTo>
                  <a:cubicBezTo>
                    <a:pt x="647540" y="171446"/>
                    <a:pt x="643188" y="168480"/>
                    <a:pt x="638376" y="168598"/>
                  </a:cubicBezTo>
                  <a:lnTo>
                    <a:pt x="636783" y="169345"/>
                  </a:lnTo>
                  <a:lnTo>
                    <a:pt x="631802" y="171537"/>
                  </a:lnTo>
                  <a:cubicBezTo>
                    <a:pt x="627568" y="173429"/>
                    <a:pt x="628564" y="167105"/>
                    <a:pt x="625526" y="168449"/>
                  </a:cubicBezTo>
                  <a:cubicBezTo>
                    <a:pt x="623832" y="169246"/>
                    <a:pt x="624580" y="169246"/>
                    <a:pt x="622637" y="170740"/>
                  </a:cubicBezTo>
                  <a:lnTo>
                    <a:pt x="622637" y="177512"/>
                  </a:lnTo>
                  <a:cubicBezTo>
                    <a:pt x="620844" y="177861"/>
                    <a:pt x="620346" y="178409"/>
                    <a:pt x="619350" y="176168"/>
                  </a:cubicBezTo>
                  <a:lnTo>
                    <a:pt x="619000" y="175371"/>
                  </a:lnTo>
                  <a:cubicBezTo>
                    <a:pt x="617008" y="170939"/>
                    <a:pt x="618603" y="170391"/>
                    <a:pt x="616610" y="165710"/>
                  </a:cubicBezTo>
                  <a:lnTo>
                    <a:pt x="608492" y="147833"/>
                  </a:lnTo>
                  <a:lnTo>
                    <a:pt x="607793" y="146239"/>
                  </a:lnTo>
                  <a:cubicBezTo>
                    <a:pt x="603431" y="143103"/>
                    <a:pt x="598221" y="141367"/>
                    <a:pt x="592852" y="141259"/>
                  </a:cubicBezTo>
                  <a:cubicBezTo>
                    <a:pt x="588420" y="144645"/>
                    <a:pt x="589864" y="145492"/>
                    <a:pt x="586974" y="147833"/>
                  </a:cubicBezTo>
                  <a:cubicBezTo>
                    <a:pt x="587677" y="151376"/>
                    <a:pt x="588609" y="154869"/>
                    <a:pt x="589763" y="158290"/>
                  </a:cubicBezTo>
                  <a:lnTo>
                    <a:pt x="593748" y="167204"/>
                  </a:lnTo>
                  <a:cubicBezTo>
                    <a:pt x="595098" y="171053"/>
                    <a:pt x="595622" y="175141"/>
                    <a:pt x="595293" y="179206"/>
                  </a:cubicBezTo>
                  <a:lnTo>
                    <a:pt x="595990" y="180849"/>
                  </a:lnTo>
                  <a:lnTo>
                    <a:pt x="597833" y="184883"/>
                  </a:lnTo>
                  <a:lnTo>
                    <a:pt x="598530" y="186526"/>
                  </a:lnTo>
                  <a:cubicBezTo>
                    <a:pt x="598530" y="188717"/>
                    <a:pt x="598978" y="191207"/>
                    <a:pt x="596339" y="192402"/>
                  </a:cubicBezTo>
                  <a:lnTo>
                    <a:pt x="587373" y="196436"/>
                  </a:lnTo>
                  <a:lnTo>
                    <a:pt x="585779" y="197133"/>
                  </a:lnTo>
                  <a:cubicBezTo>
                    <a:pt x="584385" y="198876"/>
                    <a:pt x="582342" y="200420"/>
                    <a:pt x="583537" y="203060"/>
                  </a:cubicBezTo>
                  <a:lnTo>
                    <a:pt x="584634" y="205450"/>
                  </a:lnTo>
                  <a:cubicBezTo>
                    <a:pt x="586377" y="209333"/>
                    <a:pt x="599127" y="209582"/>
                    <a:pt x="600274" y="212122"/>
                  </a:cubicBezTo>
                  <a:cubicBezTo>
                    <a:pt x="603360" y="218944"/>
                    <a:pt x="599725" y="248426"/>
                    <a:pt x="595293" y="250517"/>
                  </a:cubicBezTo>
                  <a:cubicBezTo>
                    <a:pt x="594146" y="251065"/>
                    <a:pt x="593150" y="250169"/>
                    <a:pt x="592553" y="248824"/>
                  </a:cubicBezTo>
                  <a:lnTo>
                    <a:pt x="592204" y="248027"/>
                  </a:lnTo>
                  <a:cubicBezTo>
                    <a:pt x="591358" y="246135"/>
                    <a:pt x="590510" y="245836"/>
                    <a:pt x="588619" y="246683"/>
                  </a:cubicBezTo>
                  <a:lnTo>
                    <a:pt x="587024" y="247380"/>
                  </a:lnTo>
                  <a:cubicBezTo>
                    <a:pt x="582443" y="249471"/>
                    <a:pt x="583288" y="265108"/>
                    <a:pt x="586028" y="271234"/>
                  </a:cubicBezTo>
                  <a:cubicBezTo>
                    <a:pt x="589416" y="278752"/>
                    <a:pt x="588717" y="286969"/>
                    <a:pt x="591009" y="293393"/>
                  </a:cubicBezTo>
                  <a:lnTo>
                    <a:pt x="598130" y="311669"/>
                  </a:lnTo>
                  <a:lnTo>
                    <a:pt x="600822" y="317297"/>
                  </a:lnTo>
                  <a:lnTo>
                    <a:pt x="608540" y="337215"/>
                  </a:lnTo>
                  <a:cubicBezTo>
                    <a:pt x="611031" y="343043"/>
                    <a:pt x="618004" y="345533"/>
                    <a:pt x="621043" y="349218"/>
                  </a:cubicBezTo>
                  <a:lnTo>
                    <a:pt x="624280" y="347724"/>
                  </a:lnTo>
                  <a:cubicBezTo>
                    <a:pt x="633545" y="343591"/>
                    <a:pt x="631153" y="332784"/>
                    <a:pt x="626871" y="323123"/>
                  </a:cubicBezTo>
                  <a:lnTo>
                    <a:pt x="613373" y="293245"/>
                  </a:lnTo>
                  <a:lnTo>
                    <a:pt x="604706" y="274670"/>
                  </a:lnTo>
                  <a:lnTo>
                    <a:pt x="596588" y="255894"/>
                  </a:lnTo>
                  <a:lnTo>
                    <a:pt x="599028" y="254800"/>
                  </a:lnTo>
                  <a:cubicBezTo>
                    <a:pt x="603411" y="252858"/>
                    <a:pt x="602714" y="251314"/>
                    <a:pt x="607247" y="249173"/>
                  </a:cubicBezTo>
                  <a:close/>
                  <a:moveTo>
                    <a:pt x="636582" y="244591"/>
                  </a:moveTo>
                  <a:lnTo>
                    <a:pt x="635487" y="242201"/>
                  </a:lnTo>
                  <a:cubicBezTo>
                    <a:pt x="633246" y="237221"/>
                    <a:pt x="626172" y="241852"/>
                    <a:pt x="622985" y="236075"/>
                  </a:cubicBezTo>
                  <a:lnTo>
                    <a:pt x="631951" y="232091"/>
                  </a:lnTo>
                  <a:lnTo>
                    <a:pt x="632647" y="233685"/>
                  </a:lnTo>
                  <a:lnTo>
                    <a:pt x="635088" y="232589"/>
                  </a:lnTo>
                  <a:cubicBezTo>
                    <a:pt x="636682" y="231892"/>
                    <a:pt x="636433" y="231693"/>
                    <a:pt x="637181" y="230697"/>
                  </a:cubicBezTo>
                  <a:cubicBezTo>
                    <a:pt x="639022" y="231842"/>
                    <a:pt x="640567" y="231693"/>
                    <a:pt x="641414" y="233635"/>
                  </a:cubicBezTo>
                  <a:lnTo>
                    <a:pt x="642161" y="235280"/>
                  </a:lnTo>
                  <a:cubicBezTo>
                    <a:pt x="641912" y="239264"/>
                    <a:pt x="642161" y="242699"/>
                    <a:pt x="638924" y="245238"/>
                  </a:cubicBezTo>
                  <a:cubicBezTo>
                    <a:pt x="639621" y="247181"/>
                    <a:pt x="640418" y="250467"/>
                    <a:pt x="638924" y="251214"/>
                  </a:cubicBezTo>
                  <a:cubicBezTo>
                    <a:pt x="637430" y="251961"/>
                    <a:pt x="636783" y="250866"/>
                    <a:pt x="636184" y="249521"/>
                  </a:cubicBezTo>
                  <a:cubicBezTo>
                    <a:pt x="635586" y="248177"/>
                    <a:pt x="638076" y="247230"/>
                    <a:pt x="636783" y="244541"/>
                  </a:cubicBezTo>
                  <a:close/>
                  <a:moveTo>
                    <a:pt x="1086642" y="250218"/>
                  </a:moveTo>
                  <a:cubicBezTo>
                    <a:pt x="1082360" y="253555"/>
                    <a:pt x="1082559" y="255497"/>
                    <a:pt x="1077130" y="256443"/>
                  </a:cubicBezTo>
                  <a:cubicBezTo>
                    <a:pt x="1072995" y="259629"/>
                    <a:pt x="1072150" y="258087"/>
                    <a:pt x="1067617" y="262617"/>
                  </a:cubicBezTo>
                  <a:lnTo>
                    <a:pt x="1064281" y="261523"/>
                  </a:lnTo>
                  <a:cubicBezTo>
                    <a:pt x="1062362" y="263999"/>
                    <a:pt x="1060250" y="266314"/>
                    <a:pt x="1057954" y="268445"/>
                  </a:cubicBezTo>
                  <a:cubicBezTo>
                    <a:pt x="1056859" y="268792"/>
                    <a:pt x="1055116" y="267947"/>
                    <a:pt x="1053222" y="268893"/>
                  </a:cubicBezTo>
                  <a:cubicBezTo>
                    <a:pt x="1052127" y="269441"/>
                    <a:pt x="1051579" y="270387"/>
                    <a:pt x="1049637" y="271383"/>
                  </a:cubicBezTo>
                  <a:cubicBezTo>
                    <a:pt x="1040272" y="276363"/>
                    <a:pt x="1044108" y="275467"/>
                    <a:pt x="1032951" y="277359"/>
                  </a:cubicBezTo>
                  <a:lnTo>
                    <a:pt x="1031854" y="280744"/>
                  </a:lnTo>
                  <a:lnTo>
                    <a:pt x="1034146" y="282339"/>
                  </a:lnTo>
                  <a:lnTo>
                    <a:pt x="1035791" y="282935"/>
                  </a:lnTo>
                  <a:cubicBezTo>
                    <a:pt x="1047793" y="286871"/>
                    <a:pt x="1053919" y="280993"/>
                    <a:pt x="1063035" y="281242"/>
                  </a:cubicBezTo>
                  <a:cubicBezTo>
                    <a:pt x="1072150" y="281491"/>
                    <a:pt x="1068811" y="282090"/>
                    <a:pt x="1075686" y="278554"/>
                  </a:cubicBezTo>
                  <a:cubicBezTo>
                    <a:pt x="1079591" y="276951"/>
                    <a:pt x="1083600" y="275620"/>
                    <a:pt x="1087689" y="274570"/>
                  </a:cubicBezTo>
                  <a:cubicBezTo>
                    <a:pt x="1100141" y="269989"/>
                    <a:pt x="1098996" y="269242"/>
                    <a:pt x="1108858" y="260874"/>
                  </a:cubicBezTo>
                  <a:cubicBezTo>
                    <a:pt x="1115980" y="254898"/>
                    <a:pt x="1121409" y="249671"/>
                    <a:pt x="1128034" y="243296"/>
                  </a:cubicBezTo>
                  <a:cubicBezTo>
                    <a:pt x="1130673" y="240509"/>
                    <a:pt x="1132515" y="233336"/>
                    <a:pt x="1136401" y="234830"/>
                  </a:cubicBezTo>
                  <a:cubicBezTo>
                    <a:pt x="1137845" y="235280"/>
                    <a:pt x="1137496" y="242599"/>
                    <a:pt x="1137845" y="244790"/>
                  </a:cubicBezTo>
                  <a:lnTo>
                    <a:pt x="1137297" y="246483"/>
                  </a:lnTo>
                  <a:cubicBezTo>
                    <a:pt x="1137745" y="247529"/>
                    <a:pt x="1141033" y="266403"/>
                    <a:pt x="1141433" y="268943"/>
                  </a:cubicBezTo>
                  <a:cubicBezTo>
                    <a:pt x="1141790" y="272806"/>
                    <a:pt x="1142716" y="276600"/>
                    <a:pt x="1144170" y="280196"/>
                  </a:cubicBezTo>
                  <a:cubicBezTo>
                    <a:pt x="1145690" y="283534"/>
                    <a:pt x="1146632" y="287104"/>
                    <a:pt x="1146960" y="290755"/>
                  </a:cubicBezTo>
                  <a:cubicBezTo>
                    <a:pt x="1147209" y="300715"/>
                    <a:pt x="1150049" y="303902"/>
                    <a:pt x="1156373" y="310673"/>
                  </a:cubicBezTo>
                  <a:cubicBezTo>
                    <a:pt x="1161858" y="316476"/>
                    <a:pt x="1168008" y="321609"/>
                    <a:pt x="1174702" y="325962"/>
                  </a:cubicBezTo>
                  <a:cubicBezTo>
                    <a:pt x="1181278" y="328153"/>
                    <a:pt x="1188301" y="329298"/>
                    <a:pt x="1192334" y="325962"/>
                  </a:cubicBezTo>
                  <a:cubicBezTo>
                    <a:pt x="1193132" y="317247"/>
                    <a:pt x="1192035" y="317546"/>
                    <a:pt x="1187056" y="311769"/>
                  </a:cubicBezTo>
                  <a:cubicBezTo>
                    <a:pt x="1183321" y="307388"/>
                    <a:pt x="1184317" y="304498"/>
                    <a:pt x="1180282" y="299070"/>
                  </a:cubicBezTo>
                  <a:cubicBezTo>
                    <a:pt x="1174184" y="291526"/>
                    <a:pt x="1169617" y="282865"/>
                    <a:pt x="1166833" y="273574"/>
                  </a:cubicBezTo>
                  <a:cubicBezTo>
                    <a:pt x="1164110" y="264334"/>
                    <a:pt x="1160782" y="255286"/>
                    <a:pt x="1156871" y="246483"/>
                  </a:cubicBezTo>
                  <a:cubicBezTo>
                    <a:pt x="1155010" y="241728"/>
                    <a:pt x="1154098" y="236651"/>
                    <a:pt x="1154182" y="231545"/>
                  </a:cubicBezTo>
                  <a:cubicBezTo>
                    <a:pt x="1153919" y="228918"/>
                    <a:pt x="1153519" y="226310"/>
                    <a:pt x="1152987" y="223725"/>
                  </a:cubicBezTo>
                  <a:cubicBezTo>
                    <a:pt x="1151742" y="219193"/>
                    <a:pt x="1149850" y="221585"/>
                    <a:pt x="1150796" y="217102"/>
                  </a:cubicBezTo>
                  <a:lnTo>
                    <a:pt x="1164592" y="220639"/>
                  </a:lnTo>
                  <a:lnTo>
                    <a:pt x="1168775" y="222083"/>
                  </a:lnTo>
                  <a:cubicBezTo>
                    <a:pt x="1179037" y="225418"/>
                    <a:pt x="1188699" y="226067"/>
                    <a:pt x="1194526" y="220239"/>
                  </a:cubicBezTo>
                  <a:lnTo>
                    <a:pt x="1195074" y="218546"/>
                  </a:lnTo>
                  <a:cubicBezTo>
                    <a:pt x="1197813" y="210279"/>
                    <a:pt x="1197217" y="203606"/>
                    <a:pt x="1188798" y="200669"/>
                  </a:cubicBezTo>
                  <a:lnTo>
                    <a:pt x="1182123" y="198478"/>
                  </a:lnTo>
                  <a:cubicBezTo>
                    <a:pt x="1177492" y="196984"/>
                    <a:pt x="1176894" y="198478"/>
                    <a:pt x="1172164" y="197133"/>
                  </a:cubicBezTo>
                  <a:lnTo>
                    <a:pt x="1162202" y="193797"/>
                  </a:lnTo>
                  <a:lnTo>
                    <a:pt x="1168179" y="178857"/>
                  </a:lnTo>
                  <a:lnTo>
                    <a:pt x="1173160" y="162722"/>
                  </a:lnTo>
                  <a:lnTo>
                    <a:pt x="1178139" y="151368"/>
                  </a:lnTo>
                  <a:cubicBezTo>
                    <a:pt x="1179286" y="147982"/>
                    <a:pt x="1176148" y="143998"/>
                    <a:pt x="1173409" y="142355"/>
                  </a:cubicBezTo>
                  <a:lnTo>
                    <a:pt x="1167231" y="141458"/>
                  </a:lnTo>
                  <a:cubicBezTo>
                    <a:pt x="1165225" y="144028"/>
                    <a:pt x="1163646" y="146903"/>
                    <a:pt x="1162549" y="149974"/>
                  </a:cubicBezTo>
                  <a:lnTo>
                    <a:pt x="1162252" y="150820"/>
                  </a:lnTo>
                  <a:cubicBezTo>
                    <a:pt x="1160209" y="156995"/>
                    <a:pt x="1156972" y="158340"/>
                    <a:pt x="1155327" y="163419"/>
                  </a:cubicBezTo>
                  <a:lnTo>
                    <a:pt x="1153634" y="168399"/>
                  </a:lnTo>
                  <a:lnTo>
                    <a:pt x="1146411" y="187671"/>
                  </a:lnTo>
                  <a:cubicBezTo>
                    <a:pt x="1144381" y="187463"/>
                    <a:pt x="1142369" y="187114"/>
                    <a:pt x="1140386" y="186626"/>
                  </a:cubicBezTo>
                  <a:lnTo>
                    <a:pt x="1139539" y="186626"/>
                  </a:lnTo>
                  <a:cubicBezTo>
                    <a:pt x="1133760" y="184684"/>
                    <a:pt x="1130424" y="187323"/>
                    <a:pt x="1128332" y="186626"/>
                  </a:cubicBezTo>
                  <a:lnTo>
                    <a:pt x="1127486" y="186327"/>
                  </a:lnTo>
                  <a:cubicBezTo>
                    <a:pt x="1123102" y="184883"/>
                    <a:pt x="1123152" y="183090"/>
                    <a:pt x="1119615" y="181895"/>
                  </a:cubicBezTo>
                  <a:cubicBezTo>
                    <a:pt x="1117225" y="181098"/>
                    <a:pt x="1107663" y="186177"/>
                    <a:pt x="1105371" y="188418"/>
                  </a:cubicBezTo>
                  <a:lnTo>
                    <a:pt x="1104823" y="190112"/>
                  </a:lnTo>
                  <a:cubicBezTo>
                    <a:pt x="1102931" y="195838"/>
                    <a:pt x="1108259" y="202811"/>
                    <a:pt x="1111647" y="206295"/>
                  </a:cubicBezTo>
                  <a:lnTo>
                    <a:pt x="1113341" y="206843"/>
                  </a:lnTo>
                  <a:lnTo>
                    <a:pt x="1115034" y="207391"/>
                  </a:lnTo>
                  <a:cubicBezTo>
                    <a:pt x="1121509" y="209532"/>
                    <a:pt x="1123949" y="207391"/>
                    <a:pt x="1129976" y="209582"/>
                  </a:cubicBezTo>
                  <a:cubicBezTo>
                    <a:pt x="1128183" y="211426"/>
                    <a:pt x="1129378" y="208586"/>
                    <a:pt x="1128332" y="211823"/>
                  </a:cubicBezTo>
                  <a:cubicBezTo>
                    <a:pt x="1125881" y="216289"/>
                    <a:pt x="1122664" y="220285"/>
                    <a:pt x="1118820" y="223627"/>
                  </a:cubicBezTo>
                  <a:cubicBezTo>
                    <a:pt x="1115407" y="227312"/>
                    <a:pt x="1112244" y="231221"/>
                    <a:pt x="1109356" y="235328"/>
                  </a:cubicBezTo>
                  <a:cubicBezTo>
                    <a:pt x="1105172" y="240607"/>
                    <a:pt x="1100242" y="239264"/>
                    <a:pt x="1097301" y="242101"/>
                  </a:cubicBezTo>
                  <a:cubicBezTo>
                    <a:pt x="1092322" y="247081"/>
                    <a:pt x="1094612" y="248226"/>
                    <a:pt x="1086793" y="250418"/>
                  </a:cubicBezTo>
                  <a:close/>
                  <a:moveTo>
                    <a:pt x="1524949" y="502199"/>
                  </a:moveTo>
                  <a:lnTo>
                    <a:pt x="1518623" y="492239"/>
                  </a:lnTo>
                  <a:cubicBezTo>
                    <a:pt x="1522459" y="490297"/>
                    <a:pt x="1519171" y="490397"/>
                    <a:pt x="1523106" y="492538"/>
                  </a:cubicBezTo>
                  <a:lnTo>
                    <a:pt x="1524600" y="491592"/>
                  </a:lnTo>
                  <a:lnTo>
                    <a:pt x="1525397" y="491094"/>
                  </a:lnTo>
                  <a:lnTo>
                    <a:pt x="1526841" y="490098"/>
                  </a:lnTo>
                  <a:lnTo>
                    <a:pt x="1534114" y="489799"/>
                  </a:lnTo>
                  <a:lnTo>
                    <a:pt x="1535608" y="488703"/>
                  </a:lnTo>
                  <a:lnTo>
                    <a:pt x="1539394" y="486263"/>
                  </a:lnTo>
                  <a:lnTo>
                    <a:pt x="1540888" y="485267"/>
                  </a:lnTo>
                  <a:lnTo>
                    <a:pt x="1542881" y="481781"/>
                  </a:lnTo>
                  <a:lnTo>
                    <a:pt x="1545221" y="480337"/>
                  </a:lnTo>
                  <a:cubicBezTo>
                    <a:pt x="1545221" y="478445"/>
                    <a:pt x="1561708" y="467789"/>
                    <a:pt x="1562553" y="469084"/>
                  </a:cubicBezTo>
                  <a:lnTo>
                    <a:pt x="1565592" y="467140"/>
                  </a:lnTo>
                  <a:cubicBezTo>
                    <a:pt x="1566639" y="468186"/>
                    <a:pt x="1568681" y="470528"/>
                    <a:pt x="1569826" y="471524"/>
                  </a:cubicBezTo>
                  <a:cubicBezTo>
                    <a:pt x="1571919" y="473216"/>
                    <a:pt x="1573064" y="472120"/>
                    <a:pt x="1574457" y="474212"/>
                  </a:cubicBezTo>
                  <a:lnTo>
                    <a:pt x="1578890" y="481034"/>
                  </a:lnTo>
                  <a:cubicBezTo>
                    <a:pt x="1580485" y="483476"/>
                    <a:pt x="1579189" y="484819"/>
                    <a:pt x="1577098" y="486464"/>
                  </a:cubicBezTo>
                  <a:cubicBezTo>
                    <a:pt x="1571121" y="480737"/>
                    <a:pt x="1566390" y="481484"/>
                    <a:pt x="1559117" y="482030"/>
                  </a:cubicBezTo>
                  <a:lnTo>
                    <a:pt x="1557623" y="482978"/>
                  </a:lnTo>
                  <a:lnTo>
                    <a:pt x="1555381" y="484472"/>
                  </a:lnTo>
                  <a:cubicBezTo>
                    <a:pt x="1553041" y="488654"/>
                    <a:pt x="1550400" y="497269"/>
                    <a:pt x="1546914" y="499410"/>
                  </a:cubicBezTo>
                  <a:cubicBezTo>
                    <a:pt x="1546217" y="499908"/>
                    <a:pt x="1532720" y="494729"/>
                    <a:pt x="1529282" y="496970"/>
                  </a:cubicBezTo>
                  <a:lnTo>
                    <a:pt x="1528486" y="497468"/>
                  </a:lnTo>
                  <a:cubicBezTo>
                    <a:pt x="1525797" y="499211"/>
                    <a:pt x="1527490" y="500853"/>
                    <a:pt x="1529183" y="503444"/>
                  </a:cubicBezTo>
                  <a:cubicBezTo>
                    <a:pt x="1534377" y="503653"/>
                    <a:pt x="1539434" y="505177"/>
                    <a:pt x="1543877" y="507876"/>
                  </a:cubicBezTo>
                  <a:cubicBezTo>
                    <a:pt x="1549155" y="510117"/>
                    <a:pt x="1553540" y="508175"/>
                    <a:pt x="1557524" y="514051"/>
                  </a:cubicBezTo>
                  <a:cubicBezTo>
                    <a:pt x="1560015" y="514051"/>
                    <a:pt x="1563899" y="515545"/>
                    <a:pt x="1568183" y="515992"/>
                  </a:cubicBezTo>
                  <a:cubicBezTo>
                    <a:pt x="1571698" y="516137"/>
                    <a:pt x="1575225" y="515904"/>
                    <a:pt x="1578691" y="515296"/>
                  </a:cubicBezTo>
                  <a:lnTo>
                    <a:pt x="1580236" y="514300"/>
                  </a:lnTo>
                  <a:lnTo>
                    <a:pt x="1582477" y="512856"/>
                  </a:lnTo>
                  <a:lnTo>
                    <a:pt x="1584022" y="511860"/>
                  </a:lnTo>
                  <a:cubicBezTo>
                    <a:pt x="1585765" y="508673"/>
                    <a:pt x="1586562" y="508275"/>
                    <a:pt x="1584321" y="504141"/>
                  </a:cubicBezTo>
                  <a:lnTo>
                    <a:pt x="1589848" y="499460"/>
                  </a:lnTo>
                  <a:cubicBezTo>
                    <a:pt x="1598864" y="499460"/>
                    <a:pt x="1599810" y="506183"/>
                    <a:pt x="1610768" y="505187"/>
                  </a:cubicBezTo>
                  <a:lnTo>
                    <a:pt x="1612262" y="504241"/>
                  </a:lnTo>
                  <a:lnTo>
                    <a:pt x="1613807" y="503245"/>
                  </a:lnTo>
                  <a:cubicBezTo>
                    <a:pt x="1613915" y="499675"/>
                    <a:pt x="1613090" y="496141"/>
                    <a:pt x="1611415" y="492986"/>
                  </a:cubicBezTo>
                  <a:cubicBezTo>
                    <a:pt x="1612361" y="490745"/>
                    <a:pt x="1612112" y="488255"/>
                    <a:pt x="1614006" y="487010"/>
                  </a:cubicBezTo>
                  <a:lnTo>
                    <a:pt x="1616247" y="485566"/>
                  </a:lnTo>
                  <a:cubicBezTo>
                    <a:pt x="1624664" y="480088"/>
                    <a:pt x="1623618" y="476702"/>
                    <a:pt x="1622971" y="469431"/>
                  </a:cubicBezTo>
                  <a:cubicBezTo>
                    <a:pt x="1620330" y="466891"/>
                    <a:pt x="1613009" y="461961"/>
                    <a:pt x="1609822" y="464003"/>
                  </a:cubicBezTo>
                  <a:cubicBezTo>
                    <a:pt x="1605737" y="466642"/>
                    <a:pt x="1605538" y="468983"/>
                    <a:pt x="1600957" y="471871"/>
                  </a:cubicBezTo>
                  <a:lnTo>
                    <a:pt x="1598665" y="473365"/>
                  </a:lnTo>
                  <a:cubicBezTo>
                    <a:pt x="1593684" y="476552"/>
                    <a:pt x="1583722" y="461813"/>
                    <a:pt x="1575903" y="461365"/>
                  </a:cubicBezTo>
                  <a:cubicBezTo>
                    <a:pt x="1575652" y="459174"/>
                    <a:pt x="1574757" y="456732"/>
                    <a:pt x="1577197" y="455140"/>
                  </a:cubicBezTo>
                  <a:lnTo>
                    <a:pt x="1583224" y="451206"/>
                  </a:lnTo>
                  <a:lnTo>
                    <a:pt x="1584718" y="450260"/>
                  </a:lnTo>
                  <a:cubicBezTo>
                    <a:pt x="1587657" y="445280"/>
                    <a:pt x="1590645" y="439852"/>
                    <a:pt x="1586462" y="433029"/>
                  </a:cubicBezTo>
                  <a:lnTo>
                    <a:pt x="1587259" y="430589"/>
                  </a:lnTo>
                  <a:cubicBezTo>
                    <a:pt x="1584469" y="429145"/>
                    <a:pt x="1580734" y="427103"/>
                    <a:pt x="1577297" y="429193"/>
                  </a:cubicBezTo>
                  <a:cubicBezTo>
                    <a:pt x="1574198" y="431294"/>
                    <a:pt x="1571340" y="433732"/>
                    <a:pt x="1568780" y="436465"/>
                  </a:cubicBezTo>
                  <a:cubicBezTo>
                    <a:pt x="1565642" y="439601"/>
                    <a:pt x="1563250" y="439402"/>
                    <a:pt x="1559665" y="441445"/>
                  </a:cubicBezTo>
                  <a:lnTo>
                    <a:pt x="1557424" y="442939"/>
                  </a:lnTo>
                  <a:cubicBezTo>
                    <a:pt x="1554038" y="445129"/>
                    <a:pt x="1553140" y="443935"/>
                    <a:pt x="1550302" y="446573"/>
                  </a:cubicBezTo>
                  <a:cubicBezTo>
                    <a:pt x="1548310" y="448417"/>
                    <a:pt x="1548559" y="449712"/>
                    <a:pt x="1545072" y="452001"/>
                  </a:cubicBezTo>
                  <a:lnTo>
                    <a:pt x="1539842" y="455439"/>
                  </a:lnTo>
                  <a:lnTo>
                    <a:pt x="1528884" y="463405"/>
                  </a:lnTo>
                  <a:cubicBezTo>
                    <a:pt x="1523604" y="467638"/>
                    <a:pt x="1518026" y="467439"/>
                    <a:pt x="1512399" y="471076"/>
                  </a:cubicBezTo>
                  <a:cubicBezTo>
                    <a:pt x="1510356" y="472419"/>
                    <a:pt x="1510953" y="474162"/>
                    <a:pt x="1508862" y="475508"/>
                  </a:cubicBezTo>
                  <a:cubicBezTo>
                    <a:pt x="1508862" y="475508"/>
                    <a:pt x="1507119" y="475905"/>
                    <a:pt x="1506122" y="476204"/>
                  </a:cubicBezTo>
                  <a:cubicBezTo>
                    <a:pt x="1502885" y="473116"/>
                    <a:pt x="1501939" y="474562"/>
                    <a:pt x="1498950" y="470128"/>
                  </a:cubicBezTo>
                  <a:lnTo>
                    <a:pt x="1500445" y="469182"/>
                  </a:lnTo>
                  <a:cubicBezTo>
                    <a:pt x="1503981" y="472369"/>
                    <a:pt x="1503234" y="469781"/>
                    <a:pt x="1507169" y="471275"/>
                  </a:cubicBezTo>
                  <a:lnTo>
                    <a:pt x="1514540" y="467789"/>
                  </a:lnTo>
                  <a:lnTo>
                    <a:pt x="1540390" y="451354"/>
                  </a:lnTo>
                  <a:cubicBezTo>
                    <a:pt x="1543168" y="449826"/>
                    <a:pt x="1545375" y="447431"/>
                    <a:pt x="1546665" y="444533"/>
                  </a:cubicBezTo>
                  <a:lnTo>
                    <a:pt x="1548209" y="443537"/>
                  </a:lnTo>
                  <a:lnTo>
                    <a:pt x="1554984" y="439153"/>
                  </a:lnTo>
                  <a:lnTo>
                    <a:pt x="1556478" y="438157"/>
                  </a:lnTo>
                  <a:cubicBezTo>
                    <a:pt x="1560561" y="430838"/>
                    <a:pt x="1560312" y="426356"/>
                    <a:pt x="1563451" y="420777"/>
                  </a:cubicBezTo>
                  <a:lnTo>
                    <a:pt x="1562455" y="419283"/>
                  </a:lnTo>
                  <a:cubicBezTo>
                    <a:pt x="1559466" y="414603"/>
                    <a:pt x="1551844" y="415699"/>
                    <a:pt x="1547512" y="416097"/>
                  </a:cubicBezTo>
                  <a:lnTo>
                    <a:pt x="1546018" y="417093"/>
                  </a:lnTo>
                  <a:lnTo>
                    <a:pt x="1536954" y="422970"/>
                  </a:lnTo>
                  <a:lnTo>
                    <a:pt x="1522011" y="432928"/>
                  </a:lnTo>
                  <a:lnTo>
                    <a:pt x="1521113" y="433177"/>
                  </a:lnTo>
                  <a:lnTo>
                    <a:pt x="1519619" y="434173"/>
                  </a:lnTo>
                  <a:cubicBezTo>
                    <a:pt x="1518265" y="437077"/>
                    <a:pt x="1516148" y="439555"/>
                    <a:pt x="1513493" y="441344"/>
                  </a:cubicBezTo>
                  <a:lnTo>
                    <a:pt x="1505227" y="446724"/>
                  </a:lnTo>
                  <a:cubicBezTo>
                    <a:pt x="1502168" y="449308"/>
                    <a:pt x="1499398" y="452214"/>
                    <a:pt x="1496958" y="455389"/>
                  </a:cubicBezTo>
                  <a:cubicBezTo>
                    <a:pt x="1494367" y="459272"/>
                    <a:pt x="1496958" y="460917"/>
                    <a:pt x="1495514" y="464801"/>
                  </a:cubicBezTo>
                  <a:cubicBezTo>
                    <a:pt x="1490049" y="459343"/>
                    <a:pt x="1483803" y="454726"/>
                    <a:pt x="1476984" y="451105"/>
                  </a:cubicBezTo>
                  <a:lnTo>
                    <a:pt x="1475988" y="449611"/>
                  </a:lnTo>
                  <a:lnTo>
                    <a:pt x="1475590" y="445627"/>
                  </a:lnTo>
                  <a:lnTo>
                    <a:pt x="1474544" y="444083"/>
                  </a:lnTo>
                  <a:cubicBezTo>
                    <a:pt x="1471356" y="439105"/>
                    <a:pt x="1450736" y="439105"/>
                    <a:pt x="1444660" y="442989"/>
                  </a:cubicBezTo>
                  <a:lnTo>
                    <a:pt x="1440127" y="445927"/>
                  </a:lnTo>
                  <a:lnTo>
                    <a:pt x="1438633" y="446923"/>
                  </a:lnTo>
                  <a:lnTo>
                    <a:pt x="1434998" y="457230"/>
                  </a:lnTo>
                  <a:cubicBezTo>
                    <a:pt x="1435395" y="459220"/>
                    <a:pt x="1436138" y="461124"/>
                    <a:pt x="1437189" y="462859"/>
                  </a:cubicBezTo>
                  <a:lnTo>
                    <a:pt x="1439629" y="466642"/>
                  </a:lnTo>
                  <a:lnTo>
                    <a:pt x="1440625" y="468136"/>
                  </a:lnTo>
                  <a:cubicBezTo>
                    <a:pt x="1444048" y="470465"/>
                    <a:pt x="1448151" y="471570"/>
                    <a:pt x="1452280" y="471275"/>
                  </a:cubicBezTo>
                  <a:lnTo>
                    <a:pt x="1453825" y="470279"/>
                  </a:lnTo>
                  <a:lnTo>
                    <a:pt x="1456066" y="468835"/>
                  </a:lnTo>
                  <a:lnTo>
                    <a:pt x="1457611" y="467839"/>
                  </a:lnTo>
                  <a:cubicBezTo>
                    <a:pt x="1458358" y="466443"/>
                    <a:pt x="1459553" y="463357"/>
                    <a:pt x="1460647" y="462859"/>
                  </a:cubicBezTo>
                  <a:lnTo>
                    <a:pt x="1464383" y="460369"/>
                  </a:lnTo>
                  <a:lnTo>
                    <a:pt x="1465927" y="459423"/>
                  </a:lnTo>
                  <a:cubicBezTo>
                    <a:pt x="1468318" y="459423"/>
                    <a:pt x="1474843" y="459969"/>
                    <a:pt x="1476387" y="462311"/>
                  </a:cubicBezTo>
                  <a:lnTo>
                    <a:pt x="1479326" y="466793"/>
                  </a:lnTo>
                  <a:lnTo>
                    <a:pt x="1504228" y="499857"/>
                  </a:lnTo>
                  <a:lnTo>
                    <a:pt x="1518623" y="522715"/>
                  </a:lnTo>
                  <a:lnTo>
                    <a:pt x="1528036" y="539099"/>
                  </a:lnTo>
                  <a:cubicBezTo>
                    <a:pt x="1528784" y="540196"/>
                    <a:pt x="1529282" y="541740"/>
                    <a:pt x="1528036" y="542286"/>
                  </a:cubicBezTo>
                  <a:lnTo>
                    <a:pt x="1519969" y="546270"/>
                  </a:lnTo>
                  <a:cubicBezTo>
                    <a:pt x="1522907" y="550903"/>
                    <a:pt x="1524949" y="550903"/>
                    <a:pt x="1528436" y="552744"/>
                  </a:cubicBezTo>
                  <a:cubicBezTo>
                    <a:pt x="1529472" y="556236"/>
                    <a:pt x="1530947" y="559582"/>
                    <a:pt x="1532818" y="562704"/>
                  </a:cubicBezTo>
                  <a:cubicBezTo>
                    <a:pt x="1535907" y="567684"/>
                    <a:pt x="1541387" y="571070"/>
                    <a:pt x="1546715" y="567684"/>
                  </a:cubicBezTo>
                  <a:cubicBezTo>
                    <a:pt x="1552045" y="564299"/>
                    <a:pt x="1547412" y="555782"/>
                    <a:pt x="1547462" y="550254"/>
                  </a:cubicBezTo>
                  <a:cubicBezTo>
                    <a:pt x="1547771" y="543945"/>
                    <a:pt x="1546540" y="537655"/>
                    <a:pt x="1543877" y="531928"/>
                  </a:cubicBezTo>
                  <a:lnTo>
                    <a:pt x="1538896" y="524408"/>
                  </a:lnTo>
                  <a:lnTo>
                    <a:pt x="1523953" y="501751"/>
                  </a:lnTo>
                  <a:close/>
                  <a:moveTo>
                    <a:pt x="1398340" y="550055"/>
                  </a:moveTo>
                  <a:cubicBezTo>
                    <a:pt x="1395490" y="554134"/>
                    <a:pt x="1394853" y="559357"/>
                    <a:pt x="1396645" y="563999"/>
                  </a:cubicBezTo>
                  <a:cubicBezTo>
                    <a:pt x="1406159" y="578640"/>
                    <a:pt x="1429916" y="572714"/>
                    <a:pt x="1445357" y="561359"/>
                  </a:cubicBezTo>
                  <a:lnTo>
                    <a:pt x="1456813" y="552596"/>
                  </a:lnTo>
                  <a:lnTo>
                    <a:pt x="1460846" y="558821"/>
                  </a:lnTo>
                  <a:cubicBezTo>
                    <a:pt x="1464682" y="564646"/>
                    <a:pt x="1473947" y="570722"/>
                    <a:pt x="1478478" y="567785"/>
                  </a:cubicBezTo>
                  <a:lnTo>
                    <a:pt x="1479225" y="567287"/>
                  </a:lnTo>
                  <a:lnTo>
                    <a:pt x="1480720" y="566291"/>
                  </a:lnTo>
                  <a:cubicBezTo>
                    <a:pt x="1484257" y="560015"/>
                    <a:pt x="1480720" y="549706"/>
                    <a:pt x="1475739" y="541788"/>
                  </a:cubicBezTo>
                  <a:lnTo>
                    <a:pt x="1473299" y="538005"/>
                  </a:lnTo>
                  <a:lnTo>
                    <a:pt x="1480669" y="526450"/>
                  </a:lnTo>
                  <a:cubicBezTo>
                    <a:pt x="1487743" y="530384"/>
                    <a:pt x="1498701" y="540842"/>
                    <a:pt x="1507018" y="535414"/>
                  </a:cubicBezTo>
                  <a:cubicBezTo>
                    <a:pt x="1512945" y="531581"/>
                    <a:pt x="1510107" y="520474"/>
                    <a:pt x="1505773" y="513703"/>
                  </a:cubicBezTo>
                  <a:lnTo>
                    <a:pt x="1500045" y="504639"/>
                  </a:lnTo>
                  <a:cubicBezTo>
                    <a:pt x="1497157" y="500157"/>
                    <a:pt x="1487444" y="492438"/>
                    <a:pt x="1483210" y="495177"/>
                  </a:cubicBezTo>
                  <a:cubicBezTo>
                    <a:pt x="1479215" y="498394"/>
                    <a:pt x="1477578" y="503717"/>
                    <a:pt x="1479077" y="508623"/>
                  </a:cubicBezTo>
                  <a:cubicBezTo>
                    <a:pt x="1482065" y="513253"/>
                    <a:pt x="1487295" y="515346"/>
                    <a:pt x="1489884" y="518583"/>
                  </a:cubicBezTo>
                  <a:cubicBezTo>
                    <a:pt x="1485323" y="520749"/>
                    <a:pt x="1479918" y="520111"/>
                    <a:pt x="1475988" y="516940"/>
                  </a:cubicBezTo>
                  <a:lnTo>
                    <a:pt x="1474445" y="517886"/>
                  </a:lnTo>
                  <a:lnTo>
                    <a:pt x="1471407" y="519878"/>
                  </a:lnTo>
                  <a:lnTo>
                    <a:pt x="1469912" y="520824"/>
                  </a:lnTo>
                  <a:cubicBezTo>
                    <a:pt x="1469240" y="522657"/>
                    <a:pt x="1468000" y="524225"/>
                    <a:pt x="1466375" y="525306"/>
                  </a:cubicBezTo>
                  <a:cubicBezTo>
                    <a:pt x="1465329" y="525952"/>
                    <a:pt x="1464184" y="525306"/>
                    <a:pt x="1463387" y="524011"/>
                  </a:cubicBezTo>
                  <a:lnTo>
                    <a:pt x="1459950" y="518731"/>
                  </a:lnTo>
                  <a:lnTo>
                    <a:pt x="1442369" y="499110"/>
                  </a:lnTo>
                  <a:cubicBezTo>
                    <a:pt x="1438982" y="500008"/>
                    <a:pt x="1440426" y="498116"/>
                    <a:pt x="1437986" y="499759"/>
                  </a:cubicBezTo>
                  <a:cubicBezTo>
                    <a:pt x="1435544" y="501402"/>
                    <a:pt x="1436540" y="511213"/>
                    <a:pt x="1437536" y="514699"/>
                  </a:cubicBezTo>
                  <a:cubicBezTo>
                    <a:pt x="1439545" y="520555"/>
                    <a:pt x="1442234" y="526157"/>
                    <a:pt x="1445556" y="531380"/>
                  </a:cubicBezTo>
                  <a:cubicBezTo>
                    <a:pt x="1446578" y="533248"/>
                    <a:pt x="1447474" y="535176"/>
                    <a:pt x="1448245" y="537158"/>
                  </a:cubicBezTo>
                  <a:lnTo>
                    <a:pt x="1440276" y="543682"/>
                  </a:lnTo>
                  <a:lnTo>
                    <a:pt x="1437886" y="544977"/>
                  </a:lnTo>
                  <a:cubicBezTo>
                    <a:pt x="1432407" y="548561"/>
                    <a:pt x="1419906" y="549258"/>
                    <a:pt x="1414875" y="549208"/>
                  </a:cubicBezTo>
                  <a:lnTo>
                    <a:pt x="1413381" y="544877"/>
                  </a:lnTo>
                  <a:cubicBezTo>
                    <a:pt x="1414532" y="542451"/>
                    <a:pt x="1414532" y="539633"/>
                    <a:pt x="1413381" y="537208"/>
                  </a:cubicBezTo>
                  <a:cubicBezTo>
                    <a:pt x="1412734" y="536162"/>
                    <a:pt x="1411388" y="536360"/>
                    <a:pt x="1410193" y="537208"/>
                  </a:cubicBezTo>
                  <a:lnTo>
                    <a:pt x="1409446" y="537655"/>
                  </a:lnTo>
                  <a:cubicBezTo>
                    <a:pt x="1405273" y="541431"/>
                    <a:pt x="1401531" y="545654"/>
                    <a:pt x="1398289" y="550254"/>
                  </a:cubicBezTo>
                  <a:close/>
                  <a:moveTo>
                    <a:pt x="1525845" y="1115069"/>
                  </a:moveTo>
                  <a:lnTo>
                    <a:pt x="1539892" y="1078567"/>
                  </a:lnTo>
                  <a:lnTo>
                    <a:pt x="1542730" y="1079663"/>
                  </a:lnTo>
                  <a:lnTo>
                    <a:pt x="1541983" y="1081655"/>
                  </a:lnTo>
                  <a:cubicBezTo>
                    <a:pt x="1541397" y="1083775"/>
                    <a:pt x="1541226" y="1085992"/>
                    <a:pt x="1541485" y="1088179"/>
                  </a:cubicBezTo>
                  <a:cubicBezTo>
                    <a:pt x="1541730" y="1091286"/>
                    <a:pt x="1542537" y="1094324"/>
                    <a:pt x="1543877" y="1097141"/>
                  </a:cubicBezTo>
                  <a:cubicBezTo>
                    <a:pt x="1546108" y="1101370"/>
                    <a:pt x="1548743" y="1105374"/>
                    <a:pt x="1551746" y="1109093"/>
                  </a:cubicBezTo>
                  <a:lnTo>
                    <a:pt x="1581630" y="1149630"/>
                  </a:lnTo>
                  <a:lnTo>
                    <a:pt x="1607928" y="1159590"/>
                  </a:lnTo>
                  <a:cubicBezTo>
                    <a:pt x="1611868" y="1161681"/>
                    <a:pt x="1616341" y="1162548"/>
                    <a:pt x="1620780" y="1162080"/>
                  </a:cubicBezTo>
                  <a:cubicBezTo>
                    <a:pt x="1624096" y="1160510"/>
                    <a:pt x="1626582" y="1157588"/>
                    <a:pt x="1627603" y="1154062"/>
                  </a:cubicBezTo>
                  <a:lnTo>
                    <a:pt x="1628898" y="1150677"/>
                  </a:lnTo>
                  <a:lnTo>
                    <a:pt x="1631736" y="1151771"/>
                  </a:lnTo>
                  <a:lnTo>
                    <a:pt x="1614702" y="1196242"/>
                  </a:lnTo>
                  <a:lnTo>
                    <a:pt x="1611814" y="1195145"/>
                  </a:lnTo>
                  <a:lnTo>
                    <a:pt x="1613258" y="1191410"/>
                  </a:lnTo>
                  <a:cubicBezTo>
                    <a:pt x="1615006" y="1187924"/>
                    <a:pt x="1614837" y="1183788"/>
                    <a:pt x="1612810" y="1180454"/>
                  </a:cubicBezTo>
                  <a:cubicBezTo>
                    <a:pt x="1609826" y="1177627"/>
                    <a:pt x="1606205" y="1175561"/>
                    <a:pt x="1602250" y="1174430"/>
                  </a:cubicBezTo>
                  <a:lnTo>
                    <a:pt x="1577348" y="1164918"/>
                  </a:lnTo>
                  <a:lnTo>
                    <a:pt x="1522559" y="1176820"/>
                  </a:lnTo>
                  <a:cubicBezTo>
                    <a:pt x="1518394" y="1177611"/>
                    <a:pt x="1514281" y="1178677"/>
                    <a:pt x="1510256" y="1180006"/>
                  </a:cubicBezTo>
                  <a:cubicBezTo>
                    <a:pt x="1507442" y="1181500"/>
                    <a:pt x="1504887" y="1183432"/>
                    <a:pt x="1502686" y="1185734"/>
                  </a:cubicBezTo>
                  <a:cubicBezTo>
                    <a:pt x="1501579" y="1186938"/>
                    <a:pt x="1500748" y="1188364"/>
                    <a:pt x="1500246" y="1189916"/>
                  </a:cubicBezTo>
                  <a:lnTo>
                    <a:pt x="1497356" y="1188872"/>
                  </a:lnTo>
                  <a:lnTo>
                    <a:pt x="1514540" y="1144052"/>
                  </a:lnTo>
                  <a:lnTo>
                    <a:pt x="1517428" y="1145148"/>
                  </a:lnTo>
                  <a:lnTo>
                    <a:pt x="1516532" y="1147488"/>
                  </a:lnTo>
                  <a:cubicBezTo>
                    <a:pt x="1515600" y="1149789"/>
                    <a:pt x="1515291" y="1152299"/>
                    <a:pt x="1515636" y="1154759"/>
                  </a:cubicBezTo>
                  <a:cubicBezTo>
                    <a:pt x="1515885" y="1157034"/>
                    <a:pt x="1517414" y="1158972"/>
                    <a:pt x="1519571" y="1159739"/>
                  </a:cubicBezTo>
                  <a:cubicBezTo>
                    <a:pt x="1523539" y="1160341"/>
                    <a:pt x="1527595" y="1160038"/>
                    <a:pt x="1531425" y="1158843"/>
                  </a:cubicBezTo>
                  <a:lnTo>
                    <a:pt x="1573562" y="1149978"/>
                  </a:lnTo>
                  <a:lnTo>
                    <a:pt x="1549155" y="1117011"/>
                  </a:lnTo>
                  <a:cubicBezTo>
                    <a:pt x="1546940" y="1113377"/>
                    <a:pt x="1543837" y="1110358"/>
                    <a:pt x="1540141" y="1108248"/>
                  </a:cubicBezTo>
                  <a:cubicBezTo>
                    <a:pt x="1538786" y="1107690"/>
                    <a:pt x="1537287" y="1107569"/>
                    <a:pt x="1535857" y="1107898"/>
                  </a:cubicBezTo>
                  <a:cubicBezTo>
                    <a:pt x="1534373" y="1108238"/>
                    <a:pt x="1533013" y="1108979"/>
                    <a:pt x="1531923" y="1110039"/>
                  </a:cubicBezTo>
                  <a:cubicBezTo>
                    <a:pt x="1530453" y="1111792"/>
                    <a:pt x="1529322" y="1113800"/>
                    <a:pt x="1528585" y="1115967"/>
                  </a:cubicBezTo>
                  <a:lnTo>
                    <a:pt x="1525697" y="1114871"/>
                  </a:lnTo>
                  <a:close/>
                  <a:moveTo>
                    <a:pt x="1487345" y="1206599"/>
                  </a:moveTo>
                  <a:lnTo>
                    <a:pt x="1438832" y="1284236"/>
                  </a:lnTo>
                  <a:lnTo>
                    <a:pt x="1460398" y="1299176"/>
                  </a:lnTo>
                  <a:lnTo>
                    <a:pt x="1462091" y="1296487"/>
                  </a:lnTo>
                  <a:cubicBezTo>
                    <a:pt x="1458541" y="1294115"/>
                    <a:pt x="1455673" y="1290854"/>
                    <a:pt x="1453775" y="1287025"/>
                  </a:cubicBezTo>
                  <a:cubicBezTo>
                    <a:pt x="1452360" y="1284085"/>
                    <a:pt x="1451921" y="1280770"/>
                    <a:pt x="1452529" y="1277563"/>
                  </a:cubicBezTo>
                  <a:cubicBezTo>
                    <a:pt x="1453664" y="1274007"/>
                    <a:pt x="1455349" y="1270645"/>
                    <a:pt x="1457510" y="1267603"/>
                  </a:cubicBezTo>
                  <a:lnTo>
                    <a:pt x="1464682" y="1256149"/>
                  </a:lnTo>
                  <a:lnTo>
                    <a:pt x="1537352" y="1301565"/>
                  </a:lnTo>
                  <a:cubicBezTo>
                    <a:pt x="1541037" y="1303409"/>
                    <a:pt x="1544220" y="1306128"/>
                    <a:pt x="1546617" y="1309483"/>
                  </a:cubicBezTo>
                  <a:cubicBezTo>
                    <a:pt x="1548030" y="1313218"/>
                    <a:pt x="1547364" y="1317421"/>
                    <a:pt x="1544873" y="1320538"/>
                  </a:cubicBezTo>
                  <a:lnTo>
                    <a:pt x="1542730" y="1323925"/>
                  </a:lnTo>
                  <a:lnTo>
                    <a:pt x="1545321" y="1325518"/>
                  </a:lnTo>
                  <a:lnTo>
                    <a:pt x="1570573" y="1285181"/>
                  </a:lnTo>
                  <a:lnTo>
                    <a:pt x="1567982" y="1283587"/>
                  </a:lnTo>
                  <a:lnTo>
                    <a:pt x="1565891" y="1286874"/>
                  </a:lnTo>
                  <a:cubicBezTo>
                    <a:pt x="1564252" y="1290067"/>
                    <a:pt x="1561308" y="1292392"/>
                    <a:pt x="1557822" y="1293248"/>
                  </a:cubicBezTo>
                  <a:cubicBezTo>
                    <a:pt x="1553389" y="1292796"/>
                    <a:pt x="1549185" y="1291067"/>
                    <a:pt x="1545719" y="1288270"/>
                  </a:cubicBezTo>
                  <a:lnTo>
                    <a:pt x="1473049" y="1242853"/>
                  </a:lnTo>
                  <a:lnTo>
                    <a:pt x="1481419" y="1229457"/>
                  </a:lnTo>
                  <a:cubicBezTo>
                    <a:pt x="1483335" y="1226090"/>
                    <a:pt x="1486034" y="1223236"/>
                    <a:pt x="1489288" y="1221140"/>
                  </a:cubicBezTo>
                  <a:cubicBezTo>
                    <a:pt x="1492196" y="1219511"/>
                    <a:pt x="1495528" y="1218801"/>
                    <a:pt x="1498850" y="1219100"/>
                  </a:cubicBezTo>
                  <a:cubicBezTo>
                    <a:pt x="1502322" y="1219616"/>
                    <a:pt x="1505685" y="1220692"/>
                    <a:pt x="1508812" y="1222287"/>
                  </a:cubicBezTo>
                  <a:lnTo>
                    <a:pt x="1510455" y="1219598"/>
                  </a:lnTo>
                  <a:lnTo>
                    <a:pt x="1487544" y="1206700"/>
                  </a:lnTo>
                  <a:close/>
                  <a:moveTo>
                    <a:pt x="1504678" y="1375318"/>
                  </a:moveTo>
                  <a:lnTo>
                    <a:pt x="1501989" y="1378354"/>
                  </a:lnTo>
                  <a:cubicBezTo>
                    <a:pt x="1500270" y="1380356"/>
                    <a:pt x="1498052" y="1381870"/>
                    <a:pt x="1495562" y="1382738"/>
                  </a:cubicBezTo>
                  <a:cubicBezTo>
                    <a:pt x="1493983" y="1383394"/>
                    <a:pt x="1492230" y="1383499"/>
                    <a:pt x="1490583" y="1383035"/>
                  </a:cubicBezTo>
                  <a:cubicBezTo>
                    <a:pt x="1487205" y="1381308"/>
                    <a:pt x="1484102" y="1379091"/>
                    <a:pt x="1481368" y="1376462"/>
                  </a:cubicBezTo>
                  <a:lnTo>
                    <a:pt x="1426580" y="1328905"/>
                  </a:lnTo>
                  <a:cubicBezTo>
                    <a:pt x="1422963" y="1326405"/>
                    <a:pt x="1420105" y="1322959"/>
                    <a:pt x="1418311" y="1318945"/>
                  </a:cubicBezTo>
                  <a:cubicBezTo>
                    <a:pt x="1417817" y="1315186"/>
                    <a:pt x="1419109" y="1311411"/>
                    <a:pt x="1421798" y="1308736"/>
                  </a:cubicBezTo>
                  <a:lnTo>
                    <a:pt x="1424487" y="1305698"/>
                  </a:lnTo>
                  <a:lnTo>
                    <a:pt x="1422146" y="1303706"/>
                  </a:lnTo>
                  <a:lnTo>
                    <a:pt x="1390619" y="1339960"/>
                  </a:lnTo>
                  <a:lnTo>
                    <a:pt x="1392959" y="1341952"/>
                  </a:lnTo>
                  <a:lnTo>
                    <a:pt x="1395550" y="1338964"/>
                  </a:lnTo>
                  <a:cubicBezTo>
                    <a:pt x="1397303" y="1336958"/>
                    <a:pt x="1399529" y="1335417"/>
                    <a:pt x="1402025" y="1334482"/>
                  </a:cubicBezTo>
                  <a:cubicBezTo>
                    <a:pt x="1403638" y="1333934"/>
                    <a:pt x="1405391" y="1333934"/>
                    <a:pt x="1407006" y="1334482"/>
                  </a:cubicBezTo>
                  <a:cubicBezTo>
                    <a:pt x="1410386" y="1336174"/>
                    <a:pt x="1413479" y="1338395"/>
                    <a:pt x="1416171" y="1341056"/>
                  </a:cubicBezTo>
                  <a:lnTo>
                    <a:pt x="1470959" y="1388563"/>
                  </a:lnTo>
                  <a:cubicBezTo>
                    <a:pt x="1474550" y="1391103"/>
                    <a:pt x="1477418" y="1394535"/>
                    <a:pt x="1479276" y="1398523"/>
                  </a:cubicBezTo>
                  <a:cubicBezTo>
                    <a:pt x="1479824" y="1402312"/>
                    <a:pt x="1478508" y="1406132"/>
                    <a:pt x="1475739" y="1408782"/>
                  </a:cubicBezTo>
                  <a:lnTo>
                    <a:pt x="1473150" y="1411768"/>
                  </a:lnTo>
                  <a:lnTo>
                    <a:pt x="1475391" y="1413760"/>
                  </a:lnTo>
                  <a:lnTo>
                    <a:pt x="1506968" y="1377509"/>
                  </a:lnTo>
                  <a:lnTo>
                    <a:pt x="1504678" y="1375517"/>
                  </a:lnTo>
                  <a:close/>
                  <a:moveTo>
                    <a:pt x="1361232" y="1367599"/>
                  </a:moveTo>
                  <a:lnTo>
                    <a:pt x="1358990" y="1369689"/>
                  </a:lnTo>
                  <a:cubicBezTo>
                    <a:pt x="1360057" y="1371372"/>
                    <a:pt x="1360609" y="1373326"/>
                    <a:pt x="1360585" y="1375318"/>
                  </a:cubicBezTo>
                  <a:cubicBezTo>
                    <a:pt x="1360434" y="1376601"/>
                    <a:pt x="1359792" y="1377782"/>
                    <a:pt x="1358792" y="1378603"/>
                  </a:cubicBezTo>
                  <a:cubicBezTo>
                    <a:pt x="1356938" y="1379959"/>
                    <a:pt x="1354841" y="1380938"/>
                    <a:pt x="1352616" y="1381493"/>
                  </a:cubicBezTo>
                  <a:cubicBezTo>
                    <a:pt x="1346339" y="1383394"/>
                    <a:pt x="1340533" y="1386601"/>
                    <a:pt x="1335582" y="1390905"/>
                  </a:cubicBezTo>
                  <a:cubicBezTo>
                    <a:pt x="1328912" y="1396497"/>
                    <a:pt x="1324722" y="1404499"/>
                    <a:pt x="1323927" y="1413164"/>
                  </a:cubicBezTo>
                  <a:cubicBezTo>
                    <a:pt x="1322999" y="1421048"/>
                    <a:pt x="1325564" y="1428946"/>
                    <a:pt x="1330949" y="1434777"/>
                  </a:cubicBezTo>
                  <a:cubicBezTo>
                    <a:pt x="1333893" y="1438102"/>
                    <a:pt x="1337629" y="1440639"/>
                    <a:pt x="1341808" y="1442147"/>
                  </a:cubicBezTo>
                  <a:cubicBezTo>
                    <a:pt x="1346295" y="1443651"/>
                    <a:pt x="1351037" y="1444229"/>
                    <a:pt x="1355753" y="1443839"/>
                  </a:cubicBezTo>
                  <a:cubicBezTo>
                    <a:pt x="1363777" y="1443022"/>
                    <a:pt x="1371732" y="1441645"/>
                    <a:pt x="1379561" y="1439707"/>
                  </a:cubicBezTo>
                  <a:cubicBezTo>
                    <a:pt x="1386130" y="1438048"/>
                    <a:pt x="1392780" y="1436733"/>
                    <a:pt x="1399484" y="1435773"/>
                  </a:cubicBezTo>
                  <a:cubicBezTo>
                    <a:pt x="1403041" y="1435373"/>
                    <a:pt x="1406636" y="1435733"/>
                    <a:pt x="1410043" y="1436817"/>
                  </a:cubicBezTo>
                  <a:cubicBezTo>
                    <a:pt x="1412808" y="1437795"/>
                    <a:pt x="1415303" y="1439418"/>
                    <a:pt x="1417315" y="1441548"/>
                  </a:cubicBezTo>
                  <a:cubicBezTo>
                    <a:pt x="1420623" y="1445253"/>
                    <a:pt x="1422132" y="1450223"/>
                    <a:pt x="1421449" y="1455145"/>
                  </a:cubicBezTo>
                  <a:cubicBezTo>
                    <a:pt x="1420613" y="1461014"/>
                    <a:pt x="1417588" y="1466348"/>
                    <a:pt x="1412981" y="1470083"/>
                  </a:cubicBezTo>
                  <a:cubicBezTo>
                    <a:pt x="1408749" y="1473958"/>
                    <a:pt x="1403608" y="1476718"/>
                    <a:pt x="1398040" y="1478101"/>
                  </a:cubicBezTo>
                  <a:cubicBezTo>
                    <a:pt x="1393154" y="1479471"/>
                    <a:pt x="1387984" y="1479471"/>
                    <a:pt x="1383098" y="1478101"/>
                  </a:cubicBezTo>
                  <a:cubicBezTo>
                    <a:pt x="1377100" y="1475894"/>
                    <a:pt x="1371543" y="1472657"/>
                    <a:pt x="1366661" y="1468539"/>
                  </a:cubicBezTo>
                  <a:lnTo>
                    <a:pt x="1364419" y="1470631"/>
                  </a:lnTo>
                  <a:lnTo>
                    <a:pt x="1390169" y="1499166"/>
                  </a:lnTo>
                  <a:lnTo>
                    <a:pt x="1392411" y="1497124"/>
                  </a:lnTo>
                  <a:cubicBezTo>
                    <a:pt x="1391272" y="1495690"/>
                    <a:pt x="1390543" y="1493967"/>
                    <a:pt x="1390320" y="1492144"/>
                  </a:cubicBezTo>
                  <a:cubicBezTo>
                    <a:pt x="1390414" y="1490929"/>
                    <a:pt x="1390987" y="1489798"/>
                    <a:pt x="1391913" y="1489007"/>
                  </a:cubicBezTo>
                  <a:cubicBezTo>
                    <a:pt x="1394837" y="1487001"/>
                    <a:pt x="1397980" y="1485326"/>
                    <a:pt x="1401278" y="1484027"/>
                  </a:cubicBezTo>
                  <a:cubicBezTo>
                    <a:pt x="1404704" y="1482593"/>
                    <a:pt x="1408030" y="1480931"/>
                    <a:pt x="1411240" y="1479047"/>
                  </a:cubicBezTo>
                  <a:cubicBezTo>
                    <a:pt x="1413853" y="1477408"/>
                    <a:pt x="1416325" y="1475541"/>
                    <a:pt x="1418611" y="1473471"/>
                  </a:cubicBezTo>
                  <a:cubicBezTo>
                    <a:pt x="1425823" y="1467505"/>
                    <a:pt x="1430390" y="1458928"/>
                    <a:pt x="1431312" y="1449617"/>
                  </a:cubicBezTo>
                  <a:cubicBezTo>
                    <a:pt x="1432312" y="1441265"/>
                    <a:pt x="1429643" y="1432889"/>
                    <a:pt x="1423989" y="1426658"/>
                  </a:cubicBezTo>
                  <a:cubicBezTo>
                    <a:pt x="1421007" y="1423353"/>
                    <a:pt x="1417285" y="1420799"/>
                    <a:pt x="1413132" y="1419190"/>
                  </a:cubicBezTo>
                  <a:cubicBezTo>
                    <a:pt x="1408749" y="1417532"/>
                    <a:pt x="1404056" y="1416869"/>
                    <a:pt x="1399384" y="1417246"/>
                  </a:cubicBezTo>
                  <a:cubicBezTo>
                    <a:pt x="1391071" y="1418194"/>
                    <a:pt x="1382849" y="1419773"/>
                    <a:pt x="1374781" y="1421977"/>
                  </a:cubicBezTo>
                  <a:cubicBezTo>
                    <a:pt x="1365337" y="1424907"/>
                    <a:pt x="1355474" y="1426271"/>
                    <a:pt x="1345592" y="1426012"/>
                  </a:cubicBezTo>
                  <a:cubicBezTo>
                    <a:pt x="1342166" y="1425614"/>
                    <a:pt x="1338998" y="1423986"/>
                    <a:pt x="1336677" y="1421431"/>
                  </a:cubicBezTo>
                  <a:cubicBezTo>
                    <a:pt x="1333624" y="1417973"/>
                    <a:pt x="1332240" y="1413349"/>
                    <a:pt x="1332891" y="1408782"/>
                  </a:cubicBezTo>
                  <a:cubicBezTo>
                    <a:pt x="1333379" y="1403568"/>
                    <a:pt x="1335905" y="1398752"/>
                    <a:pt x="1339914" y="1395387"/>
                  </a:cubicBezTo>
                  <a:cubicBezTo>
                    <a:pt x="1343774" y="1391975"/>
                    <a:pt x="1348436" y="1389593"/>
                    <a:pt x="1353463" y="1388465"/>
                  </a:cubicBezTo>
                  <a:cubicBezTo>
                    <a:pt x="1358462" y="1387160"/>
                    <a:pt x="1363738" y="1387318"/>
                    <a:pt x="1368653" y="1388913"/>
                  </a:cubicBezTo>
                  <a:cubicBezTo>
                    <a:pt x="1374532" y="1391063"/>
                    <a:pt x="1379930" y="1394344"/>
                    <a:pt x="1384542" y="1398573"/>
                  </a:cubicBezTo>
                  <a:lnTo>
                    <a:pt x="1386783" y="1396531"/>
                  </a:lnTo>
                  <a:lnTo>
                    <a:pt x="1360834" y="1367647"/>
                  </a:lnTo>
                  <a:close/>
                  <a:moveTo>
                    <a:pt x="1255042" y="1518837"/>
                  </a:moveTo>
                  <a:lnTo>
                    <a:pt x="1229641" y="1479744"/>
                  </a:lnTo>
                  <a:cubicBezTo>
                    <a:pt x="1232698" y="1476641"/>
                    <a:pt x="1236032" y="1473824"/>
                    <a:pt x="1239603" y="1471328"/>
                  </a:cubicBezTo>
                  <a:cubicBezTo>
                    <a:pt x="1244857" y="1467559"/>
                    <a:pt x="1251431" y="1466115"/>
                    <a:pt x="1257781" y="1467344"/>
                  </a:cubicBezTo>
                  <a:cubicBezTo>
                    <a:pt x="1264044" y="1468699"/>
                    <a:pt x="1269452" y="1472599"/>
                    <a:pt x="1272724" y="1478101"/>
                  </a:cubicBezTo>
                  <a:cubicBezTo>
                    <a:pt x="1276570" y="1483754"/>
                    <a:pt x="1277600" y="1490864"/>
                    <a:pt x="1275514" y="1497373"/>
                  </a:cubicBezTo>
                  <a:cubicBezTo>
                    <a:pt x="1272431" y="1505455"/>
                    <a:pt x="1266592" y="1512192"/>
                    <a:pt x="1259026" y="1516395"/>
                  </a:cubicBezTo>
                  <a:lnTo>
                    <a:pt x="1257384" y="1517343"/>
                  </a:lnTo>
                  <a:lnTo>
                    <a:pt x="1255092" y="1518837"/>
                  </a:lnTo>
                  <a:close/>
                  <a:moveTo>
                    <a:pt x="1353262" y="1523817"/>
                  </a:moveTo>
                  <a:lnTo>
                    <a:pt x="1351569" y="1521277"/>
                  </a:lnTo>
                  <a:cubicBezTo>
                    <a:pt x="1346958" y="1523761"/>
                    <a:pt x="1341856" y="1525205"/>
                    <a:pt x="1336626" y="1525510"/>
                  </a:cubicBezTo>
                  <a:cubicBezTo>
                    <a:pt x="1329894" y="1525016"/>
                    <a:pt x="1323299" y="1523327"/>
                    <a:pt x="1317153" y="1520530"/>
                  </a:cubicBezTo>
                  <a:lnTo>
                    <a:pt x="1280246" y="1506138"/>
                  </a:lnTo>
                  <a:cubicBezTo>
                    <a:pt x="1286156" y="1500734"/>
                    <a:pt x="1290218" y="1493608"/>
                    <a:pt x="1291850" y="1485770"/>
                  </a:cubicBezTo>
                  <a:cubicBezTo>
                    <a:pt x="1292927" y="1479232"/>
                    <a:pt x="1291447" y="1472529"/>
                    <a:pt x="1287717" y="1467047"/>
                  </a:cubicBezTo>
                  <a:cubicBezTo>
                    <a:pt x="1284518" y="1461872"/>
                    <a:pt x="1279543" y="1458047"/>
                    <a:pt x="1273720" y="1456290"/>
                  </a:cubicBezTo>
                  <a:cubicBezTo>
                    <a:pt x="1268086" y="1454587"/>
                    <a:pt x="1262069" y="1454587"/>
                    <a:pt x="1256438" y="1456290"/>
                  </a:cubicBezTo>
                  <a:cubicBezTo>
                    <a:pt x="1248064" y="1459207"/>
                    <a:pt x="1240149" y="1463296"/>
                    <a:pt x="1232929" y="1468440"/>
                  </a:cubicBezTo>
                  <a:lnTo>
                    <a:pt x="1198611" y="1490700"/>
                  </a:lnTo>
                  <a:lnTo>
                    <a:pt x="1200304" y="1493240"/>
                  </a:lnTo>
                  <a:lnTo>
                    <a:pt x="1203841" y="1490999"/>
                  </a:lnTo>
                  <a:cubicBezTo>
                    <a:pt x="1206679" y="1488848"/>
                    <a:pt x="1210320" y="1488051"/>
                    <a:pt x="1213803" y="1488808"/>
                  </a:cubicBezTo>
                  <a:cubicBezTo>
                    <a:pt x="1215944" y="1489405"/>
                    <a:pt x="1219033" y="1492642"/>
                    <a:pt x="1222867" y="1498768"/>
                  </a:cubicBezTo>
                  <a:lnTo>
                    <a:pt x="1262314" y="1559571"/>
                  </a:lnTo>
                  <a:cubicBezTo>
                    <a:pt x="1264845" y="1562838"/>
                    <a:pt x="1266552" y="1566663"/>
                    <a:pt x="1267295" y="1570726"/>
                  </a:cubicBezTo>
                  <a:cubicBezTo>
                    <a:pt x="1267127" y="1574720"/>
                    <a:pt x="1264825" y="1578316"/>
                    <a:pt x="1261268" y="1580138"/>
                  </a:cubicBezTo>
                  <a:lnTo>
                    <a:pt x="1257733" y="1582429"/>
                  </a:lnTo>
                  <a:lnTo>
                    <a:pt x="1259426" y="1584969"/>
                  </a:lnTo>
                  <a:lnTo>
                    <a:pt x="1299719" y="1558824"/>
                  </a:lnTo>
                  <a:lnTo>
                    <a:pt x="1298076" y="1556286"/>
                  </a:lnTo>
                  <a:lnTo>
                    <a:pt x="1294391" y="1558675"/>
                  </a:lnTo>
                  <a:cubicBezTo>
                    <a:pt x="1291541" y="1560806"/>
                    <a:pt x="1287886" y="1561553"/>
                    <a:pt x="1284429" y="1560717"/>
                  </a:cubicBezTo>
                  <a:cubicBezTo>
                    <a:pt x="1282238" y="1560119"/>
                    <a:pt x="1279149" y="1556882"/>
                    <a:pt x="1275315" y="1550757"/>
                  </a:cubicBezTo>
                  <a:lnTo>
                    <a:pt x="1257582" y="1523468"/>
                  </a:lnTo>
                  <a:cubicBezTo>
                    <a:pt x="1258380" y="1523020"/>
                    <a:pt x="1259127" y="1522572"/>
                    <a:pt x="1259774" y="1522122"/>
                  </a:cubicBezTo>
                  <a:cubicBezTo>
                    <a:pt x="1260457" y="1521739"/>
                    <a:pt x="1261123" y="1521327"/>
                    <a:pt x="1261766" y="1520877"/>
                  </a:cubicBezTo>
                  <a:cubicBezTo>
                    <a:pt x="1263260" y="1519931"/>
                    <a:pt x="1265104" y="1518636"/>
                    <a:pt x="1267444" y="1517044"/>
                  </a:cubicBezTo>
                  <a:lnTo>
                    <a:pt x="1327811" y="1540349"/>
                  </a:lnTo>
                  <a:lnTo>
                    <a:pt x="1352716" y="1524016"/>
                  </a:lnTo>
                  <a:close/>
                  <a:moveTo>
                    <a:pt x="1123252" y="1527102"/>
                  </a:moveTo>
                  <a:lnTo>
                    <a:pt x="1139888" y="1568187"/>
                  </a:lnTo>
                  <a:lnTo>
                    <a:pt x="1162750" y="1558974"/>
                  </a:lnTo>
                  <a:cubicBezTo>
                    <a:pt x="1167082" y="1557753"/>
                    <a:pt x="1170888" y="1555129"/>
                    <a:pt x="1173557" y="1551504"/>
                  </a:cubicBezTo>
                  <a:cubicBezTo>
                    <a:pt x="1175241" y="1546864"/>
                    <a:pt x="1175022" y="1541749"/>
                    <a:pt x="1172959" y="1537261"/>
                  </a:cubicBezTo>
                  <a:lnTo>
                    <a:pt x="1175799" y="1536117"/>
                  </a:lnTo>
                  <a:lnTo>
                    <a:pt x="1190392" y="1572320"/>
                  </a:lnTo>
                  <a:lnTo>
                    <a:pt x="1187602" y="1573465"/>
                  </a:lnTo>
                  <a:cubicBezTo>
                    <a:pt x="1185970" y="1570258"/>
                    <a:pt x="1183927" y="1567280"/>
                    <a:pt x="1181527" y="1564601"/>
                  </a:cubicBezTo>
                  <a:cubicBezTo>
                    <a:pt x="1179774" y="1563143"/>
                    <a:pt x="1177582" y="1562300"/>
                    <a:pt x="1175301" y="1562211"/>
                  </a:cubicBezTo>
                  <a:cubicBezTo>
                    <a:pt x="1171734" y="1562235"/>
                    <a:pt x="1168217" y="1563033"/>
                    <a:pt x="1164990" y="1564551"/>
                  </a:cubicBezTo>
                  <a:lnTo>
                    <a:pt x="1142129" y="1573814"/>
                  </a:lnTo>
                  <a:lnTo>
                    <a:pt x="1155976" y="1608076"/>
                  </a:lnTo>
                  <a:cubicBezTo>
                    <a:pt x="1156966" y="1610959"/>
                    <a:pt x="1158326" y="1613702"/>
                    <a:pt x="1160011" y="1616243"/>
                  </a:cubicBezTo>
                  <a:cubicBezTo>
                    <a:pt x="1160832" y="1617088"/>
                    <a:pt x="1161923" y="1617622"/>
                    <a:pt x="1163098" y="1617737"/>
                  </a:cubicBezTo>
                  <a:cubicBezTo>
                    <a:pt x="1165241" y="1617747"/>
                    <a:pt x="1167355" y="1617249"/>
                    <a:pt x="1169274" y="1616293"/>
                  </a:cubicBezTo>
                  <a:lnTo>
                    <a:pt x="1186906" y="1609122"/>
                  </a:lnTo>
                  <a:cubicBezTo>
                    <a:pt x="1191294" y="1607568"/>
                    <a:pt x="1195447" y="1605425"/>
                    <a:pt x="1199257" y="1602746"/>
                  </a:cubicBezTo>
                  <a:cubicBezTo>
                    <a:pt x="1201778" y="1600620"/>
                    <a:pt x="1203726" y="1597897"/>
                    <a:pt x="1204935" y="1594829"/>
                  </a:cubicBezTo>
                  <a:cubicBezTo>
                    <a:pt x="1207187" y="1588977"/>
                    <a:pt x="1208512" y="1582812"/>
                    <a:pt x="1208872" y="1576553"/>
                  </a:cubicBezTo>
                  <a:lnTo>
                    <a:pt x="1211959" y="1575308"/>
                  </a:lnTo>
                  <a:lnTo>
                    <a:pt x="1213553" y="1605186"/>
                  </a:lnTo>
                  <a:lnTo>
                    <a:pt x="1133413" y="1637556"/>
                  </a:lnTo>
                  <a:lnTo>
                    <a:pt x="1132266" y="1634767"/>
                  </a:lnTo>
                  <a:lnTo>
                    <a:pt x="1135953" y="1633273"/>
                  </a:lnTo>
                  <a:cubicBezTo>
                    <a:pt x="1138388" y="1632287"/>
                    <a:pt x="1140535" y="1630695"/>
                    <a:pt x="1142178" y="1628643"/>
                  </a:cubicBezTo>
                  <a:cubicBezTo>
                    <a:pt x="1143439" y="1627297"/>
                    <a:pt x="1144122" y="1625504"/>
                    <a:pt x="1144072" y="1623663"/>
                  </a:cubicBezTo>
                  <a:cubicBezTo>
                    <a:pt x="1143489" y="1620062"/>
                    <a:pt x="1142419" y="1616562"/>
                    <a:pt x="1140884" y="1613255"/>
                  </a:cubicBezTo>
                  <a:lnTo>
                    <a:pt x="1113539" y="1545677"/>
                  </a:lnTo>
                  <a:cubicBezTo>
                    <a:pt x="1112328" y="1541271"/>
                    <a:pt x="1109918" y="1537287"/>
                    <a:pt x="1106566" y="1534175"/>
                  </a:cubicBezTo>
                  <a:cubicBezTo>
                    <a:pt x="1103134" y="1532940"/>
                    <a:pt x="1099344" y="1533193"/>
                    <a:pt x="1096106" y="1534872"/>
                  </a:cubicBezTo>
                  <a:lnTo>
                    <a:pt x="1092421" y="1536365"/>
                  </a:lnTo>
                  <a:lnTo>
                    <a:pt x="1091276" y="1533478"/>
                  </a:lnTo>
                  <a:lnTo>
                    <a:pt x="1171417" y="1501108"/>
                  </a:lnTo>
                  <a:lnTo>
                    <a:pt x="1181776" y="1523417"/>
                  </a:lnTo>
                  <a:lnTo>
                    <a:pt x="1178787" y="1524612"/>
                  </a:lnTo>
                  <a:cubicBezTo>
                    <a:pt x="1176665" y="1520859"/>
                    <a:pt x="1173921" y="1517488"/>
                    <a:pt x="1170669" y="1514654"/>
                  </a:cubicBezTo>
                  <a:cubicBezTo>
                    <a:pt x="1168408" y="1513110"/>
                    <a:pt x="1165733" y="1512293"/>
                    <a:pt x="1162999" y="1512313"/>
                  </a:cubicBezTo>
                  <a:cubicBezTo>
                    <a:pt x="1159083" y="1512791"/>
                    <a:pt x="1155269" y="1513881"/>
                    <a:pt x="1151692" y="1515550"/>
                  </a:cubicBezTo>
                  <a:lnTo>
                    <a:pt x="1123152" y="1527054"/>
                  </a:lnTo>
                  <a:close/>
                  <a:moveTo>
                    <a:pt x="1074738" y="1537809"/>
                  </a:moveTo>
                  <a:lnTo>
                    <a:pt x="1075287" y="1540847"/>
                  </a:lnTo>
                  <a:cubicBezTo>
                    <a:pt x="1072119" y="1541858"/>
                    <a:pt x="1069269" y="1543675"/>
                    <a:pt x="1067020" y="1546127"/>
                  </a:cubicBezTo>
                  <a:cubicBezTo>
                    <a:pt x="1064264" y="1550245"/>
                    <a:pt x="1062403" y="1554890"/>
                    <a:pt x="1061541" y="1559772"/>
                  </a:cubicBezTo>
                  <a:lnTo>
                    <a:pt x="1039575" y="1660513"/>
                  </a:lnTo>
                  <a:lnTo>
                    <a:pt x="1036586" y="1661061"/>
                  </a:lnTo>
                  <a:lnTo>
                    <a:pt x="978412" y="1573117"/>
                  </a:lnTo>
                  <a:cubicBezTo>
                    <a:pt x="976648" y="1570208"/>
                    <a:pt x="974616" y="1567475"/>
                    <a:pt x="972334" y="1564950"/>
                  </a:cubicBezTo>
                  <a:cubicBezTo>
                    <a:pt x="970701" y="1563515"/>
                    <a:pt x="968759" y="1562480"/>
                    <a:pt x="966656" y="1561912"/>
                  </a:cubicBezTo>
                  <a:cubicBezTo>
                    <a:pt x="963913" y="1561276"/>
                    <a:pt x="961079" y="1561141"/>
                    <a:pt x="958289" y="1561515"/>
                  </a:cubicBezTo>
                  <a:lnTo>
                    <a:pt x="957791" y="1558426"/>
                  </a:lnTo>
                  <a:lnTo>
                    <a:pt x="1002917" y="1550458"/>
                  </a:lnTo>
                  <a:lnTo>
                    <a:pt x="1003415" y="1553547"/>
                  </a:lnTo>
                  <a:cubicBezTo>
                    <a:pt x="999938" y="1554149"/>
                    <a:pt x="996681" y="1555643"/>
                    <a:pt x="993951" y="1557878"/>
                  </a:cubicBezTo>
                  <a:cubicBezTo>
                    <a:pt x="992676" y="1559298"/>
                    <a:pt x="992139" y="1561235"/>
                    <a:pt x="992507" y="1563107"/>
                  </a:cubicBezTo>
                  <a:cubicBezTo>
                    <a:pt x="993772" y="1567430"/>
                    <a:pt x="995799" y="1571493"/>
                    <a:pt x="998484" y="1575109"/>
                  </a:cubicBezTo>
                  <a:lnTo>
                    <a:pt x="1038030" y="1634868"/>
                  </a:lnTo>
                  <a:lnTo>
                    <a:pt x="1052973" y="1566344"/>
                  </a:lnTo>
                  <a:cubicBezTo>
                    <a:pt x="1054248" y="1561862"/>
                    <a:pt x="1054771" y="1557201"/>
                    <a:pt x="1054517" y="1552551"/>
                  </a:cubicBezTo>
                  <a:cubicBezTo>
                    <a:pt x="1054130" y="1550777"/>
                    <a:pt x="1052983" y="1549267"/>
                    <a:pt x="1051380" y="1548416"/>
                  </a:cubicBezTo>
                  <a:cubicBezTo>
                    <a:pt x="1048739" y="1547123"/>
                    <a:pt x="1045791" y="1546568"/>
                    <a:pt x="1042863" y="1546824"/>
                  </a:cubicBezTo>
                  <a:lnTo>
                    <a:pt x="1041418" y="1546824"/>
                  </a:lnTo>
                  <a:lnTo>
                    <a:pt x="1040870" y="1543785"/>
                  </a:lnTo>
                  <a:lnTo>
                    <a:pt x="1074939" y="1537759"/>
                  </a:lnTo>
                  <a:close/>
                  <a:moveTo>
                    <a:pt x="937769" y="1665991"/>
                  </a:moveTo>
                  <a:lnTo>
                    <a:pt x="937769" y="1669029"/>
                  </a:lnTo>
                  <a:lnTo>
                    <a:pt x="889705" y="1670722"/>
                  </a:lnTo>
                  <a:lnTo>
                    <a:pt x="889705" y="1667684"/>
                  </a:lnTo>
                  <a:lnTo>
                    <a:pt x="893690" y="1667684"/>
                  </a:lnTo>
                  <a:cubicBezTo>
                    <a:pt x="897530" y="1667969"/>
                    <a:pt x="901266" y="1666324"/>
                    <a:pt x="903650" y="1663302"/>
                  </a:cubicBezTo>
                  <a:cubicBezTo>
                    <a:pt x="905319" y="1659258"/>
                    <a:pt x="905871" y="1654836"/>
                    <a:pt x="905244" y="1650504"/>
                  </a:cubicBezTo>
                  <a:lnTo>
                    <a:pt x="902704" y="1578097"/>
                  </a:lnTo>
                  <a:cubicBezTo>
                    <a:pt x="902774" y="1574312"/>
                    <a:pt x="902290" y="1570537"/>
                    <a:pt x="901260" y="1566892"/>
                  </a:cubicBezTo>
                  <a:cubicBezTo>
                    <a:pt x="900478" y="1565398"/>
                    <a:pt x="899237" y="1564193"/>
                    <a:pt x="897723" y="1563456"/>
                  </a:cubicBezTo>
                  <a:cubicBezTo>
                    <a:pt x="895353" y="1562246"/>
                    <a:pt x="892712" y="1561663"/>
                    <a:pt x="890053" y="1561764"/>
                  </a:cubicBezTo>
                  <a:lnTo>
                    <a:pt x="886068" y="1561764"/>
                  </a:lnTo>
                  <a:lnTo>
                    <a:pt x="886068" y="1558675"/>
                  </a:lnTo>
                  <a:lnTo>
                    <a:pt x="934132" y="1557033"/>
                  </a:lnTo>
                  <a:lnTo>
                    <a:pt x="934132" y="1560069"/>
                  </a:lnTo>
                  <a:lnTo>
                    <a:pt x="930049" y="1560069"/>
                  </a:lnTo>
                  <a:cubicBezTo>
                    <a:pt x="926213" y="1559840"/>
                    <a:pt x="922507" y="1561468"/>
                    <a:pt x="920087" y="1564452"/>
                  </a:cubicBezTo>
                  <a:cubicBezTo>
                    <a:pt x="918418" y="1568495"/>
                    <a:pt x="917865" y="1572916"/>
                    <a:pt x="918494" y="1577250"/>
                  </a:cubicBezTo>
                  <a:lnTo>
                    <a:pt x="920983" y="1649657"/>
                  </a:lnTo>
                  <a:cubicBezTo>
                    <a:pt x="920894" y="1653446"/>
                    <a:pt x="921396" y="1657225"/>
                    <a:pt x="922477" y="1660862"/>
                  </a:cubicBezTo>
                  <a:cubicBezTo>
                    <a:pt x="923250" y="1662380"/>
                    <a:pt x="924515" y="1663591"/>
                    <a:pt x="926064" y="1664298"/>
                  </a:cubicBezTo>
                  <a:cubicBezTo>
                    <a:pt x="928390" y="1665537"/>
                    <a:pt x="931001" y="1666135"/>
                    <a:pt x="933634" y="1666041"/>
                  </a:cubicBezTo>
                  <a:lnTo>
                    <a:pt x="937719" y="1666041"/>
                  </a:lnTo>
                  <a:close/>
                  <a:moveTo>
                    <a:pt x="744616" y="1542641"/>
                  </a:moveTo>
                  <a:lnTo>
                    <a:pt x="774499" y="1546874"/>
                  </a:lnTo>
                  <a:lnTo>
                    <a:pt x="830732" y="1639697"/>
                  </a:lnTo>
                  <a:lnTo>
                    <a:pt x="839697" y="1575657"/>
                  </a:lnTo>
                  <a:cubicBezTo>
                    <a:pt x="840858" y="1571358"/>
                    <a:pt x="840699" y="1566818"/>
                    <a:pt x="839249" y="1562609"/>
                  </a:cubicBezTo>
                  <a:cubicBezTo>
                    <a:pt x="837092" y="1559661"/>
                    <a:pt x="833730" y="1557834"/>
                    <a:pt x="830085" y="1557629"/>
                  </a:cubicBezTo>
                  <a:lnTo>
                    <a:pt x="826249" y="1557081"/>
                  </a:lnTo>
                  <a:lnTo>
                    <a:pt x="826699" y="1554045"/>
                  </a:lnTo>
                  <a:lnTo>
                    <a:pt x="865349" y="1559472"/>
                  </a:lnTo>
                  <a:lnTo>
                    <a:pt x="864901" y="1562511"/>
                  </a:lnTo>
                  <a:lnTo>
                    <a:pt x="860966" y="1561962"/>
                  </a:lnTo>
                  <a:cubicBezTo>
                    <a:pt x="857201" y="1561037"/>
                    <a:pt x="853226" y="1562087"/>
                    <a:pt x="850406" y="1564750"/>
                  </a:cubicBezTo>
                  <a:cubicBezTo>
                    <a:pt x="848315" y="1568332"/>
                    <a:pt x="847118" y="1572360"/>
                    <a:pt x="846919" y="1576503"/>
                  </a:cubicBezTo>
                  <a:lnTo>
                    <a:pt x="833770" y="1670075"/>
                  </a:lnTo>
                  <a:lnTo>
                    <a:pt x="830782" y="1669676"/>
                  </a:lnTo>
                  <a:lnTo>
                    <a:pt x="770167" y="1570079"/>
                  </a:lnTo>
                  <a:lnTo>
                    <a:pt x="760553" y="1638502"/>
                  </a:lnTo>
                  <a:cubicBezTo>
                    <a:pt x="759418" y="1642816"/>
                    <a:pt x="759557" y="1647366"/>
                    <a:pt x="760952" y="1651599"/>
                  </a:cubicBezTo>
                  <a:cubicBezTo>
                    <a:pt x="763120" y="1654507"/>
                    <a:pt x="766445" y="1656326"/>
                    <a:pt x="770067" y="1656579"/>
                  </a:cubicBezTo>
                  <a:lnTo>
                    <a:pt x="773951" y="1657127"/>
                  </a:lnTo>
                  <a:lnTo>
                    <a:pt x="773553" y="1660115"/>
                  </a:lnTo>
                  <a:lnTo>
                    <a:pt x="734903" y="1654687"/>
                  </a:lnTo>
                  <a:lnTo>
                    <a:pt x="735351" y="1651699"/>
                  </a:lnTo>
                  <a:lnTo>
                    <a:pt x="739187" y="1652247"/>
                  </a:lnTo>
                  <a:cubicBezTo>
                    <a:pt x="743001" y="1653163"/>
                    <a:pt x="747016" y="1652073"/>
                    <a:pt x="749846" y="1649358"/>
                  </a:cubicBezTo>
                  <a:cubicBezTo>
                    <a:pt x="751977" y="1645832"/>
                    <a:pt x="753172" y="1641824"/>
                    <a:pt x="753332" y="1637705"/>
                  </a:cubicBezTo>
                  <a:lnTo>
                    <a:pt x="764190" y="1560468"/>
                  </a:lnTo>
                  <a:cubicBezTo>
                    <a:pt x="762396" y="1557420"/>
                    <a:pt x="760290" y="1554567"/>
                    <a:pt x="757914" y="1551952"/>
                  </a:cubicBezTo>
                  <a:cubicBezTo>
                    <a:pt x="755831" y="1550185"/>
                    <a:pt x="753521" y="1548711"/>
                    <a:pt x="751041" y="1547571"/>
                  </a:cubicBezTo>
                  <a:cubicBezTo>
                    <a:pt x="748773" y="1546669"/>
                    <a:pt x="746393" y="1546081"/>
                    <a:pt x="743967" y="1545828"/>
                  </a:cubicBezTo>
                  <a:lnTo>
                    <a:pt x="744367" y="1542789"/>
                  </a:lnTo>
                  <a:close/>
                  <a:moveTo>
                    <a:pt x="693812" y="1529693"/>
                  </a:moveTo>
                  <a:lnTo>
                    <a:pt x="694809" y="1526755"/>
                  </a:lnTo>
                  <a:lnTo>
                    <a:pt x="732413" y="1539703"/>
                  </a:lnTo>
                  <a:lnTo>
                    <a:pt x="731366" y="1542591"/>
                  </a:lnTo>
                  <a:lnTo>
                    <a:pt x="727381" y="1541195"/>
                  </a:lnTo>
                  <a:cubicBezTo>
                    <a:pt x="723507" y="1539721"/>
                    <a:pt x="719143" y="1540468"/>
                    <a:pt x="715976" y="1543139"/>
                  </a:cubicBezTo>
                  <a:cubicBezTo>
                    <a:pt x="713300" y="1546211"/>
                    <a:pt x="711404" y="1549886"/>
                    <a:pt x="710446" y="1553844"/>
                  </a:cubicBezTo>
                  <a:lnTo>
                    <a:pt x="695505" y="1596821"/>
                  </a:lnTo>
                  <a:cubicBezTo>
                    <a:pt x="692945" y="1605301"/>
                    <a:pt x="688990" y="1613295"/>
                    <a:pt x="683800" y="1620476"/>
                  </a:cubicBezTo>
                  <a:cubicBezTo>
                    <a:pt x="679247" y="1625894"/>
                    <a:pt x="673061" y="1629683"/>
                    <a:pt x="666168" y="1631281"/>
                  </a:cubicBezTo>
                  <a:cubicBezTo>
                    <a:pt x="657008" y="1633259"/>
                    <a:pt x="647466" y="1632446"/>
                    <a:pt x="638775" y="1628942"/>
                  </a:cubicBezTo>
                  <a:cubicBezTo>
                    <a:pt x="629400" y="1626446"/>
                    <a:pt x="620962" y="1621253"/>
                    <a:pt x="614517" y="1614002"/>
                  </a:cubicBezTo>
                  <a:cubicBezTo>
                    <a:pt x="609950" y="1608106"/>
                    <a:pt x="607416" y="1600889"/>
                    <a:pt x="607295" y="1593435"/>
                  </a:cubicBezTo>
                  <a:cubicBezTo>
                    <a:pt x="608143" y="1584188"/>
                    <a:pt x="610324" y="1575113"/>
                    <a:pt x="613770" y="1566493"/>
                  </a:cubicBezTo>
                  <a:lnTo>
                    <a:pt x="628414" y="1524713"/>
                  </a:lnTo>
                  <a:cubicBezTo>
                    <a:pt x="630476" y="1520439"/>
                    <a:pt x="631069" y="1515610"/>
                    <a:pt x="630107" y="1510967"/>
                  </a:cubicBezTo>
                  <a:cubicBezTo>
                    <a:pt x="628568" y="1507941"/>
                    <a:pt x="625785" y="1505740"/>
                    <a:pt x="622487" y="1504943"/>
                  </a:cubicBezTo>
                  <a:lnTo>
                    <a:pt x="618502" y="1503548"/>
                  </a:lnTo>
                  <a:lnTo>
                    <a:pt x="619498" y="1500660"/>
                  </a:lnTo>
                  <a:lnTo>
                    <a:pt x="665321" y="1516445"/>
                  </a:lnTo>
                  <a:lnTo>
                    <a:pt x="664325" y="1519335"/>
                  </a:lnTo>
                  <a:lnTo>
                    <a:pt x="660241" y="1517939"/>
                  </a:lnTo>
                  <a:cubicBezTo>
                    <a:pt x="656731" y="1516341"/>
                    <a:pt x="652635" y="1516680"/>
                    <a:pt x="649434" y="1518837"/>
                  </a:cubicBezTo>
                  <a:cubicBezTo>
                    <a:pt x="646530" y="1521950"/>
                    <a:pt x="644473" y="1525759"/>
                    <a:pt x="643457" y="1529891"/>
                  </a:cubicBezTo>
                  <a:lnTo>
                    <a:pt x="627518" y="1576105"/>
                  </a:lnTo>
                  <a:cubicBezTo>
                    <a:pt x="625959" y="1580866"/>
                    <a:pt x="624708" y="1585720"/>
                    <a:pt x="623782" y="1590646"/>
                  </a:cubicBezTo>
                  <a:cubicBezTo>
                    <a:pt x="622816" y="1595208"/>
                    <a:pt x="622816" y="1599929"/>
                    <a:pt x="623782" y="1604489"/>
                  </a:cubicBezTo>
                  <a:cubicBezTo>
                    <a:pt x="624897" y="1608383"/>
                    <a:pt x="626990" y="1611935"/>
                    <a:pt x="629858" y="1614799"/>
                  </a:cubicBezTo>
                  <a:cubicBezTo>
                    <a:pt x="633401" y="1618343"/>
                    <a:pt x="637763" y="1620958"/>
                    <a:pt x="642559" y="1622418"/>
                  </a:cubicBezTo>
                  <a:cubicBezTo>
                    <a:pt x="649014" y="1624749"/>
                    <a:pt x="655957" y="1625399"/>
                    <a:pt x="662732" y="1624309"/>
                  </a:cubicBezTo>
                  <a:cubicBezTo>
                    <a:pt x="668548" y="1623532"/>
                    <a:pt x="673929" y="1620793"/>
                    <a:pt x="677972" y="1616542"/>
                  </a:cubicBezTo>
                  <a:cubicBezTo>
                    <a:pt x="683093" y="1609658"/>
                    <a:pt x="686907" y="1601895"/>
                    <a:pt x="689229" y="1593634"/>
                  </a:cubicBezTo>
                  <a:lnTo>
                    <a:pt x="704172" y="1550707"/>
                  </a:lnTo>
                  <a:cubicBezTo>
                    <a:pt x="706154" y="1546609"/>
                    <a:pt x="706885" y="1542018"/>
                    <a:pt x="706263" y="1537510"/>
                  </a:cubicBezTo>
                  <a:cubicBezTo>
                    <a:pt x="704730" y="1534273"/>
                    <a:pt x="701850" y="1531873"/>
                    <a:pt x="698394" y="1530938"/>
                  </a:cubicBezTo>
                  <a:lnTo>
                    <a:pt x="694359" y="1529592"/>
                  </a:lnTo>
                  <a:close/>
                  <a:moveTo>
                    <a:pt x="478245" y="1413114"/>
                  </a:moveTo>
                  <a:lnTo>
                    <a:pt x="476600" y="1415654"/>
                  </a:lnTo>
                  <a:cubicBezTo>
                    <a:pt x="478691" y="1416919"/>
                    <a:pt x="480601" y="1418457"/>
                    <a:pt x="482280" y="1420235"/>
                  </a:cubicBezTo>
                  <a:cubicBezTo>
                    <a:pt x="484081" y="1422293"/>
                    <a:pt x="485560" y="1424608"/>
                    <a:pt x="486662" y="1427108"/>
                  </a:cubicBezTo>
                  <a:cubicBezTo>
                    <a:pt x="487717" y="1430480"/>
                    <a:pt x="488418" y="1433950"/>
                    <a:pt x="488753" y="1437466"/>
                  </a:cubicBezTo>
                  <a:lnTo>
                    <a:pt x="446269" y="1502901"/>
                  </a:lnTo>
                  <a:cubicBezTo>
                    <a:pt x="444365" y="1506552"/>
                    <a:pt x="441595" y="1509684"/>
                    <a:pt x="438199" y="1512014"/>
                  </a:cubicBezTo>
                  <a:cubicBezTo>
                    <a:pt x="434469" y="1513265"/>
                    <a:pt x="430360" y="1512532"/>
                    <a:pt x="427291" y="1510072"/>
                  </a:cubicBezTo>
                  <a:lnTo>
                    <a:pt x="424053" y="1507979"/>
                  </a:lnTo>
                  <a:lnTo>
                    <a:pt x="422360" y="1510520"/>
                  </a:lnTo>
                  <a:lnTo>
                    <a:pt x="455084" y="1531783"/>
                  </a:lnTo>
                  <a:lnTo>
                    <a:pt x="456777" y="1529195"/>
                  </a:lnTo>
                  <a:lnTo>
                    <a:pt x="453441" y="1527054"/>
                  </a:lnTo>
                  <a:cubicBezTo>
                    <a:pt x="450281" y="1525359"/>
                    <a:pt x="448012" y="1522381"/>
                    <a:pt x="447215" y="1518885"/>
                  </a:cubicBezTo>
                  <a:cubicBezTo>
                    <a:pt x="447681" y="1514473"/>
                    <a:pt x="449410" y="1510291"/>
                    <a:pt x="452196" y="1506835"/>
                  </a:cubicBezTo>
                  <a:lnTo>
                    <a:pt x="489850" y="1448920"/>
                  </a:lnTo>
                  <a:lnTo>
                    <a:pt x="502700" y="1564900"/>
                  </a:lnTo>
                  <a:lnTo>
                    <a:pt x="505190" y="1566543"/>
                  </a:lnTo>
                  <a:lnTo>
                    <a:pt x="556692" y="1487264"/>
                  </a:lnTo>
                  <a:cubicBezTo>
                    <a:pt x="558594" y="1483613"/>
                    <a:pt x="561364" y="1480481"/>
                    <a:pt x="564760" y="1478151"/>
                  </a:cubicBezTo>
                  <a:cubicBezTo>
                    <a:pt x="568452" y="1476886"/>
                    <a:pt x="572531" y="1477597"/>
                    <a:pt x="575568" y="1480043"/>
                  </a:cubicBezTo>
                  <a:lnTo>
                    <a:pt x="578906" y="1482184"/>
                  </a:lnTo>
                  <a:lnTo>
                    <a:pt x="580599" y="1479595"/>
                  </a:lnTo>
                  <a:lnTo>
                    <a:pt x="547825" y="1458380"/>
                  </a:lnTo>
                  <a:lnTo>
                    <a:pt x="546182" y="1460920"/>
                  </a:lnTo>
                  <a:lnTo>
                    <a:pt x="549420" y="1463012"/>
                  </a:lnTo>
                  <a:cubicBezTo>
                    <a:pt x="552567" y="1464746"/>
                    <a:pt x="554833" y="1467727"/>
                    <a:pt x="555646" y="1471229"/>
                  </a:cubicBezTo>
                  <a:cubicBezTo>
                    <a:pt x="555212" y="1475665"/>
                    <a:pt x="553479" y="1479874"/>
                    <a:pt x="550665" y="1483330"/>
                  </a:cubicBezTo>
                  <a:lnTo>
                    <a:pt x="515401" y="1537560"/>
                  </a:lnTo>
                  <a:lnTo>
                    <a:pt x="503895" y="1429646"/>
                  </a:lnTo>
                  <a:lnTo>
                    <a:pt x="478343" y="1413114"/>
                  </a:lnTo>
                  <a:close/>
                  <a:moveTo>
                    <a:pt x="389737" y="1420783"/>
                  </a:moveTo>
                  <a:lnTo>
                    <a:pt x="407518" y="1374969"/>
                  </a:lnTo>
                  <a:lnTo>
                    <a:pt x="361995" y="1393991"/>
                  </a:lnTo>
                  <a:lnTo>
                    <a:pt x="389737" y="1420783"/>
                  </a:lnTo>
                  <a:close/>
                  <a:moveTo>
                    <a:pt x="387146" y="1426809"/>
                  </a:moveTo>
                  <a:lnTo>
                    <a:pt x="380822" y="1443092"/>
                  </a:lnTo>
                  <a:cubicBezTo>
                    <a:pt x="379566" y="1446898"/>
                    <a:pt x="377681" y="1450468"/>
                    <a:pt x="375242" y="1453651"/>
                  </a:cubicBezTo>
                  <a:cubicBezTo>
                    <a:pt x="373959" y="1454994"/>
                    <a:pt x="372099" y="1455627"/>
                    <a:pt x="370261" y="1455344"/>
                  </a:cubicBezTo>
                  <a:cubicBezTo>
                    <a:pt x="367170" y="1454611"/>
                    <a:pt x="364363" y="1452982"/>
                    <a:pt x="362193" y="1450663"/>
                  </a:cubicBezTo>
                  <a:lnTo>
                    <a:pt x="360050" y="1452854"/>
                  </a:lnTo>
                  <a:lnTo>
                    <a:pt x="391878" y="1483629"/>
                  </a:lnTo>
                  <a:lnTo>
                    <a:pt x="393971" y="1481437"/>
                  </a:lnTo>
                  <a:cubicBezTo>
                    <a:pt x="391294" y="1478728"/>
                    <a:pt x="389550" y="1475244"/>
                    <a:pt x="388990" y="1471479"/>
                  </a:cubicBezTo>
                  <a:cubicBezTo>
                    <a:pt x="389175" y="1465776"/>
                    <a:pt x="390512" y="1460169"/>
                    <a:pt x="392925" y="1454994"/>
                  </a:cubicBezTo>
                  <a:lnTo>
                    <a:pt x="429683" y="1360378"/>
                  </a:lnTo>
                  <a:lnTo>
                    <a:pt x="427590" y="1358386"/>
                  </a:lnTo>
                  <a:lnTo>
                    <a:pt x="335098" y="1397379"/>
                  </a:lnTo>
                  <a:cubicBezTo>
                    <a:pt x="329474" y="1400118"/>
                    <a:pt x="323399" y="1401804"/>
                    <a:pt x="317166" y="1402357"/>
                  </a:cubicBezTo>
                  <a:cubicBezTo>
                    <a:pt x="313945" y="1401774"/>
                    <a:pt x="310918" y="1400405"/>
                    <a:pt x="308351" y="1398375"/>
                  </a:cubicBezTo>
                  <a:lnTo>
                    <a:pt x="306259" y="1400515"/>
                  </a:lnTo>
                  <a:lnTo>
                    <a:pt x="331661" y="1425066"/>
                  </a:lnTo>
                  <a:lnTo>
                    <a:pt x="333802" y="1422875"/>
                  </a:lnTo>
                  <a:cubicBezTo>
                    <a:pt x="331093" y="1420379"/>
                    <a:pt x="329084" y="1417222"/>
                    <a:pt x="327976" y="1413712"/>
                  </a:cubicBezTo>
                  <a:cubicBezTo>
                    <a:pt x="327608" y="1411933"/>
                    <a:pt x="328108" y="1410086"/>
                    <a:pt x="329319" y="1408732"/>
                  </a:cubicBezTo>
                  <a:cubicBezTo>
                    <a:pt x="331924" y="1406541"/>
                    <a:pt x="334915" y="1404853"/>
                    <a:pt x="338136" y="1403752"/>
                  </a:cubicBezTo>
                  <a:lnTo>
                    <a:pt x="355917" y="1396282"/>
                  </a:lnTo>
                  <a:lnTo>
                    <a:pt x="387146" y="1426460"/>
                  </a:lnTo>
                  <a:close/>
                  <a:moveTo>
                    <a:pt x="312435" y="1208242"/>
                  </a:moveTo>
                  <a:lnTo>
                    <a:pt x="309795" y="1209836"/>
                  </a:lnTo>
                  <a:cubicBezTo>
                    <a:pt x="311141" y="1211889"/>
                    <a:pt x="312228" y="1214094"/>
                    <a:pt x="313033" y="1216409"/>
                  </a:cubicBezTo>
                  <a:cubicBezTo>
                    <a:pt x="313794" y="1219029"/>
                    <a:pt x="314148" y="1221748"/>
                    <a:pt x="314079" y="1224477"/>
                  </a:cubicBezTo>
                  <a:cubicBezTo>
                    <a:pt x="313621" y="1227973"/>
                    <a:pt x="312804" y="1231409"/>
                    <a:pt x="311639" y="1234737"/>
                  </a:cubicBezTo>
                  <a:lnTo>
                    <a:pt x="245445" y="1276119"/>
                  </a:lnTo>
                  <a:cubicBezTo>
                    <a:pt x="242187" y="1278663"/>
                    <a:pt x="238357" y="1280376"/>
                    <a:pt x="234288" y="1281097"/>
                  </a:cubicBezTo>
                  <a:cubicBezTo>
                    <a:pt x="230374" y="1280665"/>
                    <a:pt x="226953" y="1278260"/>
                    <a:pt x="225222" y="1274723"/>
                  </a:cubicBezTo>
                  <a:lnTo>
                    <a:pt x="223180" y="1271436"/>
                  </a:lnTo>
                  <a:lnTo>
                    <a:pt x="220591" y="1273081"/>
                  </a:lnTo>
                  <a:lnTo>
                    <a:pt x="241260" y="1306146"/>
                  </a:lnTo>
                  <a:lnTo>
                    <a:pt x="243850" y="1304553"/>
                  </a:lnTo>
                  <a:lnTo>
                    <a:pt x="241758" y="1301216"/>
                  </a:lnTo>
                  <a:cubicBezTo>
                    <a:pt x="239633" y="1298362"/>
                    <a:pt x="238835" y="1294738"/>
                    <a:pt x="239566" y="1291258"/>
                  </a:cubicBezTo>
                  <a:cubicBezTo>
                    <a:pt x="240215" y="1289065"/>
                    <a:pt x="243501" y="1286278"/>
                    <a:pt x="249528" y="1282543"/>
                  </a:cubicBezTo>
                  <a:lnTo>
                    <a:pt x="308102" y="1245841"/>
                  </a:lnTo>
                  <a:lnTo>
                    <a:pt x="270697" y="1356394"/>
                  </a:lnTo>
                  <a:lnTo>
                    <a:pt x="272290" y="1358934"/>
                  </a:lnTo>
                  <a:lnTo>
                    <a:pt x="352430" y="1308885"/>
                  </a:lnTo>
                  <a:cubicBezTo>
                    <a:pt x="355692" y="1306316"/>
                    <a:pt x="359546" y="1304608"/>
                    <a:pt x="363638" y="1303907"/>
                  </a:cubicBezTo>
                  <a:cubicBezTo>
                    <a:pt x="367510" y="1304304"/>
                    <a:pt x="370900" y="1306680"/>
                    <a:pt x="372603" y="1310180"/>
                  </a:cubicBezTo>
                  <a:lnTo>
                    <a:pt x="374744" y="1313517"/>
                  </a:lnTo>
                  <a:lnTo>
                    <a:pt x="377385" y="1311923"/>
                  </a:lnTo>
                  <a:lnTo>
                    <a:pt x="356664" y="1278808"/>
                  </a:lnTo>
                  <a:lnTo>
                    <a:pt x="354075" y="1280450"/>
                  </a:lnTo>
                  <a:lnTo>
                    <a:pt x="356116" y="1283738"/>
                  </a:lnTo>
                  <a:cubicBezTo>
                    <a:pt x="358267" y="1286575"/>
                    <a:pt x="359066" y="1290216"/>
                    <a:pt x="358307" y="1293698"/>
                  </a:cubicBezTo>
                  <a:cubicBezTo>
                    <a:pt x="357677" y="1295888"/>
                    <a:pt x="354357" y="1298826"/>
                    <a:pt x="348347" y="1302511"/>
                  </a:cubicBezTo>
                  <a:lnTo>
                    <a:pt x="293559" y="1336773"/>
                  </a:lnTo>
                  <a:lnTo>
                    <a:pt x="328424" y="1234038"/>
                  </a:lnTo>
                  <a:lnTo>
                    <a:pt x="312336" y="1208242"/>
                  </a:lnTo>
                  <a:close/>
                  <a:moveTo>
                    <a:pt x="203157" y="1234785"/>
                  </a:moveTo>
                  <a:lnTo>
                    <a:pt x="200369" y="1236030"/>
                  </a:lnTo>
                  <a:lnTo>
                    <a:pt x="180844" y="1192107"/>
                  </a:lnTo>
                  <a:lnTo>
                    <a:pt x="183633" y="1190862"/>
                  </a:lnTo>
                  <a:lnTo>
                    <a:pt x="185227" y="1194499"/>
                  </a:lnTo>
                  <a:cubicBezTo>
                    <a:pt x="186467" y="1198129"/>
                    <a:pt x="189376" y="1200947"/>
                    <a:pt x="193047" y="1202067"/>
                  </a:cubicBezTo>
                  <a:cubicBezTo>
                    <a:pt x="197415" y="1202037"/>
                    <a:pt x="201703" y="1200892"/>
                    <a:pt x="205499" y="1198732"/>
                  </a:cubicBezTo>
                  <a:lnTo>
                    <a:pt x="271693" y="1169251"/>
                  </a:lnTo>
                  <a:cubicBezTo>
                    <a:pt x="275280" y="1167912"/>
                    <a:pt x="278641" y="1166034"/>
                    <a:pt x="281655" y="1163673"/>
                  </a:cubicBezTo>
                  <a:cubicBezTo>
                    <a:pt x="282782" y="1162424"/>
                    <a:pt x="283449" y="1160825"/>
                    <a:pt x="283547" y="1159141"/>
                  </a:cubicBezTo>
                  <a:cubicBezTo>
                    <a:pt x="283806" y="1156482"/>
                    <a:pt x="283358" y="1153803"/>
                    <a:pt x="282252" y="1151373"/>
                  </a:cubicBezTo>
                  <a:lnTo>
                    <a:pt x="280659" y="1147737"/>
                  </a:lnTo>
                  <a:lnTo>
                    <a:pt x="283447" y="1146492"/>
                  </a:lnTo>
                  <a:lnTo>
                    <a:pt x="303021" y="1190414"/>
                  </a:lnTo>
                  <a:lnTo>
                    <a:pt x="300183" y="1191659"/>
                  </a:lnTo>
                  <a:lnTo>
                    <a:pt x="298540" y="1187924"/>
                  </a:lnTo>
                  <a:cubicBezTo>
                    <a:pt x="297319" y="1184320"/>
                    <a:pt x="294421" y="1181537"/>
                    <a:pt x="290769" y="1180454"/>
                  </a:cubicBezTo>
                  <a:cubicBezTo>
                    <a:pt x="286397" y="1180406"/>
                    <a:pt x="282095" y="1181541"/>
                    <a:pt x="278317" y="1183742"/>
                  </a:cubicBezTo>
                  <a:lnTo>
                    <a:pt x="212073" y="1213174"/>
                  </a:lnTo>
                  <a:cubicBezTo>
                    <a:pt x="208498" y="1214537"/>
                    <a:pt x="205142" y="1216415"/>
                    <a:pt x="202111" y="1218750"/>
                  </a:cubicBezTo>
                  <a:cubicBezTo>
                    <a:pt x="200974" y="1220025"/>
                    <a:pt x="200337" y="1221674"/>
                    <a:pt x="200319" y="1223381"/>
                  </a:cubicBezTo>
                  <a:cubicBezTo>
                    <a:pt x="200007" y="1226001"/>
                    <a:pt x="200421" y="1228650"/>
                    <a:pt x="201514" y="1231050"/>
                  </a:cubicBezTo>
                  <a:lnTo>
                    <a:pt x="203157" y="1234785"/>
                  </a:lnTo>
                  <a:close/>
                  <a:moveTo>
                    <a:pt x="256353" y="1077472"/>
                  </a:moveTo>
                  <a:lnTo>
                    <a:pt x="259291" y="1076476"/>
                  </a:lnTo>
                  <a:lnTo>
                    <a:pt x="274234" y="1122190"/>
                  </a:lnTo>
                  <a:lnTo>
                    <a:pt x="271294" y="1123138"/>
                  </a:lnTo>
                  <a:lnTo>
                    <a:pt x="270048" y="1119302"/>
                  </a:lnTo>
                  <a:cubicBezTo>
                    <a:pt x="269191" y="1115587"/>
                    <a:pt x="266596" y="1112509"/>
                    <a:pt x="263077" y="1111035"/>
                  </a:cubicBezTo>
                  <a:cubicBezTo>
                    <a:pt x="258737" y="1110573"/>
                    <a:pt x="254351" y="1111280"/>
                    <a:pt x="250376" y="1113077"/>
                  </a:cubicBezTo>
                  <a:lnTo>
                    <a:pt x="198177" y="1130010"/>
                  </a:lnTo>
                  <a:cubicBezTo>
                    <a:pt x="191653" y="1132349"/>
                    <a:pt x="184786" y="1133594"/>
                    <a:pt x="177856" y="1133694"/>
                  </a:cubicBezTo>
                  <a:cubicBezTo>
                    <a:pt x="172174" y="1133510"/>
                    <a:pt x="166649" y="1131787"/>
                    <a:pt x="161867" y="1128714"/>
                  </a:cubicBezTo>
                  <a:cubicBezTo>
                    <a:pt x="156746" y="1125612"/>
                    <a:pt x="152964" y="1120712"/>
                    <a:pt x="151258" y="1114971"/>
                  </a:cubicBezTo>
                  <a:cubicBezTo>
                    <a:pt x="149712" y="1110826"/>
                    <a:pt x="149712" y="1106266"/>
                    <a:pt x="151258" y="1102121"/>
                  </a:cubicBezTo>
                  <a:cubicBezTo>
                    <a:pt x="152399" y="1098856"/>
                    <a:pt x="154966" y="1096290"/>
                    <a:pt x="158231" y="1095151"/>
                  </a:cubicBezTo>
                  <a:cubicBezTo>
                    <a:pt x="160300" y="1094270"/>
                    <a:pt x="162638" y="1094270"/>
                    <a:pt x="164706" y="1095151"/>
                  </a:cubicBezTo>
                  <a:cubicBezTo>
                    <a:pt x="166822" y="1096256"/>
                    <a:pt x="168415" y="1098153"/>
                    <a:pt x="169139" y="1100429"/>
                  </a:cubicBezTo>
                  <a:cubicBezTo>
                    <a:pt x="169748" y="1102033"/>
                    <a:pt x="169748" y="1103806"/>
                    <a:pt x="169139" y="1105409"/>
                  </a:cubicBezTo>
                  <a:cubicBezTo>
                    <a:pt x="167301" y="1108517"/>
                    <a:pt x="164863" y="1111226"/>
                    <a:pt x="161967" y="1113377"/>
                  </a:cubicBezTo>
                  <a:cubicBezTo>
                    <a:pt x="159576" y="1115469"/>
                    <a:pt x="158630" y="1117509"/>
                    <a:pt x="159277" y="1119403"/>
                  </a:cubicBezTo>
                  <a:cubicBezTo>
                    <a:pt x="159931" y="1121051"/>
                    <a:pt x="161410" y="1122226"/>
                    <a:pt x="163162" y="1122489"/>
                  </a:cubicBezTo>
                  <a:cubicBezTo>
                    <a:pt x="166517" y="1123138"/>
                    <a:pt x="169990" y="1122754"/>
                    <a:pt x="173124" y="1121395"/>
                  </a:cubicBezTo>
                  <a:lnTo>
                    <a:pt x="245395" y="1097939"/>
                  </a:lnTo>
                  <a:cubicBezTo>
                    <a:pt x="249060" y="1096999"/>
                    <a:pt x="252557" y="1095485"/>
                    <a:pt x="255754" y="1093457"/>
                  </a:cubicBezTo>
                  <a:cubicBezTo>
                    <a:pt x="256998" y="1092292"/>
                    <a:pt x="257819" y="1090754"/>
                    <a:pt x="258096" y="1089075"/>
                  </a:cubicBezTo>
                  <a:cubicBezTo>
                    <a:pt x="258608" y="1086484"/>
                    <a:pt x="258436" y="1083806"/>
                    <a:pt x="257598" y="1081306"/>
                  </a:cubicBezTo>
                  <a:lnTo>
                    <a:pt x="256353" y="1077472"/>
                  </a:lnTo>
                  <a:close/>
                  <a:moveTo>
                    <a:pt x="1605837" y="865928"/>
                  </a:moveTo>
                  <a:cubicBezTo>
                    <a:pt x="1620744" y="865958"/>
                    <a:pt x="1632813" y="878064"/>
                    <a:pt x="1632782" y="892968"/>
                  </a:cubicBezTo>
                  <a:cubicBezTo>
                    <a:pt x="1632752" y="907872"/>
                    <a:pt x="1620645" y="919939"/>
                    <a:pt x="1605737" y="919909"/>
                  </a:cubicBezTo>
                  <a:cubicBezTo>
                    <a:pt x="1590850" y="919878"/>
                    <a:pt x="1578792" y="907804"/>
                    <a:pt x="1578792" y="892918"/>
                  </a:cubicBezTo>
                  <a:cubicBezTo>
                    <a:pt x="1578822" y="878004"/>
                    <a:pt x="1590919" y="865928"/>
                    <a:pt x="1605837" y="865928"/>
                  </a:cubicBezTo>
                  <a:close/>
                  <a:moveTo>
                    <a:pt x="192399" y="865928"/>
                  </a:moveTo>
                  <a:cubicBezTo>
                    <a:pt x="207309" y="866038"/>
                    <a:pt x="219305" y="878213"/>
                    <a:pt x="219195" y="893117"/>
                  </a:cubicBezTo>
                  <a:cubicBezTo>
                    <a:pt x="219084" y="908023"/>
                    <a:pt x="206909" y="920019"/>
                    <a:pt x="192001" y="919909"/>
                  </a:cubicBezTo>
                  <a:cubicBezTo>
                    <a:pt x="177170" y="919800"/>
                    <a:pt x="165205" y="907748"/>
                    <a:pt x="165204" y="892918"/>
                  </a:cubicBezTo>
                  <a:cubicBezTo>
                    <a:pt x="165204" y="878014"/>
                    <a:pt x="177291" y="865928"/>
                    <a:pt x="192200" y="865928"/>
                  </a:cubicBezTo>
                  <a:close/>
                  <a:moveTo>
                    <a:pt x="899069" y="663447"/>
                  </a:moveTo>
                  <a:cubicBezTo>
                    <a:pt x="893081" y="663447"/>
                    <a:pt x="887094" y="663745"/>
                    <a:pt x="881137" y="664343"/>
                  </a:cubicBezTo>
                  <a:lnTo>
                    <a:pt x="881137" y="727288"/>
                  </a:lnTo>
                  <a:lnTo>
                    <a:pt x="814296" y="727288"/>
                  </a:lnTo>
                  <a:cubicBezTo>
                    <a:pt x="827968" y="717189"/>
                    <a:pt x="843334" y="709615"/>
                    <a:pt x="859671" y="704928"/>
                  </a:cubicBezTo>
                  <a:lnTo>
                    <a:pt x="859671" y="704928"/>
                  </a:lnTo>
                  <a:cubicBezTo>
                    <a:pt x="862011" y="704282"/>
                    <a:pt x="864303" y="703683"/>
                    <a:pt x="866644" y="703137"/>
                  </a:cubicBezTo>
                  <a:lnTo>
                    <a:pt x="866644" y="666733"/>
                  </a:lnTo>
                  <a:cubicBezTo>
                    <a:pt x="864303" y="667132"/>
                    <a:pt x="862011" y="667630"/>
                    <a:pt x="859671" y="668128"/>
                  </a:cubicBezTo>
                  <a:lnTo>
                    <a:pt x="859671" y="668128"/>
                  </a:lnTo>
                  <a:cubicBezTo>
                    <a:pt x="809336" y="679566"/>
                    <a:pt x="766371" y="712145"/>
                    <a:pt x="741776" y="757516"/>
                  </a:cubicBezTo>
                  <a:lnTo>
                    <a:pt x="881238" y="757516"/>
                  </a:lnTo>
                  <a:lnTo>
                    <a:pt x="881238" y="828728"/>
                  </a:lnTo>
                  <a:lnTo>
                    <a:pt x="859769" y="828728"/>
                  </a:lnTo>
                  <a:lnTo>
                    <a:pt x="859769" y="778233"/>
                  </a:lnTo>
                  <a:lnTo>
                    <a:pt x="732113" y="778233"/>
                  </a:lnTo>
                  <a:cubicBezTo>
                    <a:pt x="728388" y="787924"/>
                    <a:pt x="725524" y="797922"/>
                    <a:pt x="723547" y="808111"/>
                  </a:cubicBezTo>
                  <a:lnTo>
                    <a:pt x="829786" y="808111"/>
                  </a:lnTo>
                  <a:lnTo>
                    <a:pt x="829786" y="828429"/>
                  </a:lnTo>
                  <a:lnTo>
                    <a:pt x="720808" y="828429"/>
                  </a:lnTo>
                  <a:cubicBezTo>
                    <a:pt x="720458" y="833011"/>
                    <a:pt x="720310" y="837592"/>
                    <a:pt x="720310" y="842272"/>
                  </a:cubicBezTo>
                  <a:cubicBezTo>
                    <a:pt x="720374" y="914057"/>
                    <a:pt x="763363" y="978842"/>
                    <a:pt x="829486" y="1006808"/>
                  </a:cubicBezTo>
                  <a:lnTo>
                    <a:pt x="829486" y="1006808"/>
                  </a:lnTo>
                  <a:cubicBezTo>
                    <a:pt x="834817" y="1008999"/>
                    <a:pt x="840296" y="1011041"/>
                    <a:pt x="845873" y="1012784"/>
                  </a:cubicBezTo>
                  <a:lnTo>
                    <a:pt x="845873" y="1012784"/>
                  </a:lnTo>
                  <a:lnTo>
                    <a:pt x="849759" y="1013929"/>
                  </a:lnTo>
                  <a:lnTo>
                    <a:pt x="850157" y="1013929"/>
                  </a:lnTo>
                  <a:cubicBezTo>
                    <a:pt x="851418" y="1014326"/>
                    <a:pt x="852662" y="1014676"/>
                    <a:pt x="853893" y="1014975"/>
                  </a:cubicBezTo>
                  <a:lnTo>
                    <a:pt x="854391" y="1014975"/>
                  </a:lnTo>
                  <a:lnTo>
                    <a:pt x="859372" y="1016220"/>
                  </a:lnTo>
                  <a:lnTo>
                    <a:pt x="859372" y="1016220"/>
                  </a:lnTo>
                  <a:cubicBezTo>
                    <a:pt x="861712" y="1016768"/>
                    <a:pt x="864003" y="1017216"/>
                    <a:pt x="866345" y="1017664"/>
                  </a:cubicBezTo>
                  <a:lnTo>
                    <a:pt x="866345" y="981908"/>
                  </a:lnTo>
                  <a:cubicBezTo>
                    <a:pt x="864003" y="981360"/>
                    <a:pt x="861712" y="980763"/>
                    <a:pt x="859372" y="980115"/>
                  </a:cubicBezTo>
                  <a:lnTo>
                    <a:pt x="859372" y="979866"/>
                  </a:lnTo>
                  <a:cubicBezTo>
                    <a:pt x="803861" y="963847"/>
                    <a:pt x="763413" y="916045"/>
                    <a:pt x="756817" y="858656"/>
                  </a:cubicBezTo>
                  <a:lnTo>
                    <a:pt x="829486" y="858656"/>
                  </a:lnTo>
                  <a:lnTo>
                    <a:pt x="829486" y="878078"/>
                  </a:lnTo>
                  <a:lnTo>
                    <a:pt x="783316" y="878078"/>
                  </a:lnTo>
                  <a:cubicBezTo>
                    <a:pt x="786891" y="889034"/>
                    <a:pt x="792061" y="899402"/>
                    <a:pt x="798657" y="908854"/>
                  </a:cubicBezTo>
                  <a:lnTo>
                    <a:pt x="880838" y="908854"/>
                  </a:lnTo>
                  <a:lnTo>
                    <a:pt x="880838" y="925487"/>
                  </a:lnTo>
                  <a:lnTo>
                    <a:pt x="812702" y="925487"/>
                  </a:lnTo>
                  <a:cubicBezTo>
                    <a:pt x="831141" y="943987"/>
                    <a:pt x="855118" y="955964"/>
                    <a:pt x="880989" y="959598"/>
                  </a:cubicBezTo>
                  <a:lnTo>
                    <a:pt x="880989" y="1020453"/>
                  </a:lnTo>
                  <a:lnTo>
                    <a:pt x="880989" y="1020453"/>
                  </a:lnTo>
                  <a:cubicBezTo>
                    <a:pt x="892961" y="1021648"/>
                    <a:pt x="905026" y="1021648"/>
                    <a:pt x="917000" y="1020453"/>
                  </a:cubicBezTo>
                  <a:lnTo>
                    <a:pt x="917000" y="1020453"/>
                  </a:lnTo>
                  <a:lnTo>
                    <a:pt x="917000" y="959002"/>
                  </a:lnTo>
                  <a:cubicBezTo>
                    <a:pt x="942071" y="955012"/>
                    <a:pt x="965228" y="943170"/>
                    <a:pt x="983144" y="925188"/>
                  </a:cubicBezTo>
                  <a:lnTo>
                    <a:pt x="917297" y="925188"/>
                  </a:lnTo>
                  <a:lnTo>
                    <a:pt x="917297" y="908555"/>
                  </a:lnTo>
                  <a:lnTo>
                    <a:pt x="999530" y="908555"/>
                  </a:lnTo>
                  <a:cubicBezTo>
                    <a:pt x="1006130" y="899113"/>
                    <a:pt x="1011284" y="888741"/>
                    <a:pt x="1014821" y="877779"/>
                  </a:cubicBezTo>
                  <a:lnTo>
                    <a:pt x="968699" y="877779"/>
                  </a:lnTo>
                  <a:lnTo>
                    <a:pt x="968699" y="858407"/>
                  </a:lnTo>
                  <a:lnTo>
                    <a:pt x="1041318" y="858407"/>
                  </a:lnTo>
                  <a:cubicBezTo>
                    <a:pt x="1034748" y="915780"/>
                    <a:pt x="994315" y="963578"/>
                    <a:pt x="938815" y="979568"/>
                  </a:cubicBezTo>
                  <a:lnTo>
                    <a:pt x="938815" y="979568"/>
                  </a:lnTo>
                  <a:cubicBezTo>
                    <a:pt x="936474" y="980265"/>
                    <a:pt x="934182" y="980862"/>
                    <a:pt x="931792" y="981410"/>
                  </a:cubicBezTo>
                  <a:lnTo>
                    <a:pt x="931792" y="1017812"/>
                  </a:lnTo>
                  <a:cubicBezTo>
                    <a:pt x="934132" y="1017364"/>
                    <a:pt x="936474" y="1016917"/>
                    <a:pt x="938815" y="1016368"/>
                  </a:cubicBezTo>
                  <a:lnTo>
                    <a:pt x="938815" y="1016368"/>
                  </a:lnTo>
                  <a:lnTo>
                    <a:pt x="939263" y="1016368"/>
                  </a:lnTo>
                  <a:lnTo>
                    <a:pt x="940856" y="1015971"/>
                  </a:lnTo>
                  <a:lnTo>
                    <a:pt x="943148" y="1015473"/>
                  </a:lnTo>
                  <a:lnTo>
                    <a:pt x="945140" y="1014925"/>
                  </a:lnTo>
                  <a:lnTo>
                    <a:pt x="947082" y="1014376"/>
                  </a:lnTo>
                  <a:lnTo>
                    <a:pt x="949225" y="1013780"/>
                  </a:lnTo>
                  <a:lnTo>
                    <a:pt x="950868" y="1013282"/>
                  </a:lnTo>
                  <a:lnTo>
                    <a:pt x="953160" y="1012585"/>
                  </a:lnTo>
                  <a:lnTo>
                    <a:pt x="954654" y="1012135"/>
                  </a:lnTo>
                  <a:cubicBezTo>
                    <a:pt x="957741" y="1011091"/>
                    <a:pt x="960830" y="1009995"/>
                    <a:pt x="963869" y="1008850"/>
                  </a:cubicBezTo>
                  <a:lnTo>
                    <a:pt x="964216" y="1008850"/>
                  </a:lnTo>
                  <a:lnTo>
                    <a:pt x="966807" y="1007804"/>
                  </a:lnTo>
                  <a:lnTo>
                    <a:pt x="967952" y="1007356"/>
                  </a:lnTo>
                  <a:lnTo>
                    <a:pt x="970591" y="1006210"/>
                  </a:lnTo>
                  <a:lnTo>
                    <a:pt x="971489" y="1005812"/>
                  </a:lnTo>
                  <a:lnTo>
                    <a:pt x="974078" y="1004665"/>
                  </a:lnTo>
                  <a:lnTo>
                    <a:pt x="975124" y="1004167"/>
                  </a:lnTo>
                  <a:lnTo>
                    <a:pt x="977765" y="1002874"/>
                  </a:lnTo>
                  <a:lnTo>
                    <a:pt x="978362" y="1002575"/>
                  </a:lnTo>
                  <a:lnTo>
                    <a:pt x="981202" y="1001181"/>
                  </a:lnTo>
                  <a:lnTo>
                    <a:pt x="981700" y="1000932"/>
                  </a:lnTo>
                  <a:cubicBezTo>
                    <a:pt x="984588" y="999388"/>
                    <a:pt x="987476" y="997794"/>
                    <a:pt x="990316" y="995952"/>
                  </a:cubicBezTo>
                  <a:lnTo>
                    <a:pt x="991212" y="995404"/>
                  </a:lnTo>
                  <a:lnTo>
                    <a:pt x="993304" y="994159"/>
                  </a:lnTo>
                  <a:lnTo>
                    <a:pt x="994748" y="993262"/>
                  </a:lnTo>
                  <a:lnTo>
                    <a:pt x="996691" y="991968"/>
                  </a:lnTo>
                  <a:lnTo>
                    <a:pt x="997886" y="991221"/>
                  </a:lnTo>
                  <a:lnTo>
                    <a:pt x="1000079" y="989727"/>
                  </a:lnTo>
                  <a:lnTo>
                    <a:pt x="1001123" y="989031"/>
                  </a:lnTo>
                  <a:lnTo>
                    <a:pt x="1003266" y="987486"/>
                  </a:lnTo>
                  <a:lnTo>
                    <a:pt x="1004112" y="986888"/>
                  </a:lnTo>
                  <a:cubicBezTo>
                    <a:pt x="1006703" y="984996"/>
                    <a:pt x="1009243" y="983055"/>
                    <a:pt x="1011734" y="981063"/>
                  </a:cubicBezTo>
                  <a:lnTo>
                    <a:pt x="1012330" y="980564"/>
                  </a:lnTo>
                  <a:lnTo>
                    <a:pt x="1014471" y="978771"/>
                  </a:lnTo>
                  <a:lnTo>
                    <a:pt x="1015419" y="977974"/>
                  </a:lnTo>
                  <a:cubicBezTo>
                    <a:pt x="1016066" y="977476"/>
                    <a:pt x="1016614" y="976928"/>
                    <a:pt x="1017261" y="976382"/>
                  </a:cubicBezTo>
                  <a:lnTo>
                    <a:pt x="1018456" y="975335"/>
                  </a:lnTo>
                  <a:lnTo>
                    <a:pt x="1020300" y="973643"/>
                  </a:lnTo>
                  <a:lnTo>
                    <a:pt x="1021246" y="972795"/>
                  </a:lnTo>
                  <a:lnTo>
                    <a:pt x="1023188" y="970952"/>
                  </a:lnTo>
                  <a:lnTo>
                    <a:pt x="1023786" y="970355"/>
                  </a:lnTo>
                  <a:cubicBezTo>
                    <a:pt x="1026078" y="968114"/>
                    <a:pt x="1028319" y="965873"/>
                    <a:pt x="1030460" y="963484"/>
                  </a:cubicBezTo>
                  <a:lnTo>
                    <a:pt x="1031157" y="962785"/>
                  </a:lnTo>
                  <a:lnTo>
                    <a:pt x="1032702" y="961042"/>
                  </a:lnTo>
                  <a:cubicBezTo>
                    <a:pt x="1033099" y="960594"/>
                    <a:pt x="1033549" y="960146"/>
                    <a:pt x="1033947" y="959648"/>
                  </a:cubicBezTo>
                  <a:lnTo>
                    <a:pt x="1035192" y="958205"/>
                  </a:lnTo>
                  <a:lnTo>
                    <a:pt x="1036538" y="956610"/>
                  </a:lnTo>
                  <a:lnTo>
                    <a:pt x="1037683" y="955166"/>
                  </a:lnTo>
                  <a:cubicBezTo>
                    <a:pt x="1038231" y="954568"/>
                    <a:pt x="1038777" y="953871"/>
                    <a:pt x="1039275" y="953225"/>
                  </a:cubicBezTo>
                  <a:lnTo>
                    <a:pt x="1040223" y="952030"/>
                  </a:lnTo>
                  <a:cubicBezTo>
                    <a:pt x="1040770" y="951381"/>
                    <a:pt x="1041268" y="950684"/>
                    <a:pt x="1041816" y="949988"/>
                  </a:cubicBezTo>
                  <a:cubicBezTo>
                    <a:pt x="1042364" y="949291"/>
                    <a:pt x="1042415" y="949241"/>
                    <a:pt x="1042664" y="948843"/>
                  </a:cubicBezTo>
                  <a:lnTo>
                    <a:pt x="1044754" y="946004"/>
                  </a:lnTo>
                  <a:lnTo>
                    <a:pt x="1045502" y="944957"/>
                  </a:lnTo>
                  <a:lnTo>
                    <a:pt x="1047295" y="942319"/>
                  </a:lnTo>
                  <a:lnTo>
                    <a:pt x="1048143" y="941074"/>
                  </a:lnTo>
                  <a:lnTo>
                    <a:pt x="1049587" y="938883"/>
                  </a:lnTo>
                  <a:lnTo>
                    <a:pt x="1050334" y="937688"/>
                  </a:lnTo>
                  <a:lnTo>
                    <a:pt x="1051778" y="935397"/>
                  </a:lnTo>
                  <a:lnTo>
                    <a:pt x="1052575" y="934152"/>
                  </a:lnTo>
                  <a:cubicBezTo>
                    <a:pt x="1053023" y="933304"/>
                    <a:pt x="1053521" y="932507"/>
                    <a:pt x="1054019" y="931662"/>
                  </a:cubicBezTo>
                  <a:lnTo>
                    <a:pt x="1054517" y="930764"/>
                  </a:lnTo>
                  <a:cubicBezTo>
                    <a:pt x="1055066" y="929869"/>
                    <a:pt x="1055564" y="928923"/>
                    <a:pt x="1056112" y="927977"/>
                  </a:cubicBezTo>
                  <a:lnTo>
                    <a:pt x="1056560" y="927079"/>
                  </a:lnTo>
                  <a:cubicBezTo>
                    <a:pt x="1057904" y="924690"/>
                    <a:pt x="1059149" y="922099"/>
                    <a:pt x="1060346" y="919760"/>
                  </a:cubicBezTo>
                  <a:lnTo>
                    <a:pt x="1060643" y="919063"/>
                  </a:lnTo>
                  <a:cubicBezTo>
                    <a:pt x="1061191" y="918017"/>
                    <a:pt x="1061690" y="916921"/>
                    <a:pt x="1062137" y="915876"/>
                  </a:cubicBezTo>
                  <a:lnTo>
                    <a:pt x="1062487" y="915178"/>
                  </a:lnTo>
                  <a:cubicBezTo>
                    <a:pt x="1062935" y="914182"/>
                    <a:pt x="1063333" y="913186"/>
                    <a:pt x="1063732" y="912240"/>
                  </a:cubicBezTo>
                  <a:lnTo>
                    <a:pt x="1064230" y="911095"/>
                  </a:lnTo>
                  <a:lnTo>
                    <a:pt x="1065475" y="908107"/>
                  </a:lnTo>
                  <a:lnTo>
                    <a:pt x="1065775" y="907360"/>
                  </a:lnTo>
                  <a:lnTo>
                    <a:pt x="1067118" y="903824"/>
                  </a:lnTo>
                  <a:lnTo>
                    <a:pt x="1067118" y="903476"/>
                  </a:lnTo>
                  <a:cubicBezTo>
                    <a:pt x="1069061" y="898097"/>
                    <a:pt x="1070804" y="892619"/>
                    <a:pt x="1072099" y="886992"/>
                  </a:cubicBezTo>
                  <a:lnTo>
                    <a:pt x="1072099" y="886494"/>
                  </a:lnTo>
                  <a:lnTo>
                    <a:pt x="1072995" y="882759"/>
                  </a:lnTo>
                  <a:lnTo>
                    <a:pt x="1072995" y="882261"/>
                  </a:lnTo>
                  <a:cubicBezTo>
                    <a:pt x="1073345" y="880918"/>
                    <a:pt x="1073594" y="879623"/>
                    <a:pt x="1073843" y="878277"/>
                  </a:cubicBezTo>
                  <a:lnTo>
                    <a:pt x="1073843" y="878277"/>
                  </a:lnTo>
                  <a:cubicBezTo>
                    <a:pt x="1075038" y="872502"/>
                    <a:pt x="1075935" y="866574"/>
                    <a:pt x="1076582" y="860600"/>
                  </a:cubicBezTo>
                  <a:lnTo>
                    <a:pt x="1076582" y="860600"/>
                  </a:lnTo>
                  <a:cubicBezTo>
                    <a:pt x="1077181" y="854574"/>
                    <a:pt x="1077478" y="848449"/>
                    <a:pt x="1077478" y="842323"/>
                  </a:cubicBezTo>
                  <a:cubicBezTo>
                    <a:pt x="1077478" y="837642"/>
                    <a:pt x="1077478" y="833061"/>
                    <a:pt x="1076980" y="828479"/>
                  </a:cubicBezTo>
                  <a:lnTo>
                    <a:pt x="968550" y="828479"/>
                  </a:lnTo>
                  <a:lnTo>
                    <a:pt x="968550" y="808111"/>
                  </a:lnTo>
                  <a:lnTo>
                    <a:pt x="1074640" y="808111"/>
                  </a:lnTo>
                  <a:cubicBezTo>
                    <a:pt x="1072652" y="797928"/>
                    <a:pt x="1069804" y="787934"/>
                    <a:pt x="1066122" y="778233"/>
                  </a:cubicBezTo>
                  <a:lnTo>
                    <a:pt x="938665" y="778233"/>
                  </a:lnTo>
                  <a:lnTo>
                    <a:pt x="938665" y="828429"/>
                  </a:lnTo>
                  <a:lnTo>
                    <a:pt x="917297" y="828429"/>
                  </a:lnTo>
                  <a:lnTo>
                    <a:pt x="917297" y="757216"/>
                  </a:lnTo>
                  <a:lnTo>
                    <a:pt x="1056759" y="757216"/>
                  </a:lnTo>
                  <a:cubicBezTo>
                    <a:pt x="1032194" y="711876"/>
                    <a:pt x="989296" y="679307"/>
                    <a:pt x="939014" y="667829"/>
                  </a:cubicBezTo>
                  <a:lnTo>
                    <a:pt x="939014" y="667829"/>
                  </a:lnTo>
                  <a:cubicBezTo>
                    <a:pt x="936672" y="667281"/>
                    <a:pt x="934333" y="666833"/>
                    <a:pt x="931991" y="666385"/>
                  </a:cubicBezTo>
                  <a:lnTo>
                    <a:pt x="931991" y="703037"/>
                  </a:lnTo>
                  <a:cubicBezTo>
                    <a:pt x="934317" y="703599"/>
                    <a:pt x="936658" y="704197"/>
                    <a:pt x="939014" y="704830"/>
                  </a:cubicBezTo>
                  <a:lnTo>
                    <a:pt x="939014" y="704830"/>
                  </a:lnTo>
                  <a:cubicBezTo>
                    <a:pt x="955335" y="709515"/>
                    <a:pt x="970687" y="717089"/>
                    <a:pt x="984339" y="727190"/>
                  </a:cubicBezTo>
                  <a:lnTo>
                    <a:pt x="917297" y="727190"/>
                  </a:lnTo>
                  <a:lnTo>
                    <a:pt x="917297" y="664343"/>
                  </a:lnTo>
                  <a:cubicBezTo>
                    <a:pt x="911292" y="663740"/>
                    <a:pt x="905255" y="663441"/>
                    <a:pt x="899217" y="663447"/>
                  </a:cubicBezTo>
                  <a:close/>
                  <a:moveTo>
                    <a:pt x="893391" y="858407"/>
                  </a:moveTo>
                  <a:lnTo>
                    <a:pt x="859671" y="858407"/>
                  </a:lnTo>
                  <a:lnTo>
                    <a:pt x="859671" y="877829"/>
                  </a:lnTo>
                  <a:lnTo>
                    <a:pt x="938665" y="877829"/>
                  </a:lnTo>
                  <a:lnTo>
                    <a:pt x="938665" y="858458"/>
                  </a:lnTo>
                  <a:lnTo>
                    <a:pt x="893391" y="858458"/>
                  </a:lnTo>
                  <a:close/>
                  <a:moveTo>
                    <a:pt x="1042166" y="466393"/>
                  </a:moveTo>
                  <a:lnTo>
                    <a:pt x="637827" y="650947"/>
                  </a:lnTo>
                  <a:cubicBezTo>
                    <a:pt x="663359" y="697424"/>
                    <a:pt x="676688" y="749608"/>
                    <a:pt x="676578" y="802633"/>
                  </a:cubicBezTo>
                  <a:cubicBezTo>
                    <a:pt x="676578" y="854174"/>
                    <a:pt x="674784" y="910198"/>
                    <a:pt x="642212" y="945855"/>
                  </a:cubicBezTo>
                  <a:lnTo>
                    <a:pt x="635686" y="953026"/>
                  </a:lnTo>
                  <a:cubicBezTo>
                    <a:pt x="592240" y="1005728"/>
                    <a:pt x="516323" y="1017792"/>
                    <a:pt x="458671" y="981161"/>
                  </a:cubicBezTo>
                  <a:lnTo>
                    <a:pt x="458671" y="981161"/>
                  </a:lnTo>
                  <a:lnTo>
                    <a:pt x="422959" y="981161"/>
                  </a:lnTo>
                  <a:cubicBezTo>
                    <a:pt x="423507" y="1025184"/>
                    <a:pt x="494881" y="1089274"/>
                    <a:pt x="528102" y="1089274"/>
                  </a:cubicBezTo>
                  <a:lnTo>
                    <a:pt x="1067219" y="1089274"/>
                  </a:lnTo>
                  <a:cubicBezTo>
                    <a:pt x="1157406" y="889277"/>
                    <a:pt x="1148181" y="658507"/>
                    <a:pt x="1042314" y="466345"/>
                  </a:cubicBezTo>
                  <a:close/>
                  <a:moveTo>
                    <a:pt x="1196918" y="1089324"/>
                  </a:moveTo>
                  <a:lnTo>
                    <a:pt x="1242640" y="960295"/>
                  </a:lnTo>
                  <a:cubicBezTo>
                    <a:pt x="1226239" y="964046"/>
                    <a:pt x="1209633" y="967367"/>
                    <a:pt x="1192832" y="970255"/>
                  </a:cubicBezTo>
                  <a:lnTo>
                    <a:pt x="1177892" y="1011838"/>
                  </a:lnTo>
                  <a:lnTo>
                    <a:pt x="1170270" y="973643"/>
                  </a:lnTo>
                  <a:cubicBezTo>
                    <a:pt x="1156026" y="975534"/>
                    <a:pt x="1141631" y="977129"/>
                    <a:pt x="1127137" y="978323"/>
                  </a:cubicBezTo>
                  <a:cubicBezTo>
                    <a:pt x="1117245" y="1016459"/>
                    <a:pt x="1104116" y="1053673"/>
                    <a:pt x="1087888" y="1089573"/>
                  </a:cubicBezTo>
                  <a:lnTo>
                    <a:pt x="1135554" y="1089573"/>
                  </a:lnTo>
                  <a:lnTo>
                    <a:pt x="1147906" y="1055510"/>
                  </a:lnTo>
                  <a:lnTo>
                    <a:pt x="1154481" y="1089573"/>
                  </a:lnTo>
                  <a:close/>
                  <a:moveTo>
                    <a:pt x="1388627" y="911792"/>
                  </a:moveTo>
                  <a:cubicBezTo>
                    <a:pt x="1369750" y="920107"/>
                    <a:pt x="1350424" y="927778"/>
                    <a:pt x="1330800" y="934748"/>
                  </a:cubicBezTo>
                  <a:lnTo>
                    <a:pt x="1306195" y="1004467"/>
                  </a:lnTo>
                  <a:cubicBezTo>
                    <a:pt x="1305184" y="1006505"/>
                    <a:pt x="1303092" y="1007784"/>
                    <a:pt x="1300816" y="1007754"/>
                  </a:cubicBezTo>
                  <a:lnTo>
                    <a:pt x="1296632" y="1007754"/>
                  </a:lnTo>
                  <a:cubicBezTo>
                    <a:pt x="1291999" y="1007754"/>
                    <a:pt x="1289211" y="1004965"/>
                    <a:pt x="1290505" y="1001428"/>
                  </a:cubicBezTo>
                  <a:lnTo>
                    <a:pt x="1311774" y="941124"/>
                  </a:lnTo>
                  <a:cubicBezTo>
                    <a:pt x="1294674" y="946666"/>
                    <a:pt x="1277372" y="951646"/>
                    <a:pt x="1259874" y="956062"/>
                  </a:cubicBezTo>
                  <a:lnTo>
                    <a:pt x="1212706" y="1089274"/>
                  </a:lnTo>
                  <a:lnTo>
                    <a:pt x="1293395" y="1089274"/>
                  </a:lnTo>
                  <a:cubicBezTo>
                    <a:pt x="1306393" y="1088517"/>
                    <a:pt x="1318536" y="1082537"/>
                    <a:pt x="1327064" y="1072691"/>
                  </a:cubicBezTo>
                  <a:cubicBezTo>
                    <a:pt x="1362577" y="1027873"/>
                    <a:pt x="1382650" y="971550"/>
                    <a:pt x="1388627" y="911742"/>
                  </a:cubicBezTo>
                  <a:close/>
                  <a:moveTo>
                    <a:pt x="1012730" y="1238919"/>
                  </a:moveTo>
                  <a:cubicBezTo>
                    <a:pt x="1012730" y="1256647"/>
                    <a:pt x="1020898" y="1265561"/>
                    <a:pt x="1037283" y="1265561"/>
                  </a:cubicBezTo>
                  <a:cubicBezTo>
                    <a:pt x="1053670" y="1265561"/>
                    <a:pt x="1061043" y="1256647"/>
                    <a:pt x="1061043" y="1238919"/>
                  </a:cubicBezTo>
                  <a:cubicBezTo>
                    <a:pt x="1061515" y="1231658"/>
                    <a:pt x="1059378" y="1224471"/>
                    <a:pt x="1055016" y="1218650"/>
                  </a:cubicBezTo>
                  <a:cubicBezTo>
                    <a:pt x="1050462" y="1213756"/>
                    <a:pt x="1043953" y="1211162"/>
                    <a:pt x="1037283" y="1211579"/>
                  </a:cubicBezTo>
                  <a:cubicBezTo>
                    <a:pt x="1020912" y="1211579"/>
                    <a:pt x="1012730" y="1220692"/>
                    <a:pt x="1012730" y="1238919"/>
                  </a:cubicBezTo>
                  <a:close/>
                  <a:moveTo>
                    <a:pt x="1040870" y="1202017"/>
                  </a:moveTo>
                  <a:cubicBezTo>
                    <a:pt x="1032991" y="1201336"/>
                    <a:pt x="1025096" y="1203204"/>
                    <a:pt x="1018358" y="1207346"/>
                  </a:cubicBezTo>
                  <a:cubicBezTo>
                    <a:pt x="1014951" y="1209648"/>
                    <a:pt x="1012135" y="1212714"/>
                    <a:pt x="1010139" y="1216311"/>
                  </a:cubicBezTo>
                  <a:cubicBezTo>
                    <a:pt x="1009994" y="1207033"/>
                    <a:pt x="1011882" y="1197840"/>
                    <a:pt x="1015668" y="1189370"/>
                  </a:cubicBezTo>
                  <a:cubicBezTo>
                    <a:pt x="1019404" y="1181342"/>
                    <a:pt x="1027701" y="1176452"/>
                    <a:pt x="1036538" y="1177069"/>
                  </a:cubicBezTo>
                  <a:cubicBezTo>
                    <a:pt x="1041029" y="1176890"/>
                    <a:pt x="1045508" y="1177651"/>
                    <a:pt x="1049685" y="1179310"/>
                  </a:cubicBezTo>
                  <a:cubicBezTo>
                    <a:pt x="1052485" y="1180474"/>
                    <a:pt x="1054925" y="1182368"/>
                    <a:pt x="1056759" y="1184788"/>
                  </a:cubicBezTo>
                  <a:cubicBezTo>
                    <a:pt x="1058105" y="1186611"/>
                    <a:pt x="1059040" y="1188697"/>
                    <a:pt x="1059498" y="1190912"/>
                  </a:cubicBezTo>
                  <a:cubicBezTo>
                    <a:pt x="1059757" y="1191999"/>
                    <a:pt x="1059956" y="1193093"/>
                    <a:pt x="1060097" y="1194200"/>
                  </a:cubicBezTo>
                  <a:lnTo>
                    <a:pt x="1072897" y="1194200"/>
                  </a:lnTo>
                  <a:cubicBezTo>
                    <a:pt x="1072756" y="1190784"/>
                    <a:pt x="1072035" y="1187412"/>
                    <a:pt x="1070756" y="1184240"/>
                  </a:cubicBezTo>
                  <a:cubicBezTo>
                    <a:pt x="1068563" y="1179468"/>
                    <a:pt x="1064923" y="1175510"/>
                    <a:pt x="1060346" y="1172936"/>
                  </a:cubicBezTo>
                  <a:cubicBezTo>
                    <a:pt x="1053019" y="1168842"/>
                    <a:pt x="1044666" y="1166954"/>
                    <a:pt x="1036287" y="1167508"/>
                  </a:cubicBezTo>
                  <a:cubicBezTo>
                    <a:pt x="1027755" y="1167338"/>
                    <a:pt x="1019418" y="1170057"/>
                    <a:pt x="1012630" y="1175227"/>
                  </a:cubicBezTo>
                  <a:cubicBezTo>
                    <a:pt x="1006707" y="1180171"/>
                    <a:pt x="1002344" y="1186725"/>
                    <a:pt x="1000079" y="1194099"/>
                  </a:cubicBezTo>
                  <a:cubicBezTo>
                    <a:pt x="997498" y="1202376"/>
                    <a:pt x="996138" y="1210981"/>
                    <a:pt x="996044" y="1219646"/>
                  </a:cubicBezTo>
                  <a:cubicBezTo>
                    <a:pt x="995913" y="1229074"/>
                    <a:pt x="996899" y="1238486"/>
                    <a:pt x="998982" y="1247683"/>
                  </a:cubicBezTo>
                  <a:cubicBezTo>
                    <a:pt x="1000645" y="1255428"/>
                    <a:pt x="1004791" y="1262424"/>
                    <a:pt x="1010786" y="1267603"/>
                  </a:cubicBezTo>
                  <a:cubicBezTo>
                    <a:pt x="1018133" y="1273259"/>
                    <a:pt x="1027287" y="1276039"/>
                    <a:pt x="1036538" y="1275420"/>
                  </a:cubicBezTo>
                  <a:cubicBezTo>
                    <a:pt x="1042997" y="1275476"/>
                    <a:pt x="1049412" y="1274276"/>
                    <a:pt x="1055413" y="1271886"/>
                  </a:cubicBezTo>
                  <a:cubicBezTo>
                    <a:pt x="1060997" y="1269551"/>
                    <a:pt x="1065739" y="1265571"/>
                    <a:pt x="1069012" y="1260482"/>
                  </a:cubicBezTo>
                  <a:cubicBezTo>
                    <a:pt x="1072688" y="1254281"/>
                    <a:pt x="1074550" y="1247171"/>
                    <a:pt x="1074391" y="1239964"/>
                  </a:cubicBezTo>
                  <a:cubicBezTo>
                    <a:pt x="1075068" y="1229891"/>
                    <a:pt x="1072001" y="1219925"/>
                    <a:pt x="1065775" y="1211977"/>
                  </a:cubicBezTo>
                  <a:cubicBezTo>
                    <a:pt x="1059320" y="1205190"/>
                    <a:pt x="1050223" y="1201555"/>
                    <a:pt x="1040870" y="1202017"/>
                  </a:cubicBezTo>
                  <a:close/>
                  <a:moveTo>
                    <a:pt x="932887" y="1178213"/>
                  </a:moveTo>
                  <a:cubicBezTo>
                    <a:pt x="922477" y="1178213"/>
                    <a:pt x="915405" y="1182197"/>
                    <a:pt x="911770" y="1190266"/>
                  </a:cubicBezTo>
                  <a:cubicBezTo>
                    <a:pt x="907825" y="1199997"/>
                    <a:pt x="905972" y="1210449"/>
                    <a:pt x="906341" y="1220941"/>
                  </a:cubicBezTo>
                  <a:cubicBezTo>
                    <a:pt x="905986" y="1231604"/>
                    <a:pt x="907869" y="1242225"/>
                    <a:pt x="911868" y="1252115"/>
                  </a:cubicBezTo>
                  <a:cubicBezTo>
                    <a:pt x="915475" y="1260342"/>
                    <a:pt x="923943" y="1265338"/>
                    <a:pt x="932887" y="1264514"/>
                  </a:cubicBezTo>
                  <a:cubicBezTo>
                    <a:pt x="950653" y="1264514"/>
                    <a:pt x="959535" y="1249988"/>
                    <a:pt x="959535" y="1220941"/>
                  </a:cubicBezTo>
                  <a:cubicBezTo>
                    <a:pt x="959888" y="1210499"/>
                    <a:pt x="957986" y="1200105"/>
                    <a:pt x="953957" y="1190465"/>
                  </a:cubicBezTo>
                  <a:cubicBezTo>
                    <a:pt x="950246" y="1182338"/>
                    <a:pt x="941778" y="1177472"/>
                    <a:pt x="932887" y="1178364"/>
                  </a:cubicBezTo>
                  <a:close/>
                  <a:moveTo>
                    <a:pt x="974327" y="1220793"/>
                  </a:moveTo>
                  <a:cubicBezTo>
                    <a:pt x="974421" y="1211822"/>
                    <a:pt x="973232" y="1202884"/>
                    <a:pt x="970792" y="1194250"/>
                  </a:cubicBezTo>
                  <a:cubicBezTo>
                    <a:pt x="962547" y="1172755"/>
                    <a:pt x="938436" y="1162010"/>
                    <a:pt x="916940" y="1170251"/>
                  </a:cubicBezTo>
                  <a:cubicBezTo>
                    <a:pt x="913736" y="1171482"/>
                    <a:pt x="910693" y="1173101"/>
                    <a:pt x="907884" y="1175077"/>
                  </a:cubicBezTo>
                  <a:cubicBezTo>
                    <a:pt x="901744" y="1180161"/>
                    <a:pt x="897251" y="1186954"/>
                    <a:pt x="894983" y="1194597"/>
                  </a:cubicBezTo>
                  <a:cubicBezTo>
                    <a:pt x="892439" y="1203248"/>
                    <a:pt x="891193" y="1212226"/>
                    <a:pt x="891298" y="1221240"/>
                  </a:cubicBezTo>
                  <a:cubicBezTo>
                    <a:pt x="891298" y="1257131"/>
                    <a:pt x="905180" y="1275073"/>
                    <a:pt x="932937" y="1275073"/>
                  </a:cubicBezTo>
                  <a:cubicBezTo>
                    <a:pt x="941888" y="1275545"/>
                    <a:pt x="950713" y="1272832"/>
                    <a:pt x="957841" y="1267404"/>
                  </a:cubicBezTo>
                  <a:cubicBezTo>
                    <a:pt x="964098" y="1262255"/>
                    <a:pt x="968605" y="1255297"/>
                    <a:pt x="970742" y="1247484"/>
                  </a:cubicBezTo>
                  <a:cubicBezTo>
                    <a:pt x="973272" y="1238729"/>
                    <a:pt x="974497" y="1229652"/>
                    <a:pt x="974377" y="1220543"/>
                  </a:cubicBezTo>
                  <a:close/>
                  <a:moveTo>
                    <a:pt x="853095" y="1203611"/>
                  </a:moveTo>
                  <a:cubicBezTo>
                    <a:pt x="853095" y="1185932"/>
                    <a:pt x="844927" y="1177018"/>
                    <a:pt x="828641" y="1177018"/>
                  </a:cubicBezTo>
                  <a:cubicBezTo>
                    <a:pt x="812354" y="1177018"/>
                    <a:pt x="804584" y="1185932"/>
                    <a:pt x="804584" y="1203611"/>
                  </a:cubicBezTo>
                  <a:cubicBezTo>
                    <a:pt x="804096" y="1210897"/>
                    <a:pt x="806291" y="1218104"/>
                    <a:pt x="810760" y="1223879"/>
                  </a:cubicBezTo>
                  <a:cubicBezTo>
                    <a:pt x="815361" y="1228785"/>
                    <a:pt x="821927" y="1231365"/>
                    <a:pt x="828641" y="1230901"/>
                  </a:cubicBezTo>
                  <a:cubicBezTo>
                    <a:pt x="835443" y="1231335"/>
                    <a:pt x="842099" y="1228751"/>
                    <a:pt x="846821" y="1223831"/>
                  </a:cubicBezTo>
                  <a:cubicBezTo>
                    <a:pt x="851332" y="1218058"/>
                    <a:pt x="853569" y="1210826"/>
                    <a:pt x="853095" y="1203511"/>
                  </a:cubicBezTo>
                  <a:close/>
                  <a:moveTo>
                    <a:pt x="824805" y="1240562"/>
                  </a:moveTo>
                  <a:cubicBezTo>
                    <a:pt x="832696" y="1241245"/>
                    <a:pt x="840589" y="1239357"/>
                    <a:pt x="847319" y="1235184"/>
                  </a:cubicBezTo>
                  <a:cubicBezTo>
                    <a:pt x="850719" y="1232913"/>
                    <a:pt x="853525" y="1229855"/>
                    <a:pt x="855487" y="1226270"/>
                  </a:cubicBezTo>
                  <a:cubicBezTo>
                    <a:pt x="855919" y="1227724"/>
                    <a:pt x="856090" y="1229238"/>
                    <a:pt x="855986" y="1230753"/>
                  </a:cubicBezTo>
                  <a:cubicBezTo>
                    <a:pt x="855925" y="1238853"/>
                    <a:pt x="853893" y="1246821"/>
                    <a:pt x="850059" y="1253958"/>
                  </a:cubicBezTo>
                  <a:cubicBezTo>
                    <a:pt x="845939" y="1261587"/>
                    <a:pt x="837741" y="1266105"/>
                    <a:pt x="829089" y="1265510"/>
                  </a:cubicBezTo>
                  <a:cubicBezTo>
                    <a:pt x="824706" y="1265695"/>
                    <a:pt x="820338" y="1264914"/>
                    <a:pt x="816289" y="1263221"/>
                  </a:cubicBezTo>
                  <a:cubicBezTo>
                    <a:pt x="813509" y="1262115"/>
                    <a:pt x="811069" y="1260291"/>
                    <a:pt x="809215" y="1257942"/>
                  </a:cubicBezTo>
                  <a:cubicBezTo>
                    <a:pt x="807865" y="1256139"/>
                    <a:pt x="806913" y="1254068"/>
                    <a:pt x="806425" y="1251865"/>
                  </a:cubicBezTo>
                  <a:cubicBezTo>
                    <a:pt x="805978" y="1249873"/>
                    <a:pt x="805779" y="1248679"/>
                    <a:pt x="805728" y="1248379"/>
                  </a:cubicBezTo>
                  <a:lnTo>
                    <a:pt x="792778" y="1248379"/>
                  </a:lnTo>
                  <a:cubicBezTo>
                    <a:pt x="793138" y="1254805"/>
                    <a:pt x="795608" y="1260930"/>
                    <a:pt x="799802" y="1265809"/>
                  </a:cubicBezTo>
                  <a:cubicBezTo>
                    <a:pt x="804483" y="1271984"/>
                    <a:pt x="814246" y="1275073"/>
                    <a:pt x="829237" y="1275073"/>
                  </a:cubicBezTo>
                  <a:cubicBezTo>
                    <a:pt x="844230" y="1275073"/>
                    <a:pt x="853843" y="1269693"/>
                    <a:pt x="859920" y="1259834"/>
                  </a:cubicBezTo>
                  <a:cubicBezTo>
                    <a:pt x="866349" y="1248614"/>
                    <a:pt x="869637" y="1235865"/>
                    <a:pt x="869432" y="1222933"/>
                  </a:cubicBezTo>
                  <a:cubicBezTo>
                    <a:pt x="869603" y="1213228"/>
                    <a:pt x="868530" y="1203537"/>
                    <a:pt x="866245" y="1194099"/>
                  </a:cubicBezTo>
                  <a:cubicBezTo>
                    <a:pt x="864407" y="1186481"/>
                    <a:pt x="860163" y="1179653"/>
                    <a:pt x="854142" y="1174629"/>
                  </a:cubicBezTo>
                  <a:cubicBezTo>
                    <a:pt x="846869" y="1169320"/>
                    <a:pt x="837974" y="1166715"/>
                    <a:pt x="828988" y="1167259"/>
                  </a:cubicBezTo>
                  <a:cubicBezTo>
                    <a:pt x="822539" y="1167165"/>
                    <a:pt x="816138" y="1168370"/>
                    <a:pt x="810161" y="1170793"/>
                  </a:cubicBezTo>
                  <a:cubicBezTo>
                    <a:pt x="804564" y="1173105"/>
                    <a:pt x="799812" y="1177089"/>
                    <a:pt x="796564" y="1182197"/>
                  </a:cubicBezTo>
                  <a:cubicBezTo>
                    <a:pt x="792848" y="1188388"/>
                    <a:pt x="790950" y="1195499"/>
                    <a:pt x="791085" y="1202716"/>
                  </a:cubicBezTo>
                  <a:cubicBezTo>
                    <a:pt x="790902" y="1209658"/>
                    <a:pt x="792176" y="1216559"/>
                    <a:pt x="794821" y="1222983"/>
                  </a:cubicBezTo>
                  <a:cubicBezTo>
                    <a:pt x="797167" y="1228391"/>
                    <a:pt x="801137" y="1232933"/>
                    <a:pt x="806176" y="1235980"/>
                  </a:cubicBezTo>
                  <a:cubicBezTo>
                    <a:pt x="811830" y="1239138"/>
                    <a:pt x="818231" y="1240721"/>
                    <a:pt x="824706" y="1240562"/>
                  </a:cubicBezTo>
                  <a:close/>
                  <a:moveTo>
                    <a:pt x="737393" y="1274575"/>
                  </a:moveTo>
                  <a:lnTo>
                    <a:pt x="737393" y="1168006"/>
                  </a:lnTo>
                  <a:lnTo>
                    <a:pt x="724991" y="1168006"/>
                  </a:lnTo>
                  <a:lnTo>
                    <a:pt x="701483" y="1186083"/>
                  </a:lnTo>
                  <a:lnTo>
                    <a:pt x="701483" y="1200374"/>
                  </a:lnTo>
                  <a:lnTo>
                    <a:pt x="724793" y="1181302"/>
                  </a:lnTo>
                  <a:lnTo>
                    <a:pt x="724793" y="1274376"/>
                  </a:lnTo>
                  <a:close/>
                  <a:moveTo>
                    <a:pt x="896877" y="877"/>
                  </a:moveTo>
                  <a:cubicBezTo>
                    <a:pt x="402089" y="877"/>
                    <a:pt x="840" y="400610"/>
                    <a:pt x="840" y="893466"/>
                  </a:cubicBezTo>
                  <a:cubicBezTo>
                    <a:pt x="840" y="1386322"/>
                    <a:pt x="402089" y="1786056"/>
                    <a:pt x="896877" y="1786056"/>
                  </a:cubicBezTo>
                  <a:cubicBezTo>
                    <a:pt x="1391664" y="1786056"/>
                    <a:pt x="1792815" y="1386372"/>
                    <a:pt x="1792815" y="893466"/>
                  </a:cubicBezTo>
                  <a:cubicBezTo>
                    <a:pt x="1792815" y="400560"/>
                    <a:pt x="1391615" y="877"/>
                    <a:pt x="896877" y="877"/>
                  </a:cubicBezTo>
                  <a:close/>
                </a:path>
              </a:pathLst>
            </a:custGeom>
            <a:solidFill>
              <a:srgbClr val="006479"/>
            </a:solidFill>
            <a:ln w="20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5C005D76-5413-ACD4-F915-E1224AADA69F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779708" y="1789386"/>
            <a:ext cx="4501832" cy="1412857"/>
          </a:xfrm>
          <a:custGeom>
            <a:avLst/>
            <a:gdLst/>
            <a:ahLst/>
            <a:cxnLst/>
            <a:rect l="l" t="t" r="r" b="b"/>
            <a:pathLst>
              <a:path w="4501832" h="1412857">
                <a:moveTo>
                  <a:pt x="1863437" y="1306510"/>
                </a:moveTo>
                <a:cubicBezTo>
                  <a:pt x="1860672" y="1307661"/>
                  <a:pt x="1857907" y="1308121"/>
                  <a:pt x="1855142" y="1307891"/>
                </a:cubicBezTo>
                <a:cubicBezTo>
                  <a:pt x="1830198" y="1309186"/>
                  <a:pt x="1805082" y="1310740"/>
                  <a:pt x="1779793" y="1312553"/>
                </a:cubicBezTo>
                <a:cubicBezTo>
                  <a:pt x="1754503" y="1314365"/>
                  <a:pt x="1729387" y="1316955"/>
                  <a:pt x="1704443" y="1320321"/>
                </a:cubicBezTo>
                <a:cubicBezTo>
                  <a:pt x="1703118" y="1320293"/>
                  <a:pt x="1701966" y="1320350"/>
                  <a:pt x="1700988" y="1320494"/>
                </a:cubicBezTo>
                <a:cubicBezTo>
                  <a:pt x="1700009" y="1320638"/>
                  <a:pt x="1698860" y="1321041"/>
                  <a:pt x="1697539" y="1321702"/>
                </a:cubicBezTo>
                <a:cubicBezTo>
                  <a:pt x="1697596" y="1322393"/>
                  <a:pt x="1697826" y="1323084"/>
                  <a:pt x="1698228" y="1323774"/>
                </a:cubicBezTo>
                <a:cubicBezTo>
                  <a:pt x="1698630" y="1324465"/>
                  <a:pt x="1698860" y="1325155"/>
                  <a:pt x="1698917" y="1325846"/>
                </a:cubicBezTo>
                <a:lnTo>
                  <a:pt x="1867584" y="1313416"/>
                </a:lnTo>
                <a:cubicBezTo>
                  <a:pt x="1868184" y="1310711"/>
                  <a:pt x="1868010" y="1308870"/>
                  <a:pt x="1867062" y="1307891"/>
                </a:cubicBezTo>
                <a:cubicBezTo>
                  <a:pt x="1866114" y="1306913"/>
                  <a:pt x="1864906" y="1306453"/>
                  <a:pt x="1863437" y="1306510"/>
                </a:cubicBezTo>
                <a:close/>
                <a:moveTo>
                  <a:pt x="3632491" y="1302367"/>
                </a:moveTo>
                <a:cubicBezTo>
                  <a:pt x="3641550" y="1305100"/>
                  <a:pt x="3651115" y="1307575"/>
                  <a:pt x="3661186" y="1309790"/>
                </a:cubicBezTo>
                <a:cubicBezTo>
                  <a:pt x="3671257" y="1312006"/>
                  <a:pt x="3681462" y="1314135"/>
                  <a:pt x="3691803" y="1316178"/>
                </a:cubicBezTo>
                <a:cubicBezTo>
                  <a:pt x="3693905" y="1316840"/>
                  <a:pt x="3695921" y="1317243"/>
                  <a:pt x="3697850" y="1317386"/>
                </a:cubicBezTo>
                <a:cubicBezTo>
                  <a:pt x="3699780" y="1317530"/>
                  <a:pt x="3701450" y="1317588"/>
                  <a:pt x="3702861" y="1317559"/>
                </a:cubicBezTo>
                <a:lnTo>
                  <a:pt x="3738803" y="1312035"/>
                </a:lnTo>
                <a:cubicBezTo>
                  <a:pt x="3739581" y="1312035"/>
                  <a:pt x="3740790" y="1311689"/>
                  <a:pt x="3742432" y="1310999"/>
                </a:cubicBezTo>
                <a:cubicBezTo>
                  <a:pt x="3744073" y="1310308"/>
                  <a:pt x="3745628" y="1309272"/>
                  <a:pt x="3747097" y="1307891"/>
                </a:cubicBezTo>
                <a:cubicBezTo>
                  <a:pt x="3727205" y="1309042"/>
                  <a:pt x="3707938" y="1308812"/>
                  <a:pt x="3689294" y="1307201"/>
                </a:cubicBezTo>
                <a:cubicBezTo>
                  <a:pt x="3670651" y="1305589"/>
                  <a:pt x="3651716" y="1303978"/>
                  <a:pt x="3632491" y="1302367"/>
                </a:cubicBezTo>
                <a:close/>
                <a:moveTo>
                  <a:pt x="2864529" y="1251614"/>
                </a:moveTo>
                <a:cubicBezTo>
                  <a:pt x="2863838" y="1251671"/>
                  <a:pt x="2863148" y="1251902"/>
                  <a:pt x="2862458" y="1252304"/>
                </a:cubicBezTo>
                <a:cubicBezTo>
                  <a:pt x="2861767" y="1252707"/>
                  <a:pt x="2861077" y="1252937"/>
                  <a:pt x="2860386" y="1252995"/>
                </a:cubicBezTo>
                <a:cubicBezTo>
                  <a:pt x="2859149" y="1253052"/>
                  <a:pt x="2858862" y="1253628"/>
                  <a:pt x="2859523" y="1254721"/>
                </a:cubicBezTo>
                <a:cubicBezTo>
                  <a:pt x="2860185" y="1255815"/>
                  <a:pt x="2860933" y="1257081"/>
                  <a:pt x="2861767" y="1258519"/>
                </a:cubicBezTo>
                <a:lnTo>
                  <a:pt x="2874195" y="1265425"/>
                </a:lnTo>
                <a:cubicBezTo>
                  <a:pt x="2879402" y="1267382"/>
                  <a:pt x="2885213" y="1267612"/>
                  <a:pt x="2891628" y="1266116"/>
                </a:cubicBezTo>
                <a:cubicBezTo>
                  <a:pt x="2898044" y="1264619"/>
                  <a:pt x="2902819" y="1262087"/>
                  <a:pt x="2905955" y="1258519"/>
                </a:cubicBezTo>
                <a:cubicBezTo>
                  <a:pt x="2905207" y="1257196"/>
                  <a:pt x="2904286" y="1256390"/>
                  <a:pt x="2903193" y="1256102"/>
                </a:cubicBezTo>
                <a:cubicBezTo>
                  <a:pt x="2902100" y="1255815"/>
                  <a:pt x="2901179" y="1255700"/>
                  <a:pt x="2900432" y="1255757"/>
                </a:cubicBezTo>
                <a:cubicBezTo>
                  <a:pt x="2897555" y="1255038"/>
                  <a:pt x="2894333" y="1254405"/>
                  <a:pt x="2890765" y="1253858"/>
                </a:cubicBezTo>
                <a:cubicBezTo>
                  <a:pt x="2887198" y="1253311"/>
                  <a:pt x="2883976" y="1253024"/>
                  <a:pt x="2881099" y="1252995"/>
                </a:cubicBezTo>
                <a:cubicBezTo>
                  <a:pt x="2876957" y="1253225"/>
                  <a:pt x="2871433" y="1252765"/>
                  <a:pt x="2864529" y="1251614"/>
                </a:cubicBezTo>
                <a:close/>
                <a:moveTo>
                  <a:pt x="725070" y="1250886"/>
                </a:moveTo>
                <a:lnTo>
                  <a:pt x="726739" y="1252553"/>
                </a:lnTo>
                <a:cubicBezTo>
                  <a:pt x="741668" y="1257414"/>
                  <a:pt x="756383" y="1260192"/>
                  <a:pt x="770884" y="1260887"/>
                </a:cubicBezTo>
                <a:cubicBezTo>
                  <a:pt x="785384" y="1261581"/>
                  <a:pt x="800091" y="1261026"/>
                  <a:pt x="815003" y="1259220"/>
                </a:cubicBezTo>
                <a:cubicBezTo>
                  <a:pt x="816772" y="1259151"/>
                  <a:pt x="818645" y="1258456"/>
                  <a:pt x="820622" y="1257136"/>
                </a:cubicBezTo>
                <a:cubicBezTo>
                  <a:pt x="822599" y="1255817"/>
                  <a:pt x="824055" y="1254289"/>
                  <a:pt x="824992" y="1252553"/>
                </a:cubicBezTo>
                <a:cubicBezTo>
                  <a:pt x="825269" y="1251164"/>
                  <a:pt x="824714" y="1250608"/>
                  <a:pt x="823327" y="1250886"/>
                </a:cubicBezTo>
                <a:close/>
                <a:moveTo>
                  <a:pt x="1023425" y="1139272"/>
                </a:moveTo>
                <a:cubicBezTo>
                  <a:pt x="1020840" y="1139550"/>
                  <a:pt x="1018074" y="1140664"/>
                  <a:pt x="1015127" y="1142614"/>
                </a:cubicBezTo>
                <a:cubicBezTo>
                  <a:pt x="1016781" y="1146756"/>
                  <a:pt x="1019677" y="1149750"/>
                  <a:pt x="1023813" y="1151595"/>
                </a:cubicBezTo>
                <a:cubicBezTo>
                  <a:pt x="1027950" y="1153441"/>
                  <a:pt x="1033327" y="1154346"/>
                  <a:pt x="1039946" y="1154311"/>
                </a:cubicBezTo>
                <a:cubicBezTo>
                  <a:pt x="1038187" y="1148184"/>
                  <a:pt x="1035085" y="1143728"/>
                  <a:pt x="1030639" y="1140943"/>
                </a:cubicBezTo>
                <a:cubicBezTo>
                  <a:pt x="1028415" y="1139550"/>
                  <a:pt x="1026011" y="1138993"/>
                  <a:pt x="1023425" y="1139272"/>
                </a:cubicBezTo>
                <a:close/>
                <a:moveTo>
                  <a:pt x="3676783" y="1082833"/>
                </a:moveTo>
                <a:cubicBezTo>
                  <a:pt x="3671823" y="1085632"/>
                  <a:pt x="3666863" y="1087998"/>
                  <a:pt x="3661903" y="1089931"/>
                </a:cubicBezTo>
                <a:cubicBezTo>
                  <a:pt x="3656944" y="1091864"/>
                  <a:pt x="3652676" y="1093191"/>
                  <a:pt x="3649101" y="1093913"/>
                </a:cubicBezTo>
                <a:lnTo>
                  <a:pt x="3649101" y="1095298"/>
                </a:lnTo>
                <a:cubicBezTo>
                  <a:pt x="3654493" y="1094548"/>
                  <a:pt x="3659279" y="1093278"/>
                  <a:pt x="3663461" y="1091489"/>
                </a:cubicBezTo>
                <a:cubicBezTo>
                  <a:pt x="3667642" y="1089700"/>
                  <a:pt x="3672083" y="1087738"/>
                  <a:pt x="3676783" y="1085603"/>
                </a:cubicBezTo>
                <a:close/>
                <a:moveTo>
                  <a:pt x="1951729" y="1034545"/>
                </a:moveTo>
                <a:cubicBezTo>
                  <a:pt x="1941399" y="1036418"/>
                  <a:pt x="1931046" y="1038205"/>
                  <a:pt x="1920668" y="1039906"/>
                </a:cubicBezTo>
                <a:cubicBezTo>
                  <a:pt x="1910291" y="1041606"/>
                  <a:pt x="1899908" y="1044431"/>
                  <a:pt x="1889520" y="1048380"/>
                </a:cubicBezTo>
                <a:cubicBezTo>
                  <a:pt x="1855109" y="1059232"/>
                  <a:pt x="1820605" y="1070695"/>
                  <a:pt x="1786007" y="1082768"/>
                </a:cubicBezTo>
                <a:cubicBezTo>
                  <a:pt x="1774254" y="1087664"/>
                  <a:pt x="1762502" y="1092733"/>
                  <a:pt x="1750749" y="1097975"/>
                </a:cubicBezTo>
                <a:cubicBezTo>
                  <a:pt x="1738996" y="1103217"/>
                  <a:pt x="1727244" y="1108285"/>
                  <a:pt x="1715491" y="1113181"/>
                </a:cubicBezTo>
                <a:cubicBezTo>
                  <a:pt x="1713448" y="1113181"/>
                  <a:pt x="1712010" y="1113873"/>
                  <a:pt x="1711176" y="1115255"/>
                </a:cubicBezTo>
                <a:cubicBezTo>
                  <a:pt x="1710342" y="1116638"/>
                  <a:pt x="1709939" y="1118711"/>
                  <a:pt x="1709968" y="1121476"/>
                </a:cubicBezTo>
                <a:cubicBezTo>
                  <a:pt x="1710629" y="1126372"/>
                  <a:pt x="1711031" y="1131787"/>
                  <a:pt x="1711175" y="1137720"/>
                </a:cubicBezTo>
                <a:cubicBezTo>
                  <a:pt x="1711319" y="1143653"/>
                  <a:pt x="1711376" y="1149758"/>
                  <a:pt x="1711347" y="1156037"/>
                </a:cubicBezTo>
                <a:lnTo>
                  <a:pt x="1711347" y="1272109"/>
                </a:lnTo>
                <a:cubicBezTo>
                  <a:pt x="1714773" y="1271337"/>
                  <a:pt x="1717941" y="1270480"/>
                  <a:pt x="1720853" y="1269537"/>
                </a:cubicBezTo>
                <a:cubicBezTo>
                  <a:pt x="1723765" y="1268593"/>
                  <a:pt x="1726596" y="1268079"/>
                  <a:pt x="1729346" y="1267993"/>
                </a:cubicBezTo>
                <a:lnTo>
                  <a:pt x="1838554" y="1247277"/>
                </a:lnTo>
                <a:cubicBezTo>
                  <a:pt x="1847049" y="1245780"/>
                  <a:pt x="1855618" y="1244628"/>
                  <a:pt x="1864259" y="1243821"/>
                </a:cubicBezTo>
                <a:cubicBezTo>
                  <a:pt x="1872901" y="1243015"/>
                  <a:pt x="1880407" y="1239098"/>
                  <a:pt x="1886778" y="1232071"/>
                </a:cubicBezTo>
                <a:cubicBezTo>
                  <a:pt x="1886835" y="1231495"/>
                  <a:pt x="1887063" y="1231264"/>
                  <a:pt x="1887463" y="1231379"/>
                </a:cubicBezTo>
                <a:cubicBezTo>
                  <a:pt x="1887863" y="1231495"/>
                  <a:pt x="1888092" y="1231264"/>
                  <a:pt x="1888149" y="1230688"/>
                </a:cubicBezTo>
                <a:cubicBezTo>
                  <a:pt x="1888863" y="1230055"/>
                  <a:pt x="1889491" y="1229594"/>
                  <a:pt x="1890034" y="1229306"/>
                </a:cubicBezTo>
                <a:cubicBezTo>
                  <a:pt x="1890577" y="1229018"/>
                  <a:pt x="1890862" y="1228557"/>
                  <a:pt x="1890891" y="1227923"/>
                </a:cubicBezTo>
                <a:cubicBezTo>
                  <a:pt x="1893633" y="1222365"/>
                  <a:pt x="1896116" y="1216893"/>
                  <a:pt x="1898339" y="1211507"/>
                </a:cubicBezTo>
                <a:cubicBezTo>
                  <a:pt x="1900562" y="1206121"/>
                  <a:pt x="1902698" y="1200995"/>
                  <a:pt x="1904748" y="1196127"/>
                </a:cubicBezTo>
                <a:lnTo>
                  <a:pt x="1931075" y="1120094"/>
                </a:lnTo>
                <a:cubicBezTo>
                  <a:pt x="1933877" y="1111738"/>
                  <a:pt x="1936588" y="1103220"/>
                  <a:pt x="1939211" y="1094540"/>
                </a:cubicBezTo>
                <a:cubicBezTo>
                  <a:pt x="1941833" y="1085860"/>
                  <a:pt x="1944188" y="1077384"/>
                  <a:pt x="1946274" y="1069114"/>
                </a:cubicBezTo>
                <a:lnTo>
                  <a:pt x="1957185" y="1040079"/>
                </a:lnTo>
                <a:cubicBezTo>
                  <a:pt x="1946320" y="1040338"/>
                  <a:pt x="1935760" y="1041549"/>
                  <a:pt x="1925505" y="1043710"/>
                </a:cubicBezTo>
                <a:cubicBezTo>
                  <a:pt x="1915251" y="1045872"/>
                  <a:pt x="1904637" y="1047429"/>
                  <a:pt x="1893662" y="1048380"/>
                </a:cubicBezTo>
                <a:lnTo>
                  <a:pt x="1958580" y="1035928"/>
                </a:lnTo>
                <a:lnTo>
                  <a:pt x="1958580" y="1034545"/>
                </a:lnTo>
                <a:close/>
                <a:moveTo>
                  <a:pt x="3951529" y="943301"/>
                </a:moveTo>
                <a:cubicBezTo>
                  <a:pt x="3947380" y="943128"/>
                  <a:pt x="3943923" y="943474"/>
                  <a:pt x="3941157" y="944339"/>
                </a:cubicBezTo>
                <a:cubicBezTo>
                  <a:pt x="3938390" y="945204"/>
                  <a:pt x="3936316" y="947625"/>
                  <a:pt x="3934933" y="951603"/>
                </a:cubicBezTo>
                <a:cubicBezTo>
                  <a:pt x="3932743" y="954342"/>
                  <a:pt x="3930554" y="957512"/>
                  <a:pt x="3928364" y="961116"/>
                </a:cubicBezTo>
                <a:cubicBezTo>
                  <a:pt x="3926174" y="964719"/>
                  <a:pt x="3924676" y="968927"/>
                  <a:pt x="3923869" y="973741"/>
                </a:cubicBezTo>
                <a:cubicBezTo>
                  <a:pt x="3918049" y="986140"/>
                  <a:pt x="3912402" y="998701"/>
                  <a:pt x="3906927" y="1011422"/>
                </a:cubicBezTo>
                <a:cubicBezTo>
                  <a:pt x="3901453" y="1024144"/>
                  <a:pt x="3897880" y="1037351"/>
                  <a:pt x="3896209" y="1051042"/>
                </a:cubicBezTo>
                <a:cubicBezTo>
                  <a:pt x="3893464" y="1059299"/>
                  <a:pt x="3896235" y="1064818"/>
                  <a:pt x="3904520" y="1067599"/>
                </a:cubicBezTo>
                <a:cubicBezTo>
                  <a:pt x="3907920" y="1068810"/>
                  <a:pt x="3911146" y="1069849"/>
                  <a:pt x="3914200" y="1070715"/>
                </a:cubicBezTo>
                <a:cubicBezTo>
                  <a:pt x="3917254" y="1071580"/>
                  <a:pt x="3920480" y="1073312"/>
                  <a:pt x="3923880" y="1075908"/>
                </a:cubicBezTo>
                <a:cubicBezTo>
                  <a:pt x="3928057" y="1078563"/>
                  <a:pt x="3932494" y="1079486"/>
                  <a:pt x="3937190" y="1078678"/>
                </a:cubicBezTo>
                <a:cubicBezTo>
                  <a:pt x="3941886" y="1077870"/>
                  <a:pt x="3946668" y="1076024"/>
                  <a:pt x="3951537" y="1073138"/>
                </a:cubicBezTo>
                <a:cubicBezTo>
                  <a:pt x="3961908" y="1066793"/>
                  <a:pt x="3971934" y="1059433"/>
                  <a:pt x="3981614" y="1051059"/>
                </a:cubicBezTo>
                <a:cubicBezTo>
                  <a:pt x="3991294" y="1042684"/>
                  <a:pt x="4000628" y="1033974"/>
                  <a:pt x="4009617" y="1024927"/>
                </a:cubicBezTo>
                <a:lnTo>
                  <a:pt x="4009615" y="1024927"/>
                </a:lnTo>
                <a:cubicBezTo>
                  <a:pt x="4015204" y="1017465"/>
                  <a:pt x="4020959" y="1010607"/>
                  <a:pt x="4026880" y="1004353"/>
                </a:cubicBezTo>
                <a:cubicBezTo>
                  <a:pt x="4032801" y="998099"/>
                  <a:pt x="4038545" y="991585"/>
                  <a:pt x="4044114" y="984810"/>
                </a:cubicBezTo>
                <a:cubicBezTo>
                  <a:pt x="4043368" y="983974"/>
                  <a:pt x="4042449" y="982879"/>
                  <a:pt x="4041358" y="981524"/>
                </a:cubicBezTo>
                <a:cubicBezTo>
                  <a:pt x="4040267" y="980169"/>
                  <a:pt x="4039349" y="979420"/>
                  <a:pt x="4038602" y="979276"/>
                </a:cubicBezTo>
                <a:cubicBezTo>
                  <a:pt x="4024194" y="973540"/>
                  <a:pt x="4009862" y="967371"/>
                  <a:pt x="3995605" y="960770"/>
                </a:cubicBezTo>
                <a:cubicBezTo>
                  <a:pt x="3981349" y="954169"/>
                  <a:pt x="3966657" y="948346"/>
                  <a:pt x="3951529" y="943301"/>
                </a:cubicBezTo>
                <a:close/>
                <a:moveTo>
                  <a:pt x="2932192" y="896730"/>
                </a:moveTo>
                <a:cubicBezTo>
                  <a:pt x="2932968" y="896702"/>
                  <a:pt x="2933831" y="896759"/>
                  <a:pt x="2934781" y="896904"/>
                </a:cubicBezTo>
                <a:cubicBezTo>
                  <a:pt x="2935730" y="897048"/>
                  <a:pt x="2936248" y="897452"/>
                  <a:pt x="2936334" y="898115"/>
                </a:cubicBezTo>
                <a:cubicBezTo>
                  <a:pt x="2941282" y="900047"/>
                  <a:pt x="2946576" y="901027"/>
                  <a:pt x="2952214" y="901056"/>
                </a:cubicBezTo>
                <a:cubicBezTo>
                  <a:pt x="2957853" y="901085"/>
                  <a:pt x="2963146" y="901027"/>
                  <a:pt x="2968094" y="900883"/>
                </a:cubicBezTo>
                <a:cubicBezTo>
                  <a:pt x="2969504" y="900854"/>
                  <a:pt x="2970827" y="900912"/>
                  <a:pt x="2972064" y="901056"/>
                </a:cubicBezTo>
                <a:cubicBezTo>
                  <a:pt x="2973301" y="901201"/>
                  <a:pt x="2974279" y="901604"/>
                  <a:pt x="2974999" y="902267"/>
                </a:cubicBezTo>
                <a:lnTo>
                  <a:pt x="2974966" y="902267"/>
                </a:lnTo>
                <a:lnTo>
                  <a:pt x="2965298" y="903652"/>
                </a:lnTo>
                <a:cubicBezTo>
                  <a:pt x="2961788" y="903565"/>
                  <a:pt x="2957759" y="903392"/>
                  <a:pt x="2953213" y="903133"/>
                </a:cubicBezTo>
                <a:cubicBezTo>
                  <a:pt x="2948667" y="902873"/>
                  <a:pt x="2943948" y="903046"/>
                  <a:pt x="2939057" y="903652"/>
                </a:cubicBezTo>
                <a:cubicBezTo>
                  <a:pt x="2937647" y="903767"/>
                  <a:pt x="2935633" y="904229"/>
                  <a:pt x="2933014" y="905036"/>
                </a:cubicBezTo>
                <a:cubicBezTo>
                  <a:pt x="2930396" y="905844"/>
                  <a:pt x="2927346" y="906305"/>
                  <a:pt x="2923864" y="906420"/>
                </a:cubicBezTo>
                <a:lnTo>
                  <a:pt x="2905910" y="909189"/>
                </a:lnTo>
                <a:cubicBezTo>
                  <a:pt x="2903061" y="909275"/>
                  <a:pt x="2899781" y="909794"/>
                  <a:pt x="2896069" y="910746"/>
                </a:cubicBezTo>
                <a:cubicBezTo>
                  <a:pt x="2892357" y="911698"/>
                  <a:pt x="2888732" y="912563"/>
                  <a:pt x="2885193" y="913342"/>
                </a:cubicBezTo>
                <a:lnTo>
                  <a:pt x="2881049" y="913342"/>
                </a:lnTo>
                <a:cubicBezTo>
                  <a:pt x="2879006" y="913313"/>
                  <a:pt x="2876877" y="913370"/>
                  <a:pt x="2874662" y="913515"/>
                </a:cubicBezTo>
                <a:cubicBezTo>
                  <a:pt x="2872446" y="913659"/>
                  <a:pt x="2869972" y="914063"/>
                  <a:pt x="2867238" y="914726"/>
                </a:cubicBezTo>
                <a:cubicBezTo>
                  <a:pt x="2866605" y="914784"/>
                  <a:pt x="2866145" y="915014"/>
                  <a:pt x="2865857" y="915418"/>
                </a:cubicBezTo>
                <a:cubicBezTo>
                  <a:pt x="2865569" y="915822"/>
                  <a:pt x="2865109" y="916053"/>
                  <a:pt x="2864476" y="916110"/>
                </a:cubicBezTo>
                <a:cubicBezTo>
                  <a:pt x="2859671" y="917408"/>
                  <a:pt x="2854779" y="918273"/>
                  <a:pt x="2849801" y="918706"/>
                </a:cubicBezTo>
                <a:cubicBezTo>
                  <a:pt x="2844824" y="919138"/>
                  <a:pt x="2839587" y="919657"/>
                  <a:pt x="2834091" y="920263"/>
                </a:cubicBezTo>
                <a:cubicBezTo>
                  <a:pt x="2830552" y="921071"/>
                  <a:pt x="2826236" y="922224"/>
                  <a:pt x="2821143" y="923724"/>
                </a:cubicBezTo>
                <a:cubicBezTo>
                  <a:pt x="2816050" y="925223"/>
                  <a:pt x="2810698" y="926377"/>
                  <a:pt x="2805087" y="927184"/>
                </a:cubicBezTo>
                <a:cubicBezTo>
                  <a:pt x="2802238" y="928540"/>
                  <a:pt x="2798614" y="929636"/>
                  <a:pt x="2794215" y="930472"/>
                </a:cubicBezTo>
                <a:cubicBezTo>
                  <a:pt x="2789816" y="931308"/>
                  <a:pt x="2785163" y="932058"/>
                  <a:pt x="2780258" y="932721"/>
                </a:cubicBezTo>
                <a:cubicBezTo>
                  <a:pt x="2776849" y="933442"/>
                  <a:pt x="2773354" y="934423"/>
                  <a:pt x="2769774" y="935663"/>
                </a:cubicBezTo>
                <a:cubicBezTo>
                  <a:pt x="2766193" y="936903"/>
                  <a:pt x="2762355" y="938230"/>
                  <a:pt x="2758259" y="939643"/>
                </a:cubicBezTo>
                <a:lnTo>
                  <a:pt x="2740347" y="943795"/>
                </a:lnTo>
                <a:lnTo>
                  <a:pt x="2722393" y="952039"/>
                </a:lnTo>
                <a:lnTo>
                  <a:pt x="2714106" y="952039"/>
                </a:lnTo>
                <a:cubicBezTo>
                  <a:pt x="2713876" y="954787"/>
                  <a:pt x="2711574" y="956161"/>
                  <a:pt x="2707200" y="956161"/>
                </a:cubicBezTo>
                <a:cubicBezTo>
                  <a:pt x="2705589" y="956390"/>
                  <a:pt x="2703287" y="957306"/>
                  <a:pt x="2700295" y="958909"/>
                </a:cubicBezTo>
                <a:cubicBezTo>
                  <a:pt x="2700208" y="959567"/>
                  <a:pt x="2699690" y="959968"/>
                  <a:pt x="2698741" y="960111"/>
                </a:cubicBezTo>
                <a:cubicBezTo>
                  <a:pt x="2697791" y="960254"/>
                  <a:pt x="2696928" y="960311"/>
                  <a:pt x="2696151" y="960283"/>
                </a:cubicBezTo>
                <a:cubicBezTo>
                  <a:pt x="2693389" y="960054"/>
                  <a:pt x="2690627" y="960512"/>
                  <a:pt x="2687864" y="961657"/>
                </a:cubicBezTo>
                <a:lnTo>
                  <a:pt x="2686483" y="961657"/>
                </a:lnTo>
                <a:cubicBezTo>
                  <a:pt x="2681880" y="962487"/>
                  <a:pt x="2677966" y="963574"/>
                  <a:pt x="2674744" y="964920"/>
                </a:cubicBezTo>
                <a:cubicBezTo>
                  <a:pt x="2671521" y="966265"/>
                  <a:pt x="2667608" y="967009"/>
                  <a:pt x="2663004" y="967152"/>
                </a:cubicBezTo>
                <a:cubicBezTo>
                  <a:pt x="2663033" y="967267"/>
                  <a:pt x="2662975" y="967725"/>
                  <a:pt x="2662832" y="968526"/>
                </a:cubicBezTo>
                <a:cubicBezTo>
                  <a:pt x="2662688" y="969328"/>
                  <a:pt x="2662285" y="969786"/>
                  <a:pt x="2661623" y="969900"/>
                </a:cubicBezTo>
                <a:lnTo>
                  <a:pt x="2642287" y="974022"/>
                </a:lnTo>
                <a:cubicBezTo>
                  <a:pt x="2641654" y="974079"/>
                  <a:pt x="2640849" y="974308"/>
                  <a:pt x="2639870" y="974709"/>
                </a:cubicBezTo>
                <a:cubicBezTo>
                  <a:pt x="2638892" y="975110"/>
                  <a:pt x="2637396" y="975339"/>
                  <a:pt x="2635382" y="975396"/>
                </a:cubicBezTo>
                <a:cubicBezTo>
                  <a:pt x="2634029" y="976112"/>
                  <a:pt x="2632936" y="976743"/>
                  <a:pt x="2632102" y="977288"/>
                </a:cubicBezTo>
                <a:cubicBezTo>
                  <a:pt x="2631267" y="977834"/>
                  <a:pt x="2630519" y="978122"/>
                  <a:pt x="2629857" y="978150"/>
                </a:cubicBezTo>
                <a:cubicBezTo>
                  <a:pt x="2628476" y="978813"/>
                  <a:pt x="2627095" y="979216"/>
                  <a:pt x="2625714" y="979360"/>
                </a:cubicBezTo>
                <a:cubicBezTo>
                  <a:pt x="2624333" y="979504"/>
                  <a:pt x="2622952" y="979562"/>
                  <a:pt x="2621570" y="979533"/>
                </a:cubicBezTo>
                <a:lnTo>
                  <a:pt x="2620189" y="979533"/>
                </a:lnTo>
                <a:cubicBezTo>
                  <a:pt x="2616075" y="980944"/>
                  <a:pt x="2612219" y="982268"/>
                  <a:pt x="2608622" y="983507"/>
                </a:cubicBezTo>
                <a:cubicBezTo>
                  <a:pt x="2605026" y="984745"/>
                  <a:pt x="2601515" y="985724"/>
                  <a:pt x="2598091" y="986444"/>
                </a:cubicBezTo>
                <a:cubicBezTo>
                  <a:pt x="2595358" y="987193"/>
                  <a:pt x="2592193" y="988114"/>
                  <a:pt x="2588596" y="989208"/>
                </a:cubicBezTo>
                <a:cubicBezTo>
                  <a:pt x="2584999" y="990303"/>
                  <a:pt x="2580799" y="991224"/>
                  <a:pt x="2575993" y="991973"/>
                </a:cubicBezTo>
                <a:cubicBezTo>
                  <a:pt x="2575303" y="991944"/>
                  <a:pt x="2574612" y="992002"/>
                  <a:pt x="2573922" y="992146"/>
                </a:cubicBezTo>
                <a:cubicBezTo>
                  <a:pt x="2573231" y="992290"/>
                  <a:pt x="2572541" y="992693"/>
                  <a:pt x="2571850" y="993355"/>
                </a:cubicBezTo>
                <a:cubicBezTo>
                  <a:pt x="2570440" y="993384"/>
                  <a:pt x="2569117" y="993672"/>
                  <a:pt x="2567879" y="994219"/>
                </a:cubicBezTo>
                <a:cubicBezTo>
                  <a:pt x="2566642" y="994766"/>
                  <a:pt x="2565664" y="995400"/>
                  <a:pt x="2564944" y="996120"/>
                </a:cubicBezTo>
                <a:cubicBezTo>
                  <a:pt x="2563621" y="996782"/>
                  <a:pt x="2562470" y="997185"/>
                  <a:pt x="2561492" y="997329"/>
                </a:cubicBezTo>
                <a:cubicBezTo>
                  <a:pt x="2560513" y="997473"/>
                  <a:pt x="2559362" y="997531"/>
                  <a:pt x="2558039" y="997502"/>
                </a:cubicBezTo>
                <a:cubicBezTo>
                  <a:pt x="2556658" y="997415"/>
                  <a:pt x="2555276" y="997588"/>
                  <a:pt x="2553895" y="998020"/>
                </a:cubicBezTo>
                <a:cubicBezTo>
                  <a:pt x="2552514" y="998452"/>
                  <a:pt x="2551133" y="999662"/>
                  <a:pt x="2549752" y="1001649"/>
                </a:cubicBezTo>
                <a:cubicBezTo>
                  <a:pt x="2549608" y="1002368"/>
                  <a:pt x="2548860" y="1003002"/>
                  <a:pt x="2547508" y="1003549"/>
                </a:cubicBezTo>
                <a:cubicBezTo>
                  <a:pt x="2546155" y="1004096"/>
                  <a:pt x="2545062" y="1004384"/>
                  <a:pt x="2544228" y="1004413"/>
                </a:cubicBezTo>
                <a:cubicBezTo>
                  <a:pt x="2543479" y="1004384"/>
                  <a:pt x="2542213" y="1004442"/>
                  <a:pt x="2540429" y="1004586"/>
                </a:cubicBezTo>
                <a:cubicBezTo>
                  <a:pt x="2538645" y="1004730"/>
                  <a:pt x="2536689" y="1005133"/>
                  <a:pt x="2534560" y="1005795"/>
                </a:cubicBezTo>
                <a:cubicBezTo>
                  <a:pt x="2530359" y="1006400"/>
                  <a:pt x="2526330" y="1006918"/>
                  <a:pt x="2522475" y="1007350"/>
                </a:cubicBezTo>
                <a:cubicBezTo>
                  <a:pt x="2518619" y="1007782"/>
                  <a:pt x="2515281" y="1008646"/>
                  <a:pt x="2512462" y="1009942"/>
                </a:cubicBezTo>
                <a:cubicBezTo>
                  <a:pt x="2507743" y="1010748"/>
                  <a:pt x="2503714" y="1011900"/>
                  <a:pt x="2500377" y="1013398"/>
                </a:cubicBezTo>
                <a:cubicBezTo>
                  <a:pt x="2497039" y="1014895"/>
                  <a:pt x="2493701" y="1016047"/>
                  <a:pt x="2490364" y="1016853"/>
                </a:cubicBezTo>
                <a:lnTo>
                  <a:pt x="2483458" y="1016853"/>
                </a:lnTo>
                <a:cubicBezTo>
                  <a:pt x="2482825" y="1017573"/>
                  <a:pt x="2482019" y="1018207"/>
                  <a:pt x="2481041" y="1018754"/>
                </a:cubicBezTo>
                <a:cubicBezTo>
                  <a:pt x="2480063" y="1019301"/>
                  <a:pt x="2478567" y="1019589"/>
                  <a:pt x="2476552" y="1019618"/>
                </a:cubicBezTo>
                <a:cubicBezTo>
                  <a:pt x="2475948" y="1019675"/>
                  <a:pt x="2475430" y="1019906"/>
                  <a:pt x="2474999" y="1020309"/>
                </a:cubicBezTo>
                <a:cubicBezTo>
                  <a:pt x="2474567" y="1020712"/>
                  <a:pt x="2473704" y="1020942"/>
                  <a:pt x="2472409" y="1021000"/>
                </a:cubicBezTo>
                <a:cubicBezTo>
                  <a:pt x="2469733" y="1021000"/>
                  <a:pt x="2467489" y="1021346"/>
                  <a:pt x="2465676" y="1022037"/>
                </a:cubicBezTo>
                <a:cubicBezTo>
                  <a:pt x="2463863" y="1022728"/>
                  <a:pt x="2461964" y="1023765"/>
                  <a:pt x="2459979" y="1025147"/>
                </a:cubicBezTo>
                <a:cubicBezTo>
                  <a:pt x="2457217" y="1025176"/>
                  <a:pt x="2454454" y="1025463"/>
                  <a:pt x="2451692" y="1026011"/>
                </a:cubicBezTo>
                <a:cubicBezTo>
                  <a:pt x="2448930" y="1026558"/>
                  <a:pt x="2446168" y="1027191"/>
                  <a:pt x="2443405" y="1027911"/>
                </a:cubicBezTo>
                <a:lnTo>
                  <a:pt x="2429594" y="1033440"/>
                </a:lnTo>
                <a:cubicBezTo>
                  <a:pt x="2426141" y="1034045"/>
                  <a:pt x="2422688" y="1034563"/>
                  <a:pt x="2419236" y="1034995"/>
                </a:cubicBezTo>
                <a:cubicBezTo>
                  <a:pt x="2415783" y="1035427"/>
                  <a:pt x="2412330" y="1036291"/>
                  <a:pt x="2408877" y="1037587"/>
                </a:cubicBezTo>
                <a:cubicBezTo>
                  <a:pt x="2407410" y="1037616"/>
                  <a:pt x="2405856" y="1037904"/>
                  <a:pt x="2404216" y="1038451"/>
                </a:cubicBezTo>
                <a:cubicBezTo>
                  <a:pt x="2402576" y="1038998"/>
                  <a:pt x="2401367" y="1039631"/>
                  <a:pt x="2400590" y="1040351"/>
                </a:cubicBezTo>
                <a:lnTo>
                  <a:pt x="2393685" y="1040351"/>
                </a:lnTo>
                <a:cubicBezTo>
                  <a:pt x="2391556" y="1040236"/>
                  <a:pt x="2389599" y="1040467"/>
                  <a:pt x="2387815" y="1041042"/>
                </a:cubicBezTo>
                <a:cubicBezTo>
                  <a:pt x="2386031" y="1041618"/>
                  <a:pt x="2384765" y="1043231"/>
                  <a:pt x="2384017" y="1045880"/>
                </a:cubicBezTo>
                <a:lnTo>
                  <a:pt x="2378492" y="1045880"/>
                </a:lnTo>
                <a:cubicBezTo>
                  <a:pt x="2375788" y="1045852"/>
                  <a:pt x="2373256" y="1045909"/>
                  <a:pt x="2370896" y="1046053"/>
                </a:cubicBezTo>
                <a:cubicBezTo>
                  <a:pt x="2368537" y="1046197"/>
                  <a:pt x="2366005" y="1046600"/>
                  <a:pt x="2363300" y="1047263"/>
                </a:cubicBezTo>
                <a:cubicBezTo>
                  <a:pt x="2363185" y="1048530"/>
                  <a:pt x="2362379" y="1049106"/>
                  <a:pt x="2360883" y="1048990"/>
                </a:cubicBezTo>
                <a:cubicBezTo>
                  <a:pt x="2359387" y="1048875"/>
                  <a:pt x="2357891" y="1048760"/>
                  <a:pt x="2356394" y="1048645"/>
                </a:cubicBezTo>
                <a:cubicBezTo>
                  <a:pt x="2354294" y="1048558"/>
                  <a:pt x="2351935" y="1048731"/>
                  <a:pt x="2349316" y="1049163"/>
                </a:cubicBezTo>
                <a:cubicBezTo>
                  <a:pt x="2346698" y="1049595"/>
                  <a:pt x="2343993" y="1050805"/>
                  <a:pt x="2341202" y="1052792"/>
                </a:cubicBezTo>
                <a:lnTo>
                  <a:pt x="2280433" y="1052792"/>
                </a:lnTo>
                <a:cubicBezTo>
                  <a:pt x="2276174" y="1052907"/>
                  <a:pt x="2271570" y="1052676"/>
                  <a:pt x="2266621" y="1052100"/>
                </a:cubicBezTo>
                <a:cubicBezTo>
                  <a:pt x="2261672" y="1051525"/>
                  <a:pt x="2257069" y="1049912"/>
                  <a:pt x="2252810" y="1047263"/>
                </a:cubicBezTo>
                <a:lnTo>
                  <a:pt x="2225188" y="1033440"/>
                </a:lnTo>
                <a:cubicBezTo>
                  <a:pt x="2220468" y="1030676"/>
                  <a:pt x="2217131" y="1027566"/>
                  <a:pt x="2215174" y="1024110"/>
                </a:cubicBezTo>
                <a:cubicBezTo>
                  <a:pt x="2213218" y="1020654"/>
                  <a:pt x="2211952" y="1016853"/>
                  <a:pt x="2211376" y="1012707"/>
                </a:cubicBezTo>
                <a:cubicBezTo>
                  <a:pt x="2210743" y="1009884"/>
                  <a:pt x="2211319" y="1007926"/>
                  <a:pt x="2213102" y="1006832"/>
                </a:cubicBezTo>
                <a:cubicBezTo>
                  <a:pt x="2214886" y="1005738"/>
                  <a:pt x="2217533" y="1005853"/>
                  <a:pt x="2221042" y="1007178"/>
                </a:cubicBezTo>
                <a:lnTo>
                  <a:pt x="2243136" y="1007178"/>
                </a:lnTo>
                <a:cubicBezTo>
                  <a:pt x="2247912" y="1007235"/>
                  <a:pt x="2252515" y="1007811"/>
                  <a:pt x="2256945" y="1008905"/>
                </a:cubicBezTo>
                <a:cubicBezTo>
                  <a:pt x="2261375" y="1010000"/>
                  <a:pt x="2265978" y="1011267"/>
                  <a:pt x="2270754" y="1012707"/>
                </a:cubicBezTo>
                <a:cubicBezTo>
                  <a:pt x="2275501" y="1014780"/>
                  <a:pt x="2280161" y="1015817"/>
                  <a:pt x="2284735" y="1015817"/>
                </a:cubicBezTo>
                <a:cubicBezTo>
                  <a:pt x="2289309" y="1015817"/>
                  <a:pt x="2294315" y="1014780"/>
                  <a:pt x="2299752" y="1012707"/>
                </a:cubicBezTo>
                <a:cubicBezTo>
                  <a:pt x="2303089" y="1012015"/>
                  <a:pt x="2306426" y="1011324"/>
                  <a:pt x="2309763" y="1010633"/>
                </a:cubicBezTo>
                <a:cubicBezTo>
                  <a:pt x="2313101" y="1009942"/>
                  <a:pt x="2317128" y="1009251"/>
                  <a:pt x="2321846" y="1008560"/>
                </a:cubicBezTo>
                <a:cubicBezTo>
                  <a:pt x="2326046" y="1007840"/>
                  <a:pt x="2330419" y="1006861"/>
                  <a:pt x="2334964" y="1005623"/>
                </a:cubicBezTo>
                <a:cubicBezTo>
                  <a:pt x="2339510" y="1004384"/>
                  <a:pt x="2343883" y="1003060"/>
                  <a:pt x="2348083" y="1001649"/>
                </a:cubicBezTo>
                <a:lnTo>
                  <a:pt x="2368796" y="996120"/>
                </a:lnTo>
                <a:cubicBezTo>
                  <a:pt x="2372334" y="994795"/>
                  <a:pt x="2375959" y="993643"/>
                  <a:pt x="2379670" y="992664"/>
                </a:cubicBezTo>
                <a:cubicBezTo>
                  <a:pt x="2383381" y="991685"/>
                  <a:pt x="2386661" y="990533"/>
                  <a:pt x="2389509" y="989208"/>
                </a:cubicBezTo>
                <a:lnTo>
                  <a:pt x="2408841" y="986444"/>
                </a:lnTo>
                <a:cubicBezTo>
                  <a:pt x="2413041" y="983823"/>
                  <a:pt x="2418104" y="981808"/>
                  <a:pt x="2424031" y="980398"/>
                </a:cubicBezTo>
                <a:cubicBezTo>
                  <a:pt x="2429957" y="978988"/>
                  <a:pt x="2436401" y="977321"/>
                  <a:pt x="2443363" y="975396"/>
                </a:cubicBezTo>
                <a:cubicBezTo>
                  <a:pt x="2448915" y="974652"/>
                  <a:pt x="2454726" y="973392"/>
                  <a:pt x="2460796" y="971618"/>
                </a:cubicBezTo>
                <a:cubicBezTo>
                  <a:pt x="2466866" y="969843"/>
                  <a:pt x="2473023" y="967896"/>
                  <a:pt x="2479266" y="965778"/>
                </a:cubicBezTo>
                <a:cubicBezTo>
                  <a:pt x="2484559" y="963259"/>
                  <a:pt x="2490543" y="961428"/>
                  <a:pt x="2497217" y="960283"/>
                </a:cubicBezTo>
                <a:lnTo>
                  <a:pt x="2519311" y="954787"/>
                </a:lnTo>
                <a:cubicBezTo>
                  <a:pt x="2522734" y="953356"/>
                  <a:pt x="2525899" y="952096"/>
                  <a:pt x="2528804" y="951009"/>
                </a:cubicBezTo>
                <a:cubicBezTo>
                  <a:pt x="2531710" y="949921"/>
                  <a:pt x="2534529" y="949348"/>
                  <a:pt x="2537262" y="949291"/>
                </a:cubicBezTo>
                <a:cubicBezTo>
                  <a:pt x="2541491" y="948633"/>
                  <a:pt x="2545806" y="947889"/>
                  <a:pt x="2550208" y="947059"/>
                </a:cubicBezTo>
                <a:cubicBezTo>
                  <a:pt x="2554609" y="946228"/>
                  <a:pt x="2558579" y="945141"/>
                  <a:pt x="2562118" y="943795"/>
                </a:cubicBezTo>
                <a:cubicBezTo>
                  <a:pt x="2566318" y="943161"/>
                  <a:pt x="2570691" y="942354"/>
                  <a:pt x="2575236" y="941373"/>
                </a:cubicBezTo>
                <a:cubicBezTo>
                  <a:pt x="2579781" y="940392"/>
                  <a:pt x="2584154" y="938893"/>
                  <a:pt x="2588354" y="936874"/>
                </a:cubicBezTo>
                <a:cubicBezTo>
                  <a:pt x="2591749" y="936788"/>
                  <a:pt x="2594971" y="936269"/>
                  <a:pt x="2598021" y="935317"/>
                </a:cubicBezTo>
                <a:cubicBezTo>
                  <a:pt x="2601070" y="934365"/>
                  <a:pt x="2604292" y="933500"/>
                  <a:pt x="2607687" y="932721"/>
                </a:cubicBezTo>
                <a:cubicBezTo>
                  <a:pt x="2613095" y="932116"/>
                  <a:pt x="2617813" y="931597"/>
                  <a:pt x="2621841" y="931164"/>
                </a:cubicBezTo>
                <a:cubicBezTo>
                  <a:pt x="2625868" y="930731"/>
                  <a:pt x="2629896" y="929866"/>
                  <a:pt x="2633923" y="928569"/>
                </a:cubicBezTo>
                <a:cubicBezTo>
                  <a:pt x="2640108" y="927934"/>
                  <a:pt x="2646035" y="927127"/>
                  <a:pt x="2651702" y="926146"/>
                </a:cubicBezTo>
                <a:cubicBezTo>
                  <a:pt x="2657369" y="925166"/>
                  <a:pt x="2662950" y="923666"/>
                  <a:pt x="2668445" y="921647"/>
                </a:cubicBezTo>
                <a:cubicBezTo>
                  <a:pt x="2680815" y="918273"/>
                  <a:pt x="2693358" y="915678"/>
                  <a:pt x="2706074" y="913861"/>
                </a:cubicBezTo>
                <a:cubicBezTo>
                  <a:pt x="2718789" y="912044"/>
                  <a:pt x="2732023" y="910487"/>
                  <a:pt x="2745774" y="909189"/>
                </a:cubicBezTo>
                <a:cubicBezTo>
                  <a:pt x="2758259" y="907718"/>
                  <a:pt x="2770572" y="906161"/>
                  <a:pt x="2782712" y="904517"/>
                </a:cubicBezTo>
                <a:cubicBezTo>
                  <a:pt x="2794852" y="902873"/>
                  <a:pt x="2806475" y="901662"/>
                  <a:pt x="2817579" y="900883"/>
                </a:cubicBezTo>
                <a:cubicBezTo>
                  <a:pt x="2836768" y="899413"/>
                  <a:pt x="2855697" y="898201"/>
                  <a:pt x="2874368" y="897250"/>
                </a:cubicBezTo>
                <a:cubicBezTo>
                  <a:pt x="2893038" y="896298"/>
                  <a:pt x="2912313" y="896125"/>
                  <a:pt x="2932192" y="896730"/>
                </a:cubicBezTo>
                <a:close/>
                <a:moveTo>
                  <a:pt x="1726582" y="882508"/>
                </a:moveTo>
                <a:lnTo>
                  <a:pt x="1676816" y="894969"/>
                </a:lnTo>
                <a:cubicBezTo>
                  <a:pt x="1676788" y="896296"/>
                  <a:pt x="1676845" y="897796"/>
                  <a:pt x="1676989" y="899469"/>
                </a:cubicBezTo>
                <a:cubicBezTo>
                  <a:pt x="1677133" y="901142"/>
                  <a:pt x="1677536" y="903334"/>
                  <a:pt x="1678199" y="906046"/>
                </a:cubicBezTo>
                <a:cubicBezTo>
                  <a:pt x="1686435" y="901979"/>
                  <a:pt x="1694499" y="898344"/>
                  <a:pt x="1702390" y="895142"/>
                </a:cubicBezTo>
                <a:cubicBezTo>
                  <a:pt x="1710281" y="891940"/>
                  <a:pt x="1718345" y="888652"/>
                  <a:pt x="1726582" y="885277"/>
                </a:cubicBezTo>
                <a:close/>
                <a:moveTo>
                  <a:pt x="1937311" y="881989"/>
                </a:moveTo>
                <a:cubicBezTo>
                  <a:pt x="1935232" y="881729"/>
                  <a:pt x="1933154" y="881902"/>
                  <a:pt x="1931075" y="882508"/>
                </a:cubicBezTo>
                <a:cubicBezTo>
                  <a:pt x="1900643" y="888046"/>
                  <a:pt x="1871644" y="894969"/>
                  <a:pt x="1844079" y="903277"/>
                </a:cubicBezTo>
                <a:cubicBezTo>
                  <a:pt x="1832326" y="906709"/>
                  <a:pt x="1820573" y="910229"/>
                  <a:pt x="1808821" y="913834"/>
                </a:cubicBezTo>
                <a:cubicBezTo>
                  <a:pt x="1797068" y="917440"/>
                  <a:pt x="1785316" y="921305"/>
                  <a:pt x="1773563" y="925430"/>
                </a:cubicBezTo>
                <a:lnTo>
                  <a:pt x="1693419" y="948968"/>
                </a:lnTo>
                <a:lnTo>
                  <a:pt x="1693419" y="953083"/>
                </a:lnTo>
                <a:cubicBezTo>
                  <a:pt x="1734761" y="938996"/>
                  <a:pt x="1776108" y="925681"/>
                  <a:pt x="1817458" y="913137"/>
                </a:cubicBezTo>
                <a:cubicBezTo>
                  <a:pt x="1858809" y="900593"/>
                  <a:pt x="1900838" y="890384"/>
                  <a:pt x="1943546" y="882508"/>
                </a:cubicBezTo>
                <a:cubicBezTo>
                  <a:pt x="1941468" y="882421"/>
                  <a:pt x="1939389" y="882248"/>
                  <a:pt x="1937311" y="881989"/>
                </a:cubicBezTo>
                <a:close/>
                <a:moveTo>
                  <a:pt x="1950366" y="878374"/>
                </a:moveTo>
                <a:lnTo>
                  <a:pt x="1950366" y="881124"/>
                </a:lnTo>
                <a:lnTo>
                  <a:pt x="1973931" y="881124"/>
                </a:lnTo>
                <a:lnTo>
                  <a:pt x="1973931" y="878374"/>
                </a:lnTo>
                <a:close/>
                <a:moveTo>
                  <a:pt x="3639412" y="868199"/>
                </a:moveTo>
                <a:cubicBezTo>
                  <a:pt x="3636932" y="867939"/>
                  <a:pt x="3634625" y="868112"/>
                  <a:pt x="3632491" y="868719"/>
                </a:cubicBezTo>
                <a:cubicBezTo>
                  <a:pt x="3622224" y="873452"/>
                  <a:pt x="3612657" y="877839"/>
                  <a:pt x="3603790" y="881879"/>
                </a:cubicBezTo>
                <a:cubicBezTo>
                  <a:pt x="3594923" y="885920"/>
                  <a:pt x="3586076" y="890307"/>
                  <a:pt x="3577250" y="895040"/>
                </a:cubicBezTo>
                <a:cubicBezTo>
                  <a:pt x="3573726" y="897840"/>
                  <a:pt x="3569426" y="900553"/>
                  <a:pt x="3564350" y="903179"/>
                </a:cubicBezTo>
                <a:cubicBezTo>
                  <a:pt x="3559273" y="905805"/>
                  <a:pt x="3553930" y="908172"/>
                  <a:pt x="3548321" y="910279"/>
                </a:cubicBezTo>
                <a:cubicBezTo>
                  <a:pt x="3553042" y="923940"/>
                  <a:pt x="3557067" y="937204"/>
                  <a:pt x="3560396" y="950070"/>
                </a:cubicBezTo>
                <a:cubicBezTo>
                  <a:pt x="3563724" y="962936"/>
                  <a:pt x="3567050" y="975899"/>
                  <a:pt x="3570373" y="988961"/>
                </a:cubicBezTo>
                <a:cubicBezTo>
                  <a:pt x="3583417" y="969167"/>
                  <a:pt x="3597269" y="949652"/>
                  <a:pt x="3611927" y="930417"/>
                </a:cubicBezTo>
                <a:cubicBezTo>
                  <a:pt x="3626585" y="911182"/>
                  <a:pt x="3638054" y="890616"/>
                  <a:pt x="3646332" y="868719"/>
                </a:cubicBezTo>
                <a:cubicBezTo>
                  <a:pt x="3644199" y="868632"/>
                  <a:pt x="3641892" y="868459"/>
                  <a:pt x="3639412" y="868199"/>
                </a:cubicBezTo>
                <a:close/>
                <a:moveTo>
                  <a:pt x="1694798" y="745836"/>
                </a:moveTo>
                <a:cubicBezTo>
                  <a:pt x="1692787" y="745865"/>
                  <a:pt x="1690948" y="746153"/>
                  <a:pt x="1689282" y="746700"/>
                </a:cubicBezTo>
                <a:cubicBezTo>
                  <a:pt x="1687615" y="747248"/>
                  <a:pt x="1685776" y="747882"/>
                  <a:pt x="1683765" y="748603"/>
                </a:cubicBezTo>
                <a:cubicBezTo>
                  <a:pt x="1680978" y="749237"/>
                  <a:pt x="1677933" y="750044"/>
                  <a:pt x="1674629" y="751024"/>
                </a:cubicBezTo>
                <a:cubicBezTo>
                  <a:pt x="1671325" y="752003"/>
                  <a:pt x="1667934" y="753502"/>
                  <a:pt x="1664458" y="755520"/>
                </a:cubicBezTo>
                <a:lnTo>
                  <a:pt x="1660320" y="755520"/>
                </a:lnTo>
                <a:lnTo>
                  <a:pt x="1601019" y="770737"/>
                </a:lnTo>
                <a:cubicBezTo>
                  <a:pt x="1599640" y="770795"/>
                  <a:pt x="1598261" y="771026"/>
                  <a:pt x="1596881" y="771429"/>
                </a:cubicBezTo>
                <a:cubicBezTo>
                  <a:pt x="1595501" y="771833"/>
                  <a:pt x="1594121" y="772063"/>
                  <a:pt x="1592739" y="772121"/>
                </a:cubicBezTo>
                <a:cubicBezTo>
                  <a:pt x="1593430" y="772784"/>
                  <a:pt x="1594121" y="773187"/>
                  <a:pt x="1594812" y="773331"/>
                </a:cubicBezTo>
                <a:cubicBezTo>
                  <a:pt x="1595502" y="773475"/>
                  <a:pt x="1596192" y="773533"/>
                  <a:pt x="1596882" y="773504"/>
                </a:cubicBezTo>
                <a:cubicBezTo>
                  <a:pt x="1608518" y="772640"/>
                  <a:pt x="1619723" y="770564"/>
                  <a:pt x="1630498" y="767279"/>
                </a:cubicBezTo>
                <a:cubicBezTo>
                  <a:pt x="1641274" y="763993"/>
                  <a:pt x="1652136" y="760535"/>
                  <a:pt x="1663087" y="756903"/>
                </a:cubicBezTo>
                <a:lnTo>
                  <a:pt x="1664465" y="755520"/>
                </a:lnTo>
                <a:cubicBezTo>
                  <a:pt x="1667451" y="755433"/>
                  <a:pt x="1671470" y="754569"/>
                  <a:pt x="1676523" y="752926"/>
                </a:cubicBezTo>
                <a:cubicBezTo>
                  <a:pt x="1681576" y="751283"/>
                  <a:pt x="1686285" y="749381"/>
                  <a:pt x="1690649" y="747219"/>
                </a:cubicBezTo>
                <a:lnTo>
                  <a:pt x="1690661" y="747219"/>
                </a:lnTo>
                <a:cubicBezTo>
                  <a:pt x="1691350" y="747161"/>
                  <a:pt x="1692040" y="746931"/>
                  <a:pt x="1692729" y="746527"/>
                </a:cubicBezTo>
                <a:cubicBezTo>
                  <a:pt x="1693419" y="746124"/>
                  <a:pt x="1694109" y="745893"/>
                  <a:pt x="1694798" y="745836"/>
                </a:cubicBezTo>
                <a:close/>
                <a:moveTo>
                  <a:pt x="1745920" y="729235"/>
                </a:moveTo>
                <a:cubicBezTo>
                  <a:pt x="1739065" y="730618"/>
                  <a:pt x="1732382" y="732347"/>
                  <a:pt x="1725873" y="734422"/>
                </a:cubicBezTo>
                <a:cubicBezTo>
                  <a:pt x="1719363" y="736498"/>
                  <a:pt x="1712681" y="738919"/>
                  <a:pt x="1705826" y="741685"/>
                </a:cubicBezTo>
                <a:cubicBezTo>
                  <a:pt x="1705883" y="742348"/>
                  <a:pt x="1706114" y="742752"/>
                  <a:pt x="1706517" y="742896"/>
                </a:cubicBezTo>
                <a:cubicBezTo>
                  <a:pt x="1706920" y="743040"/>
                  <a:pt x="1707151" y="743098"/>
                  <a:pt x="1707208" y="743069"/>
                </a:cubicBezTo>
                <a:cubicBezTo>
                  <a:pt x="1714006" y="740302"/>
                  <a:pt x="1720458" y="737881"/>
                  <a:pt x="1726564" y="735806"/>
                </a:cubicBezTo>
                <a:cubicBezTo>
                  <a:pt x="1732670" y="733731"/>
                  <a:pt x="1739122" y="732002"/>
                  <a:pt x="1745920" y="730618"/>
                </a:cubicBezTo>
                <a:close/>
                <a:moveTo>
                  <a:pt x="3770327" y="710563"/>
                </a:moveTo>
                <a:cubicBezTo>
                  <a:pt x="3766464" y="710563"/>
                  <a:pt x="3762429" y="711255"/>
                  <a:pt x="3758220" y="712638"/>
                </a:cubicBezTo>
                <a:cubicBezTo>
                  <a:pt x="3745071" y="713531"/>
                  <a:pt x="3731933" y="716240"/>
                  <a:pt x="3718805" y="720763"/>
                </a:cubicBezTo>
                <a:cubicBezTo>
                  <a:pt x="3705677" y="725287"/>
                  <a:pt x="3692580" y="730416"/>
                  <a:pt x="3679514" y="736150"/>
                </a:cubicBezTo>
                <a:cubicBezTo>
                  <a:pt x="3676129" y="738138"/>
                  <a:pt x="3672564" y="740039"/>
                  <a:pt x="3668819" y="741855"/>
                </a:cubicBezTo>
                <a:cubicBezTo>
                  <a:pt x="3665075" y="743670"/>
                  <a:pt x="3660808" y="745917"/>
                  <a:pt x="3656021" y="748597"/>
                </a:cubicBezTo>
                <a:cubicBezTo>
                  <a:pt x="3649129" y="750614"/>
                  <a:pt x="3642843" y="753495"/>
                  <a:pt x="3637163" y="757241"/>
                </a:cubicBezTo>
                <a:cubicBezTo>
                  <a:pt x="3631482" y="760987"/>
                  <a:pt x="3626234" y="765943"/>
                  <a:pt x="3621419" y="772109"/>
                </a:cubicBezTo>
                <a:cubicBezTo>
                  <a:pt x="3621303" y="772887"/>
                  <a:pt x="3620842" y="773751"/>
                  <a:pt x="3620035" y="774702"/>
                </a:cubicBezTo>
                <a:cubicBezTo>
                  <a:pt x="3619227" y="775653"/>
                  <a:pt x="3618766" y="776171"/>
                  <a:pt x="3618650" y="776258"/>
                </a:cubicBezTo>
                <a:cubicBezTo>
                  <a:pt x="3613805" y="780926"/>
                  <a:pt x="3608963" y="785075"/>
                  <a:pt x="3604123" y="788705"/>
                </a:cubicBezTo>
                <a:cubicBezTo>
                  <a:pt x="3599283" y="792336"/>
                  <a:pt x="3594452" y="796485"/>
                  <a:pt x="3589628" y="801153"/>
                </a:cubicBezTo>
                <a:cubicBezTo>
                  <a:pt x="3586763" y="803803"/>
                  <a:pt x="3583554" y="805071"/>
                  <a:pt x="3580001" y="804956"/>
                </a:cubicBezTo>
                <a:cubicBezTo>
                  <a:pt x="3576447" y="804841"/>
                  <a:pt x="3573238" y="804034"/>
                  <a:pt x="3570373" y="802536"/>
                </a:cubicBezTo>
                <a:lnTo>
                  <a:pt x="3575874" y="801153"/>
                </a:lnTo>
                <a:lnTo>
                  <a:pt x="3575874" y="798387"/>
                </a:lnTo>
                <a:cubicBezTo>
                  <a:pt x="3573783" y="798329"/>
                  <a:pt x="3571777" y="798444"/>
                  <a:pt x="3569857" y="798732"/>
                </a:cubicBezTo>
                <a:cubicBezTo>
                  <a:pt x="3567937" y="799020"/>
                  <a:pt x="3566275" y="799827"/>
                  <a:pt x="3564871" y="801153"/>
                </a:cubicBezTo>
                <a:cubicBezTo>
                  <a:pt x="3562121" y="803775"/>
                  <a:pt x="3559713" y="806137"/>
                  <a:pt x="3557648" y="808241"/>
                </a:cubicBezTo>
                <a:cubicBezTo>
                  <a:pt x="3555583" y="810344"/>
                  <a:pt x="3553859" y="813053"/>
                  <a:pt x="3552475" y="816366"/>
                </a:cubicBezTo>
                <a:cubicBezTo>
                  <a:pt x="3548436" y="821983"/>
                  <a:pt x="3544744" y="828016"/>
                  <a:pt x="3541398" y="834465"/>
                </a:cubicBezTo>
                <a:cubicBezTo>
                  <a:pt x="3538052" y="840915"/>
                  <a:pt x="3534360" y="847273"/>
                  <a:pt x="3530322" y="853539"/>
                </a:cubicBezTo>
                <a:cubicBezTo>
                  <a:pt x="3530148" y="854196"/>
                  <a:pt x="3529802" y="855285"/>
                  <a:pt x="3529283" y="856804"/>
                </a:cubicBezTo>
                <a:cubicBezTo>
                  <a:pt x="3528764" y="858323"/>
                  <a:pt x="3529110" y="860447"/>
                  <a:pt x="3530322" y="863177"/>
                </a:cubicBezTo>
                <a:cubicBezTo>
                  <a:pt x="3531793" y="867420"/>
                  <a:pt x="3533696" y="872095"/>
                  <a:pt x="3536033" y="877204"/>
                </a:cubicBezTo>
                <a:cubicBezTo>
                  <a:pt x="3538369" y="882312"/>
                  <a:pt x="3540619" y="887334"/>
                  <a:pt x="3542783" y="892269"/>
                </a:cubicBezTo>
                <a:cubicBezTo>
                  <a:pt x="3545005" y="888921"/>
                  <a:pt x="3547830" y="886266"/>
                  <a:pt x="3551259" y="884304"/>
                </a:cubicBezTo>
                <a:cubicBezTo>
                  <a:pt x="3554687" y="882341"/>
                  <a:pt x="3557850" y="880379"/>
                  <a:pt x="3560745" y="878416"/>
                </a:cubicBezTo>
                <a:cubicBezTo>
                  <a:pt x="3568822" y="867755"/>
                  <a:pt x="3577769" y="858324"/>
                  <a:pt x="3587586" y="850124"/>
                </a:cubicBezTo>
                <a:cubicBezTo>
                  <a:pt x="3597403" y="841923"/>
                  <a:pt x="3609142" y="836651"/>
                  <a:pt x="3622803" y="834308"/>
                </a:cubicBezTo>
                <a:cubicBezTo>
                  <a:pt x="3627849" y="830926"/>
                  <a:pt x="3632982" y="829093"/>
                  <a:pt x="3638201" y="828806"/>
                </a:cubicBezTo>
                <a:cubicBezTo>
                  <a:pt x="3643420" y="828520"/>
                  <a:pt x="3647515" y="829438"/>
                  <a:pt x="3650485" y="831561"/>
                </a:cubicBezTo>
                <a:cubicBezTo>
                  <a:pt x="3655906" y="834251"/>
                  <a:pt x="3660635" y="835739"/>
                  <a:pt x="3664672" y="836025"/>
                </a:cubicBezTo>
                <a:cubicBezTo>
                  <a:pt x="3668709" y="836311"/>
                  <a:pt x="3672746" y="835739"/>
                  <a:pt x="3676783" y="834308"/>
                </a:cubicBezTo>
                <a:cubicBezTo>
                  <a:pt x="3685652" y="829111"/>
                  <a:pt x="3694299" y="826413"/>
                  <a:pt x="3702724" y="826216"/>
                </a:cubicBezTo>
                <a:cubicBezTo>
                  <a:pt x="3711150" y="826018"/>
                  <a:pt x="3719501" y="826423"/>
                  <a:pt x="3727779" y="827430"/>
                </a:cubicBezTo>
                <a:cubicBezTo>
                  <a:pt x="3740117" y="831409"/>
                  <a:pt x="3750033" y="839266"/>
                  <a:pt x="3757528" y="851000"/>
                </a:cubicBezTo>
                <a:cubicBezTo>
                  <a:pt x="3765023" y="862734"/>
                  <a:pt x="3766637" y="875105"/>
                  <a:pt x="3762371" y="888113"/>
                </a:cubicBezTo>
                <a:cubicBezTo>
                  <a:pt x="3761650" y="894321"/>
                  <a:pt x="3759978" y="900262"/>
                  <a:pt x="3757355" y="905937"/>
                </a:cubicBezTo>
                <a:cubicBezTo>
                  <a:pt x="3754732" y="911612"/>
                  <a:pt x="3751330" y="917181"/>
                  <a:pt x="3747150" y="922644"/>
                </a:cubicBezTo>
                <a:cubicBezTo>
                  <a:pt x="3741010" y="931562"/>
                  <a:pt x="3734957" y="940239"/>
                  <a:pt x="3728989" y="948675"/>
                </a:cubicBezTo>
                <a:cubicBezTo>
                  <a:pt x="3723022" y="957111"/>
                  <a:pt x="3716623" y="965466"/>
                  <a:pt x="3709791" y="973741"/>
                </a:cubicBezTo>
                <a:cubicBezTo>
                  <a:pt x="3704860" y="981323"/>
                  <a:pt x="3699514" y="988644"/>
                  <a:pt x="3693751" y="995707"/>
                </a:cubicBezTo>
                <a:cubicBezTo>
                  <a:pt x="3687988" y="1002769"/>
                  <a:pt x="3682332" y="1009745"/>
                  <a:pt x="3676783" y="1016634"/>
                </a:cubicBezTo>
                <a:lnTo>
                  <a:pt x="3654637" y="1037297"/>
                </a:lnTo>
                <a:cubicBezTo>
                  <a:pt x="3653916" y="1038958"/>
                  <a:pt x="3653974" y="1041134"/>
                  <a:pt x="3654810" y="1043826"/>
                </a:cubicBezTo>
                <a:cubicBezTo>
                  <a:pt x="3655646" y="1046517"/>
                  <a:pt x="3657434" y="1048006"/>
                  <a:pt x="3660173" y="1048293"/>
                </a:cubicBezTo>
                <a:cubicBezTo>
                  <a:pt x="3664356" y="1047663"/>
                  <a:pt x="3668789" y="1047205"/>
                  <a:pt x="3673470" y="1046918"/>
                </a:cubicBezTo>
                <a:cubicBezTo>
                  <a:pt x="3678151" y="1046632"/>
                  <a:pt x="3682896" y="1046174"/>
                  <a:pt x="3687706" y="1045544"/>
                </a:cubicBezTo>
                <a:lnTo>
                  <a:pt x="3718093" y="1037297"/>
                </a:lnTo>
                <a:cubicBezTo>
                  <a:pt x="3721494" y="1035980"/>
                  <a:pt x="3724377" y="1035865"/>
                  <a:pt x="3726741" y="1036953"/>
                </a:cubicBezTo>
                <a:cubicBezTo>
                  <a:pt x="3729105" y="1038041"/>
                  <a:pt x="3731295" y="1039989"/>
                  <a:pt x="3733313" y="1042795"/>
                </a:cubicBezTo>
                <a:cubicBezTo>
                  <a:pt x="3729191" y="1047749"/>
                  <a:pt x="3724982" y="1053317"/>
                  <a:pt x="3720687" y="1059497"/>
                </a:cubicBezTo>
                <a:cubicBezTo>
                  <a:pt x="3716392" y="1065678"/>
                  <a:pt x="3711837" y="1071610"/>
                  <a:pt x="3707023" y="1077293"/>
                </a:cubicBezTo>
                <a:lnTo>
                  <a:pt x="3705639" y="1078678"/>
                </a:lnTo>
                <a:cubicBezTo>
                  <a:pt x="3702178" y="1078765"/>
                  <a:pt x="3698723" y="1079284"/>
                  <a:pt x="3695273" y="1080236"/>
                </a:cubicBezTo>
                <a:cubicBezTo>
                  <a:pt x="3691823" y="1081189"/>
                  <a:pt x="3688391" y="1082054"/>
                  <a:pt x="3684975" y="1082833"/>
                </a:cubicBezTo>
                <a:cubicBezTo>
                  <a:pt x="3686284" y="1082891"/>
                  <a:pt x="3687422" y="1083468"/>
                  <a:pt x="3688389" y="1084564"/>
                </a:cubicBezTo>
                <a:cubicBezTo>
                  <a:pt x="3689356" y="1085661"/>
                  <a:pt x="3690494" y="1086930"/>
                  <a:pt x="3691803" y="1088373"/>
                </a:cubicBezTo>
                <a:lnTo>
                  <a:pt x="3684975" y="1088373"/>
                </a:lnTo>
                <a:cubicBezTo>
                  <a:pt x="3683525" y="1088344"/>
                  <a:pt x="3681989" y="1088402"/>
                  <a:pt x="3680367" y="1088546"/>
                </a:cubicBezTo>
                <a:cubicBezTo>
                  <a:pt x="3678746" y="1088690"/>
                  <a:pt x="3677551" y="1089094"/>
                  <a:pt x="3676783" y="1089758"/>
                </a:cubicBezTo>
                <a:cubicBezTo>
                  <a:pt x="3674072" y="1091114"/>
                  <a:pt x="3671535" y="1092211"/>
                  <a:pt x="3669170" y="1093047"/>
                </a:cubicBezTo>
                <a:cubicBezTo>
                  <a:pt x="3666805" y="1093884"/>
                  <a:pt x="3664268" y="1094634"/>
                  <a:pt x="3661557" y="1095298"/>
                </a:cubicBezTo>
                <a:cubicBezTo>
                  <a:pt x="3653109" y="1097519"/>
                  <a:pt x="3644054" y="1100347"/>
                  <a:pt x="3634395" y="1103781"/>
                </a:cubicBezTo>
                <a:cubicBezTo>
                  <a:pt x="3624735" y="1107214"/>
                  <a:pt x="3615334" y="1110388"/>
                  <a:pt x="3606194" y="1113302"/>
                </a:cubicBezTo>
                <a:lnTo>
                  <a:pt x="3564871" y="1128422"/>
                </a:lnTo>
                <a:cubicBezTo>
                  <a:pt x="3558701" y="1131726"/>
                  <a:pt x="3552085" y="1135049"/>
                  <a:pt x="3545025" y="1138392"/>
                </a:cubicBezTo>
                <a:cubicBezTo>
                  <a:pt x="3537964" y="1141734"/>
                  <a:pt x="3530294" y="1145777"/>
                  <a:pt x="3522014" y="1150520"/>
                </a:cubicBezTo>
                <a:cubicBezTo>
                  <a:pt x="3524004" y="1151185"/>
                  <a:pt x="3525562" y="1151589"/>
                  <a:pt x="3526687" y="1151734"/>
                </a:cubicBezTo>
                <a:cubicBezTo>
                  <a:pt x="3527812" y="1151878"/>
                  <a:pt x="3529023" y="1151936"/>
                  <a:pt x="3530322" y="1151907"/>
                </a:cubicBezTo>
                <a:lnTo>
                  <a:pt x="3603425" y="1176846"/>
                </a:lnTo>
                <a:cubicBezTo>
                  <a:pt x="3604810" y="1177019"/>
                  <a:pt x="3606540" y="1177708"/>
                  <a:pt x="3608616" y="1178914"/>
                </a:cubicBezTo>
                <a:cubicBezTo>
                  <a:pt x="3610692" y="1180120"/>
                  <a:pt x="3613114" y="1180809"/>
                  <a:pt x="3615882" y="1180982"/>
                </a:cubicBezTo>
                <a:cubicBezTo>
                  <a:pt x="3627709" y="1186380"/>
                  <a:pt x="3640042" y="1191435"/>
                  <a:pt x="3652881" y="1196144"/>
                </a:cubicBezTo>
                <a:cubicBezTo>
                  <a:pt x="3665720" y="1200854"/>
                  <a:pt x="3678694" y="1205908"/>
                  <a:pt x="3691803" y="1211307"/>
                </a:cubicBezTo>
                <a:cubicBezTo>
                  <a:pt x="3693936" y="1212025"/>
                  <a:pt x="3695896" y="1211967"/>
                  <a:pt x="3697683" y="1211135"/>
                </a:cubicBezTo>
                <a:cubicBezTo>
                  <a:pt x="3699470" y="1210302"/>
                  <a:pt x="3700739" y="1208521"/>
                  <a:pt x="3701488" y="1205793"/>
                </a:cubicBezTo>
                <a:cubicBezTo>
                  <a:pt x="3707167" y="1186394"/>
                  <a:pt x="3713452" y="1166546"/>
                  <a:pt x="3720341" y="1146250"/>
                </a:cubicBezTo>
                <a:cubicBezTo>
                  <a:pt x="3727231" y="1125954"/>
                  <a:pt x="3733861" y="1105738"/>
                  <a:pt x="3740232" y="1085603"/>
                </a:cubicBezTo>
                <a:cubicBezTo>
                  <a:pt x="3742855" y="1075881"/>
                  <a:pt x="3744873" y="1066265"/>
                  <a:pt x="3746286" y="1056756"/>
                </a:cubicBezTo>
                <a:cubicBezTo>
                  <a:pt x="3747698" y="1047247"/>
                  <a:pt x="3749370" y="1038012"/>
                  <a:pt x="3751301" y="1029050"/>
                </a:cubicBezTo>
                <a:cubicBezTo>
                  <a:pt x="3754098" y="1013848"/>
                  <a:pt x="3756807" y="998638"/>
                  <a:pt x="3759431" y="983422"/>
                </a:cubicBezTo>
                <a:cubicBezTo>
                  <a:pt x="3762054" y="968206"/>
                  <a:pt x="3764418" y="952988"/>
                  <a:pt x="3766522" y="937767"/>
                </a:cubicBezTo>
                <a:cubicBezTo>
                  <a:pt x="3767935" y="930236"/>
                  <a:pt x="3769261" y="922610"/>
                  <a:pt x="3770500" y="914888"/>
                </a:cubicBezTo>
                <a:cubicBezTo>
                  <a:pt x="3771740" y="907167"/>
                  <a:pt x="3772720" y="899165"/>
                  <a:pt x="3773441" y="890884"/>
                </a:cubicBezTo>
                <a:cubicBezTo>
                  <a:pt x="3775458" y="877701"/>
                  <a:pt x="3777303" y="864289"/>
                  <a:pt x="3778975" y="850648"/>
                </a:cubicBezTo>
                <a:cubicBezTo>
                  <a:pt x="3780647" y="837008"/>
                  <a:pt x="3782492" y="823276"/>
                  <a:pt x="3784511" y="809451"/>
                </a:cubicBezTo>
                <a:cubicBezTo>
                  <a:pt x="3784482" y="802478"/>
                  <a:pt x="3784539" y="795332"/>
                  <a:pt x="3784683" y="788014"/>
                </a:cubicBezTo>
                <a:cubicBezTo>
                  <a:pt x="3784827" y="780695"/>
                  <a:pt x="3785229" y="773549"/>
                  <a:pt x="3785889" y="766577"/>
                </a:cubicBezTo>
                <a:cubicBezTo>
                  <a:pt x="3786007" y="760900"/>
                  <a:pt x="3786461" y="754619"/>
                  <a:pt x="3787249" y="747733"/>
                </a:cubicBezTo>
                <a:cubicBezTo>
                  <a:pt x="3788037" y="740846"/>
                  <a:pt x="3788451" y="734219"/>
                  <a:pt x="3788491" y="727851"/>
                </a:cubicBezTo>
                <a:lnTo>
                  <a:pt x="3788647" y="727851"/>
                </a:lnTo>
                <a:cubicBezTo>
                  <a:pt x="3789423" y="723673"/>
                  <a:pt x="3789250" y="720273"/>
                  <a:pt x="3788128" y="717651"/>
                </a:cubicBezTo>
                <a:cubicBezTo>
                  <a:pt x="3787006" y="715029"/>
                  <a:pt x="3784416" y="713358"/>
                  <a:pt x="3780359" y="712638"/>
                </a:cubicBezTo>
                <a:cubicBezTo>
                  <a:pt x="3777534" y="711255"/>
                  <a:pt x="3774190" y="710563"/>
                  <a:pt x="3770327" y="710563"/>
                </a:cubicBezTo>
                <a:close/>
                <a:moveTo>
                  <a:pt x="1842699" y="701613"/>
                </a:moveTo>
                <a:lnTo>
                  <a:pt x="1776569" y="718987"/>
                </a:lnTo>
                <a:lnTo>
                  <a:pt x="1773571" y="719551"/>
                </a:lnTo>
                <a:lnTo>
                  <a:pt x="1771851" y="720227"/>
                </a:lnTo>
                <a:lnTo>
                  <a:pt x="1763893" y="722318"/>
                </a:lnTo>
                <a:cubicBezTo>
                  <a:pt x="1765333" y="722289"/>
                  <a:pt x="1766946" y="722000"/>
                  <a:pt x="1768732" y="721453"/>
                </a:cubicBezTo>
                <a:lnTo>
                  <a:pt x="1771851" y="720227"/>
                </a:lnTo>
                <a:lnTo>
                  <a:pt x="1776569" y="718987"/>
                </a:lnTo>
                <a:lnTo>
                  <a:pt x="1804852" y="713673"/>
                </a:lnTo>
                <a:cubicBezTo>
                  <a:pt x="1815365" y="711716"/>
                  <a:pt x="1826137" y="709069"/>
                  <a:pt x="1837169" y="705735"/>
                </a:cubicBezTo>
                <a:cubicBezTo>
                  <a:pt x="1837918" y="705706"/>
                  <a:pt x="1838839" y="705420"/>
                  <a:pt x="1839934" y="704876"/>
                </a:cubicBezTo>
                <a:cubicBezTo>
                  <a:pt x="1841028" y="704333"/>
                  <a:pt x="1841950" y="703703"/>
                  <a:pt x="1842699" y="702987"/>
                </a:cubicBezTo>
                <a:close/>
                <a:moveTo>
                  <a:pt x="3646332" y="534510"/>
                </a:moveTo>
                <a:cubicBezTo>
                  <a:pt x="3638749" y="535174"/>
                  <a:pt x="3631425" y="536271"/>
                  <a:pt x="3624360" y="537801"/>
                </a:cubicBezTo>
                <a:cubicBezTo>
                  <a:pt x="3617295" y="539330"/>
                  <a:pt x="3610317" y="541467"/>
                  <a:pt x="3603425" y="544209"/>
                </a:cubicBezTo>
                <a:cubicBezTo>
                  <a:pt x="3602041" y="544353"/>
                  <a:pt x="3601003" y="545104"/>
                  <a:pt x="3600311" y="546460"/>
                </a:cubicBezTo>
                <a:cubicBezTo>
                  <a:pt x="3599619" y="547817"/>
                  <a:pt x="3599273" y="548914"/>
                  <a:pt x="3599273" y="549751"/>
                </a:cubicBezTo>
                <a:cubicBezTo>
                  <a:pt x="3598696" y="551916"/>
                  <a:pt x="3598466" y="554514"/>
                  <a:pt x="3598581" y="557545"/>
                </a:cubicBezTo>
                <a:cubicBezTo>
                  <a:pt x="3598696" y="560576"/>
                  <a:pt x="3598466" y="563520"/>
                  <a:pt x="3597889" y="566378"/>
                </a:cubicBezTo>
                <a:cubicBezTo>
                  <a:pt x="3596595" y="576786"/>
                  <a:pt x="3595389" y="587290"/>
                  <a:pt x="3594271" y="597889"/>
                </a:cubicBezTo>
                <a:cubicBezTo>
                  <a:pt x="3593153" y="608489"/>
                  <a:pt x="3591605" y="618678"/>
                  <a:pt x="3589628" y="628457"/>
                </a:cubicBezTo>
                <a:lnTo>
                  <a:pt x="3593754" y="628457"/>
                </a:lnTo>
                <a:cubicBezTo>
                  <a:pt x="3601733" y="612696"/>
                  <a:pt x="3610667" y="597217"/>
                  <a:pt x="3620556" y="582018"/>
                </a:cubicBezTo>
                <a:cubicBezTo>
                  <a:pt x="3630444" y="566820"/>
                  <a:pt x="3639037" y="550983"/>
                  <a:pt x="3646332" y="534510"/>
                </a:cubicBezTo>
                <a:close/>
                <a:moveTo>
                  <a:pt x="2778883" y="523933"/>
                </a:moveTo>
                <a:lnTo>
                  <a:pt x="2756884" y="530839"/>
                </a:lnTo>
                <a:cubicBezTo>
                  <a:pt x="2753532" y="532134"/>
                  <a:pt x="2750262" y="532997"/>
                  <a:pt x="2747073" y="533429"/>
                </a:cubicBezTo>
                <a:cubicBezTo>
                  <a:pt x="2743884" y="533860"/>
                  <a:pt x="2740261" y="534378"/>
                  <a:pt x="2736204" y="534983"/>
                </a:cubicBezTo>
                <a:cubicBezTo>
                  <a:pt x="2733470" y="535731"/>
                  <a:pt x="2730996" y="536651"/>
                  <a:pt x="2728780" y="537745"/>
                </a:cubicBezTo>
                <a:cubicBezTo>
                  <a:pt x="2726565" y="538838"/>
                  <a:pt x="2724435" y="539759"/>
                  <a:pt x="2722393" y="540507"/>
                </a:cubicBezTo>
                <a:cubicBezTo>
                  <a:pt x="2718220" y="541284"/>
                  <a:pt x="2714480" y="542492"/>
                  <a:pt x="2711171" y="544132"/>
                </a:cubicBezTo>
                <a:cubicBezTo>
                  <a:pt x="2707862" y="545772"/>
                  <a:pt x="2705157" y="547326"/>
                  <a:pt x="2703057" y="548794"/>
                </a:cubicBezTo>
                <a:lnTo>
                  <a:pt x="2674053" y="554318"/>
                </a:lnTo>
                <a:cubicBezTo>
                  <a:pt x="2668529" y="558462"/>
                  <a:pt x="2661623" y="561224"/>
                  <a:pt x="2653336" y="562605"/>
                </a:cubicBezTo>
                <a:cubicBezTo>
                  <a:pt x="2647812" y="565367"/>
                  <a:pt x="2646431" y="568129"/>
                  <a:pt x="2649193" y="570892"/>
                </a:cubicBezTo>
                <a:cubicBezTo>
                  <a:pt x="2650545" y="572417"/>
                  <a:pt x="2651984" y="574201"/>
                  <a:pt x="2653509" y="576244"/>
                </a:cubicBezTo>
                <a:cubicBezTo>
                  <a:pt x="2655034" y="578287"/>
                  <a:pt x="2656818" y="579725"/>
                  <a:pt x="2658861" y="580560"/>
                </a:cubicBezTo>
                <a:cubicBezTo>
                  <a:pt x="2661767" y="584070"/>
                  <a:pt x="2664932" y="587753"/>
                  <a:pt x="2668356" y="591609"/>
                </a:cubicBezTo>
                <a:cubicBezTo>
                  <a:pt x="2671780" y="595464"/>
                  <a:pt x="2674600" y="599147"/>
                  <a:pt x="2676815" y="602658"/>
                </a:cubicBezTo>
                <a:cubicBezTo>
                  <a:pt x="2685649" y="612441"/>
                  <a:pt x="2691806" y="622914"/>
                  <a:pt x="2695288" y="634078"/>
                </a:cubicBezTo>
                <a:cubicBezTo>
                  <a:pt x="2698770" y="645242"/>
                  <a:pt x="2700438" y="656406"/>
                  <a:pt x="2700295" y="667570"/>
                </a:cubicBezTo>
                <a:cubicBezTo>
                  <a:pt x="2699546" y="674447"/>
                  <a:pt x="2698280" y="681065"/>
                  <a:pt x="2696496" y="687424"/>
                </a:cubicBezTo>
                <a:cubicBezTo>
                  <a:pt x="2694713" y="693783"/>
                  <a:pt x="2692756" y="700056"/>
                  <a:pt x="2690627" y="706242"/>
                </a:cubicBezTo>
                <a:cubicBezTo>
                  <a:pt x="2689246" y="709493"/>
                  <a:pt x="2688555" y="711968"/>
                  <a:pt x="2688555" y="713666"/>
                </a:cubicBezTo>
                <a:cubicBezTo>
                  <a:pt x="2688555" y="715363"/>
                  <a:pt x="2689246" y="717492"/>
                  <a:pt x="2690627" y="720053"/>
                </a:cubicBezTo>
                <a:cubicBezTo>
                  <a:pt x="2691260" y="719996"/>
                  <a:pt x="2691720" y="719766"/>
                  <a:pt x="2692008" y="719363"/>
                </a:cubicBezTo>
                <a:cubicBezTo>
                  <a:pt x="2692296" y="718960"/>
                  <a:pt x="2692756" y="718730"/>
                  <a:pt x="2693389" y="718672"/>
                </a:cubicBezTo>
                <a:cubicBezTo>
                  <a:pt x="2699000" y="712457"/>
                  <a:pt x="2705042" y="706242"/>
                  <a:pt x="2711516" y="700027"/>
                </a:cubicBezTo>
                <a:cubicBezTo>
                  <a:pt x="2717990" y="693812"/>
                  <a:pt x="2724378" y="687597"/>
                  <a:pt x="2730679" y="681382"/>
                </a:cubicBezTo>
                <a:cubicBezTo>
                  <a:pt x="2733470" y="678562"/>
                  <a:pt x="2736175" y="675569"/>
                  <a:pt x="2738793" y="672404"/>
                </a:cubicBezTo>
                <a:cubicBezTo>
                  <a:pt x="2741412" y="669239"/>
                  <a:pt x="2743771" y="666247"/>
                  <a:pt x="2745872" y="663427"/>
                </a:cubicBezTo>
                <a:cubicBezTo>
                  <a:pt x="2751382" y="653989"/>
                  <a:pt x="2756886" y="645242"/>
                  <a:pt x="2762384" y="637186"/>
                </a:cubicBezTo>
                <a:cubicBezTo>
                  <a:pt x="2764560" y="632323"/>
                  <a:pt x="2766737" y="627547"/>
                  <a:pt x="2768914" y="622857"/>
                </a:cubicBezTo>
                <a:cubicBezTo>
                  <a:pt x="2771091" y="618166"/>
                  <a:pt x="2772581" y="613735"/>
                  <a:pt x="2773383" y="609563"/>
                </a:cubicBezTo>
                <a:cubicBezTo>
                  <a:pt x="2775417" y="602571"/>
                  <a:pt x="2776849" y="595493"/>
                  <a:pt x="2777680" y="588328"/>
                </a:cubicBezTo>
                <a:cubicBezTo>
                  <a:pt x="2778510" y="581164"/>
                  <a:pt x="2778911" y="574431"/>
                  <a:pt x="2778883" y="568129"/>
                </a:cubicBezTo>
                <a:cubicBezTo>
                  <a:pt x="2778854" y="567324"/>
                  <a:pt x="2778911" y="566173"/>
                  <a:pt x="2779055" y="564677"/>
                </a:cubicBezTo>
                <a:cubicBezTo>
                  <a:pt x="2779198" y="563180"/>
                  <a:pt x="2779599" y="562030"/>
                  <a:pt x="2780258" y="561224"/>
                </a:cubicBezTo>
                <a:cubicBezTo>
                  <a:pt x="2780286" y="556994"/>
                  <a:pt x="2780573" y="552678"/>
                  <a:pt x="2781117" y="548276"/>
                </a:cubicBezTo>
                <a:cubicBezTo>
                  <a:pt x="2781661" y="543873"/>
                  <a:pt x="2782292" y="539903"/>
                  <a:pt x="2783008" y="536364"/>
                </a:cubicBezTo>
                <a:cubicBezTo>
                  <a:pt x="2782922" y="534206"/>
                  <a:pt x="2782406" y="531961"/>
                  <a:pt x="2781461" y="529631"/>
                </a:cubicBezTo>
                <a:cubicBezTo>
                  <a:pt x="2780516" y="527300"/>
                  <a:pt x="2779656" y="525401"/>
                  <a:pt x="2778883" y="523933"/>
                </a:cubicBezTo>
                <a:close/>
                <a:moveTo>
                  <a:pt x="3649101" y="523426"/>
                </a:moveTo>
                <a:cubicBezTo>
                  <a:pt x="3641459" y="524118"/>
                  <a:pt x="3633558" y="525504"/>
                  <a:pt x="3625398" y="527582"/>
                </a:cubicBezTo>
                <a:cubicBezTo>
                  <a:pt x="3617238" y="529660"/>
                  <a:pt x="3608991" y="532432"/>
                  <a:pt x="3600657" y="535895"/>
                </a:cubicBezTo>
                <a:cubicBezTo>
                  <a:pt x="3609769" y="535462"/>
                  <a:pt x="3618535" y="534596"/>
                  <a:pt x="3626955" y="533298"/>
                </a:cubicBezTo>
                <a:cubicBezTo>
                  <a:pt x="3635375" y="531999"/>
                  <a:pt x="3642757" y="528708"/>
                  <a:pt x="3649101" y="523426"/>
                </a:cubicBezTo>
                <a:close/>
                <a:moveTo>
                  <a:pt x="3811974" y="493093"/>
                </a:moveTo>
                <a:cubicBezTo>
                  <a:pt x="3803768" y="493064"/>
                  <a:pt x="3795655" y="493466"/>
                  <a:pt x="3787637" y="494299"/>
                </a:cubicBezTo>
                <a:cubicBezTo>
                  <a:pt x="3779618" y="495131"/>
                  <a:pt x="3771171" y="496566"/>
                  <a:pt x="3762297" y="498604"/>
                </a:cubicBezTo>
                <a:cubicBezTo>
                  <a:pt x="3761522" y="499178"/>
                  <a:pt x="3760660" y="499752"/>
                  <a:pt x="3759712" y="500326"/>
                </a:cubicBezTo>
                <a:cubicBezTo>
                  <a:pt x="3758765" y="500900"/>
                  <a:pt x="3758248" y="502163"/>
                  <a:pt x="3758161" y="504114"/>
                </a:cubicBezTo>
                <a:cubicBezTo>
                  <a:pt x="3758104" y="504172"/>
                  <a:pt x="3758219" y="504401"/>
                  <a:pt x="3758506" y="504803"/>
                </a:cubicBezTo>
                <a:cubicBezTo>
                  <a:pt x="3758793" y="505205"/>
                  <a:pt x="3759597" y="505435"/>
                  <a:pt x="3760919" y="505492"/>
                </a:cubicBezTo>
                <a:cubicBezTo>
                  <a:pt x="3771919" y="504660"/>
                  <a:pt x="3782667" y="503569"/>
                  <a:pt x="3793163" y="502220"/>
                </a:cubicBezTo>
                <a:cubicBezTo>
                  <a:pt x="3803659" y="500871"/>
                  <a:pt x="3814076" y="500125"/>
                  <a:pt x="3824413" y="499981"/>
                </a:cubicBezTo>
                <a:cubicBezTo>
                  <a:pt x="3824471" y="500010"/>
                  <a:pt x="3824701" y="499953"/>
                  <a:pt x="3825104" y="499809"/>
                </a:cubicBezTo>
                <a:cubicBezTo>
                  <a:pt x="3825507" y="499666"/>
                  <a:pt x="3825738" y="499264"/>
                  <a:pt x="3825795" y="498604"/>
                </a:cubicBezTo>
                <a:cubicBezTo>
                  <a:pt x="3823146" y="496566"/>
                  <a:pt x="3820843" y="495131"/>
                  <a:pt x="3818885" y="494299"/>
                </a:cubicBezTo>
                <a:cubicBezTo>
                  <a:pt x="3816927" y="493466"/>
                  <a:pt x="3814623" y="493064"/>
                  <a:pt x="3811974" y="493093"/>
                </a:cubicBezTo>
                <a:close/>
                <a:moveTo>
                  <a:pt x="2847902" y="481119"/>
                </a:moveTo>
                <a:cubicBezTo>
                  <a:pt x="2855441" y="481090"/>
                  <a:pt x="2861426" y="482183"/>
                  <a:pt x="2865857" y="484399"/>
                </a:cubicBezTo>
                <a:cubicBezTo>
                  <a:pt x="2870288" y="486614"/>
                  <a:pt x="2873511" y="490125"/>
                  <a:pt x="2875525" y="494930"/>
                </a:cubicBezTo>
                <a:cubicBezTo>
                  <a:pt x="2879755" y="505317"/>
                  <a:pt x="2883725" y="515618"/>
                  <a:pt x="2887437" y="525833"/>
                </a:cubicBezTo>
                <a:cubicBezTo>
                  <a:pt x="2891149" y="536047"/>
                  <a:pt x="2894084" y="546003"/>
                  <a:pt x="2896242" y="555699"/>
                </a:cubicBezTo>
                <a:cubicBezTo>
                  <a:pt x="2899004" y="568129"/>
                  <a:pt x="2900385" y="580560"/>
                  <a:pt x="2900385" y="592990"/>
                </a:cubicBezTo>
                <a:cubicBezTo>
                  <a:pt x="2900299" y="599809"/>
                  <a:pt x="2899090" y="606197"/>
                  <a:pt x="2896760" y="612153"/>
                </a:cubicBezTo>
                <a:cubicBezTo>
                  <a:pt x="2894429" y="618109"/>
                  <a:pt x="2891494" y="624151"/>
                  <a:pt x="2887955" y="630280"/>
                </a:cubicBezTo>
                <a:cubicBezTo>
                  <a:pt x="2885883" y="635891"/>
                  <a:pt x="2883466" y="641588"/>
                  <a:pt x="2880704" y="647372"/>
                </a:cubicBezTo>
                <a:cubicBezTo>
                  <a:pt x="2877942" y="653155"/>
                  <a:pt x="2874834" y="658507"/>
                  <a:pt x="2871381" y="663427"/>
                </a:cubicBezTo>
                <a:cubicBezTo>
                  <a:pt x="2867900" y="667513"/>
                  <a:pt x="2864505" y="671426"/>
                  <a:pt x="2861196" y="675167"/>
                </a:cubicBezTo>
                <a:cubicBezTo>
                  <a:pt x="2857887" y="678907"/>
                  <a:pt x="2854837" y="682820"/>
                  <a:pt x="2852046" y="686906"/>
                </a:cubicBezTo>
                <a:cubicBezTo>
                  <a:pt x="2849341" y="690417"/>
                  <a:pt x="2846464" y="694100"/>
                  <a:pt x="2843414" y="697955"/>
                </a:cubicBezTo>
                <a:cubicBezTo>
                  <a:pt x="2840364" y="701811"/>
                  <a:pt x="2836796" y="705494"/>
                  <a:pt x="2832710" y="709004"/>
                </a:cubicBezTo>
                <a:cubicBezTo>
                  <a:pt x="2824508" y="719391"/>
                  <a:pt x="2815706" y="729002"/>
                  <a:pt x="2806303" y="737835"/>
                </a:cubicBezTo>
                <a:cubicBezTo>
                  <a:pt x="2796900" y="746669"/>
                  <a:pt x="2786385" y="754553"/>
                  <a:pt x="2774758" y="761487"/>
                </a:cubicBezTo>
                <a:cubicBezTo>
                  <a:pt x="2774701" y="761429"/>
                  <a:pt x="2774472" y="761545"/>
                  <a:pt x="2774071" y="761832"/>
                </a:cubicBezTo>
                <a:cubicBezTo>
                  <a:pt x="2773669" y="762120"/>
                  <a:pt x="2773440" y="762926"/>
                  <a:pt x="2773383" y="764249"/>
                </a:cubicBezTo>
                <a:cubicBezTo>
                  <a:pt x="2774815" y="764336"/>
                  <a:pt x="2776076" y="764508"/>
                  <a:pt x="2777164" y="764767"/>
                </a:cubicBezTo>
                <a:cubicBezTo>
                  <a:pt x="2778253" y="765026"/>
                  <a:pt x="2778826" y="764853"/>
                  <a:pt x="2778883" y="764249"/>
                </a:cubicBezTo>
                <a:lnTo>
                  <a:pt x="2799563" y="761487"/>
                </a:lnTo>
                <a:cubicBezTo>
                  <a:pt x="2810842" y="759876"/>
                  <a:pt x="2822812" y="757574"/>
                  <a:pt x="2835472" y="754581"/>
                </a:cubicBezTo>
                <a:cubicBezTo>
                  <a:pt x="2843759" y="753430"/>
                  <a:pt x="2852046" y="752970"/>
                  <a:pt x="2860332" y="753200"/>
                </a:cubicBezTo>
                <a:lnTo>
                  <a:pt x="2932151" y="749057"/>
                </a:lnTo>
                <a:cubicBezTo>
                  <a:pt x="2938999" y="748395"/>
                  <a:pt x="2946020" y="747992"/>
                  <a:pt x="2953213" y="747848"/>
                </a:cubicBezTo>
                <a:cubicBezTo>
                  <a:pt x="2960406" y="747705"/>
                  <a:pt x="2968118" y="747647"/>
                  <a:pt x="2976347" y="747676"/>
                </a:cubicBezTo>
                <a:lnTo>
                  <a:pt x="3063358" y="743532"/>
                </a:lnTo>
                <a:lnTo>
                  <a:pt x="3133795" y="743532"/>
                </a:lnTo>
                <a:cubicBezTo>
                  <a:pt x="3136759" y="743475"/>
                  <a:pt x="3140154" y="743590"/>
                  <a:pt x="3143981" y="743878"/>
                </a:cubicBezTo>
                <a:cubicBezTo>
                  <a:pt x="3147808" y="744165"/>
                  <a:pt x="3150858" y="744971"/>
                  <a:pt x="3153131" y="746295"/>
                </a:cubicBezTo>
                <a:cubicBezTo>
                  <a:pt x="3162799" y="748827"/>
                  <a:pt x="3168323" y="754812"/>
                  <a:pt x="3169705" y="764249"/>
                </a:cubicBezTo>
                <a:cubicBezTo>
                  <a:pt x="3171170" y="771730"/>
                  <a:pt x="3172723" y="778866"/>
                  <a:pt x="3174362" y="785656"/>
                </a:cubicBezTo>
                <a:cubicBezTo>
                  <a:pt x="3176002" y="792446"/>
                  <a:pt x="3177210" y="799581"/>
                  <a:pt x="3177987" y="807060"/>
                </a:cubicBezTo>
                <a:cubicBezTo>
                  <a:pt x="3178651" y="814721"/>
                  <a:pt x="3179055" y="822813"/>
                  <a:pt x="3179199" y="831335"/>
                </a:cubicBezTo>
                <a:cubicBezTo>
                  <a:pt x="3179344" y="839857"/>
                  <a:pt x="3179401" y="848293"/>
                  <a:pt x="3179372" y="856643"/>
                </a:cubicBezTo>
                <a:cubicBezTo>
                  <a:pt x="3178507" y="861406"/>
                  <a:pt x="3177125" y="866005"/>
                  <a:pt x="3175226" y="870439"/>
                </a:cubicBezTo>
                <a:cubicBezTo>
                  <a:pt x="3173327" y="874873"/>
                  <a:pt x="3171946" y="879484"/>
                  <a:pt x="3171082" y="884272"/>
                </a:cubicBezTo>
                <a:cubicBezTo>
                  <a:pt x="3170421" y="887819"/>
                  <a:pt x="3169673" y="891453"/>
                  <a:pt x="3168839" y="895173"/>
                </a:cubicBezTo>
                <a:cubicBezTo>
                  <a:pt x="3168004" y="898893"/>
                  <a:pt x="3166911" y="902181"/>
                  <a:pt x="3165559" y="905036"/>
                </a:cubicBezTo>
                <a:cubicBezTo>
                  <a:pt x="3164207" y="908410"/>
                  <a:pt x="3163114" y="911352"/>
                  <a:pt x="3162279" y="913861"/>
                </a:cubicBezTo>
                <a:cubicBezTo>
                  <a:pt x="3161445" y="916370"/>
                  <a:pt x="3160697" y="918965"/>
                  <a:pt x="3160035" y="921647"/>
                </a:cubicBezTo>
                <a:cubicBezTo>
                  <a:pt x="3156698" y="926551"/>
                  <a:pt x="3154052" y="931624"/>
                  <a:pt x="3152095" y="936866"/>
                </a:cubicBezTo>
                <a:cubicBezTo>
                  <a:pt x="3150139" y="942109"/>
                  <a:pt x="3148183" y="947166"/>
                  <a:pt x="3146227" y="952039"/>
                </a:cubicBezTo>
                <a:cubicBezTo>
                  <a:pt x="3144184" y="956218"/>
                  <a:pt x="3142055" y="960569"/>
                  <a:pt x="3139840" y="965092"/>
                </a:cubicBezTo>
                <a:cubicBezTo>
                  <a:pt x="3137625" y="969615"/>
                  <a:pt x="3135151" y="973968"/>
                  <a:pt x="3132418" y="978150"/>
                </a:cubicBezTo>
                <a:lnTo>
                  <a:pt x="3122752" y="997502"/>
                </a:lnTo>
                <a:cubicBezTo>
                  <a:pt x="3120566" y="1003089"/>
                  <a:pt x="3118034" y="1008502"/>
                  <a:pt x="3115157" y="1013743"/>
                </a:cubicBezTo>
                <a:cubicBezTo>
                  <a:pt x="3112280" y="1018984"/>
                  <a:pt x="3109749" y="1023707"/>
                  <a:pt x="3107562" y="1027911"/>
                </a:cubicBezTo>
                <a:cubicBezTo>
                  <a:pt x="3102269" y="1034794"/>
                  <a:pt x="3098011" y="1041417"/>
                  <a:pt x="3094789" y="1047781"/>
                </a:cubicBezTo>
                <a:cubicBezTo>
                  <a:pt x="3091567" y="1054145"/>
                  <a:pt x="3088000" y="1060423"/>
                  <a:pt x="3084088" y="1066614"/>
                </a:cubicBezTo>
                <a:cubicBezTo>
                  <a:pt x="3080635" y="1073496"/>
                  <a:pt x="3077183" y="1079774"/>
                  <a:pt x="3073731" y="1085447"/>
                </a:cubicBezTo>
                <a:cubicBezTo>
                  <a:pt x="3070279" y="1091120"/>
                  <a:pt x="3066827" y="1096361"/>
                  <a:pt x="3063374" y="1101170"/>
                </a:cubicBezTo>
                <a:cubicBezTo>
                  <a:pt x="3059261" y="1107476"/>
                  <a:pt x="3055406" y="1113524"/>
                  <a:pt x="3051810" y="1119312"/>
                </a:cubicBezTo>
                <a:cubicBezTo>
                  <a:pt x="3048214" y="1125100"/>
                  <a:pt x="3044704" y="1130111"/>
                  <a:pt x="3041280" y="1134344"/>
                </a:cubicBezTo>
                <a:lnTo>
                  <a:pt x="2998473" y="1186869"/>
                </a:lnTo>
                <a:cubicBezTo>
                  <a:pt x="2992231" y="1193176"/>
                  <a:pt x="2985729" y="1200098"/>
                  <a:pt x="2978969" y="1207636"/>
                </a:cubicBezTo>
                <a:cubicBezTo>
                  <a:pt x="2972208" y="1215173"/>
                  <a:pt x="2965361" y="1222467"/>
                  <a:pt x="2958428" y="1229516"/>
                </a:cubicBezTo>
                <a:cubicBezTo>
                  <a:pt x="2953538" y="1232249"/>
                  <a:pt x="2948820" y="1235069"/>
                  <a:pt x="2944274" y="1237975"/>
                </a:cubicBezTo>
                <a:cubicBezTo>
                  <a:pt x="2939729" y="1240881"/>
                  <a:pt x="2935701" y="1244046"/>
                  <a:pt x="2932192" y="1247470"/>
                </a:cubicBezTo>
                <a:cubicBezTo>
                  <a:pt x="2927445" y="1250290"/>
                  <a:pt x="2923130" y="1253283"/>
                  <a:pt x="2919246" y="1256448"/>
                </a:cubicBezTo>
                <a:cubicBezTo>
                  <a:pt x="2915362" y="1259613"/>
                  <a:pt x="2911392" y="1262605"/>
                  <a:pt x="2907336" y="1265425"/>
                </a:cubicBezTo>
                <a:cubicBezTo>
                  <a:pt x="2898878" y="1270460"/>
                  <a:pt x="2890248" y="1272820"/>
                  <a:pt x="2881444" y="1272503"/>
                </a:cubicBezTo>
                <a:cubicBezTo>
                  <a:pt x="2872641" y="1272187"/>
                  <a:pt x="2864701" y="1267986"/>
                  <a:pt x="2857624" y="1259900"/>
                </a:cubicBezTo>
                <a:cubicBezTo>
                  <a:pt x="2856215" y="1257196"/>
                  <a:pt x="2854201" y="1255354"/>
                  <a:pt x="2851583" y="1254376"/>
                </a:cubicBezTo>
                <a:cubicBezTo>
                  <a:pt x="2848965" y="1253398"/>
                  <a:pt x="2845916" y="1252937"/>
                  <a:pt x="2842435" y="1252995"/>
                </a:cubicBezTo>
                <a:cubicBezTo>
                  <a:pt x="2834667" y="1253743"/>
                  <a:pt x="2826727" y="1252937"/>
                  <a:pt x="2818615" y="1250578"/>
                </a:cubicBezTo>
                <a:cubicBezTo>
                  <a:pt x="2810502" y="1248218"/>
                  <a:pt x="2803253" y="1243960"/>
                  <a:pt x="2796866" y="1237803"/>
                </a:cubicBezTo>
                <a:lnTo>
                  <a:pt x="2789962" y="1232278"/>
                </a:lnTo>
                <a:cubicBezTo>
                  <a:pt x="2786049" y="1228796"/>
                  <a:pt x="2782482" y="1226092"/>
                  <a:pt x="2779260" y="1224164"/>
                </a:cubicBezTo>
                <a:cubicBezTo>
                  <a:pt x="2776038" y="1222236"/>
                  <a:pt x="2771780" y="1221258"/>
                  <a:pt x="2766487" y="1221229"/>
                </a:cubicBezTo>
                <a:cubicBezTo>
                  <a:pt x="2755440" y="1220999"/>
                  <a:pt x="2747155" y="1215935"/>
                  <a:pt x="2741631" y="1206037"/>
                </a:cubicBezTo>
                <a:cubicBezTo>
                  <a:pt x="2733576" y="1197851"/>
                  <a:pt x="2727592" y="1186854"/>
                  <a:pt x="2723680" y="1173047"/>
                </a:cubicBezTo>
                <a:cubicBezTo>
                  <a:pt x="2723018" y="1170858"/>
                  <a:pt x="2722615" y="1168324"/>
                  <a:pt x="2722472" y="1165444"/>
                </a:cubicBezTo>
                <a:cubicBezTo>
                  <a:pt x="2722328" y="1162565"/>
                  <a:pt x="2722270" y="1160031"/>
                  <a:pt x="2722299" y="1157842"/>
                </a:cubicBezTo>
                <a:cubicBezTo>
                  <a:pt x="2719077" y="1152227"/>
                  <a:pt x="2717236" y="1146525"/>
                  <a:pt x="2716776" y="1140737"/>
                </a:cubicBezTo>
                <a:cubicBezTo>
                  <a:pt x="2716315" y="1134948"/>
                  <a:pt x="2715855" y="1129592"/>
                  <a:pt x="2715395" y="1124668"/>
                </a:cubicBezTo>
                <a:cubicBezTo>
                  <a:pt x="2714791" y="1119859"/>
                  <a:pt x="2713927" y="1115309"/>
                  <a:pt x="2712805" y="1111019"/>
                </a:cubicBezTo>
                <a:cubicBezTo>
                  <a:pt x="2711684" y="1106728"/>
                  <a:pt x="2709785" y="1102523"/>
                  <a:pt x="2707109" y="1098406"/>
                </a:cubicBezTo>
                <a:cubicBezTo>
                  <a:pt x="2706448" y="1095699"/>
                  <a:pt x="2705700" y="1093165"/>
                  <a:pt x="2704866" y="1090803"/>
                </a:cubicBezTo>
                <a:cubicBezTo>
                  <a:pt x="2704031" y="1088442"/>
                  <a:pt x="2702938" y="1085908"/>
                  <a:pt x="2701586" y="1083201"/>
                </a:cubicBezTo>
                <a:lnTo>
                  <a:pt x="2691920" y="1069379"/>
                </a:lnTo>
                <a:cubicBezTo>
                  <a:pt x="2681103" y="1058321"/>
                  <a:pt x="2669596" y="1048645"/>
                  <a:pt x="2657398" y="1040351"/>
                </a:cubicBezTo>
                <a:lnTo>
                  <a:pt x="2649113" y="1033440"/>
                </a:lnTo>
                <a:cubicBezTo>
                  <a:pt x="2644941" y="1029409"/>
                  <a:pt x="2640511" y="1026414"/>
                  <a:pt x="2635822" y="1024456"/>
                </a:cubicBezTo>
                <a:cubicBezTo>
                  <a:pt x="2631133" y="1022497"/>
                  <a:pt x="2626357" y="1020885"/>
                  <a:pt x="2621495" y="1019618"/>
                </a:cubicBezTo>
                <a:cubicBezTo>
                  <a:pt x="2620834" y="1019560"/>
                  <a:pt x="2620431" y="1019330"/>
                  <a:pt x="2620287" y="1018927"/>
                </a:cubicBezTo>
                <a:cubicBezTo>
                  <a:pt x="2620143" y="1018523"/>
                  <a:pt x="2620086" y="1018293"/>
                  <a:pt x="2620114" y="1018236"/>
                </a:cubicBezTo>
                <a:lnTo>
                  <a:pt x="2620114" y="1016853"/>
                </a:lnTo>
                <a:lnTo>
                  <a:pt x="2629781" y="1016853"/>
                </a:lnTo>
                <a:lnTo>
                  <a:pt x="2647732" y="1023764"/>
                </a:lnTo>
                <a:cubicBezTo>
                  <a:pt x="2649774" y="1024398"/>
                  <a:pt x="2651558" y="1024859"/>
                  <a:pt x="2653083" y="1025147"/>
                </a:cubicBezTo>
                <a:cubicBezTo>
                  <a:pt x="2654608" y="1025435"/>
                  <a:pt x="2656046" y="1025895"/>
                  <a:pt x="2657398" y="1026529"/>
                </a:cubicBezTo>
                <a:cubicBezTo>
                  <a:pt x="2659642" y="1028689"/>
                  <a:pt x="2662404" y="1030589"/>
                  <a:pt x="2665683" y="1032231"/>
                </a:cubicBezTo>
                <a:cubicBezTo>
                  <a:pt x="2668963" y="1033872"/>
                  <a:pt x="2671725" y="1034736"/>
                  <a:pt x="2673968" y="1034822"/>
                </a:cubicBezTo>
                <a:lnTo>
                  <a:pt x="2698824" y="1047263"/>
                </a:lnTo>
                <a:cubicBezTo>
                  <a:pt x="2700205" y="1047320"/>
                  <a:pt x="2701931" y="1047896"/>
                  <a:pt x="2704002" y="1048990"/>
                </a:cubicBezTo>
                <a:cubicBezTo>
                  <a:pt x="2706074" y="1050085"/>
                  <a:pt x="2708490" y="1051352"/>
                  <a:pt x="2711252" y="1052792"/>
                </a:cubicBezTo>
                <a:lnTo>
                  <a:pt x="2714014" y="1052792"/>
                </a:lnTo>
                <a:cubicBezTo>
                  <a:pt x="2718156" y="1056852"/>
                  <a:pt x="2722644" y="1060135"/>
                  <a:pt x="2727477" y="1062640"/>
                </a:cubicBezTo>
                <a:cubicBezTo>
                  <a:pt x="2732310" y="1065145"/>
                  <a:pt x="2737489" y="1067392"/>
                  <a:pt x="2743012" y="1069379"/>
                </a:cubicBezTo>
                <a:cubicBezTo>
                  <a:pt x="2755670" y="1073525"/>
                  <a:pt x="2767638" y="1079054"/>
                  <a:pt x="2778915" y="1085965"/>
                </a:cubicBezTo>
                <a:cubicBezTo>
                  <a:pt x="2786452" y="1090544"/>
                  <a:pt x="2794162" y="1094172"/>
                  <a:pt x="2802044" y="1096851"/>
                </a:cubicBezTo>
                <a:cubicBezTo>
                  <a:pt x="2809927" y="1099529"/>
                  <a:pt x="2818327" y="1102811"/>
                  <a:pt x="2827245" y="1106699"/>
                </a:cubicBezTo>
                <a:cubicBezTo>
                  <a:pt x="2828626" y="1107419"/>
                  <a:pt x="2830007" y="1108052"/>
                  <a:pt x="2831388" y="1108600"/>
                </a:cubicBezTo>
                <a:cubicBezTo>
                  <a:pt x="2832769" y="1109147"/>
                  <a:pt x="2834150" y="1109435"/>
                  <a:pt x="2835530" y="1109464"/>
                </a:cubicBezTo>
                <a:cubicBezTo>
                  <a:pt x="2838321" y="1109435"/>
                  <a:pt x="2840680" y="1109147"/>
                  <a:pt x="2842608" y="1108600"/>
                </a:cubicBezTo>
                <a:cubicBezTo>
                  <a:pt x="2844535" y="1108052"/>
                  <a:pt x="2845858" y="1107419"/>
                  <a:pt x="2846577" y="1106699"/>
                </a:cubicBezTo>
                <a:cubicBezTo>
                  <a:pt x="2849253" y="1102610"/>
                  <a:pt x="2851842" y="1098694"/>
                  <a:pt x="2854345" y="1094950"/>
                </a:cubicBezTo>
                <a:cubicBezTo>
                  <a:pt x="2856848" y="1091206"/>
                  <a:pt x="2859782" y="1087290"/>
                  <a:pt x="2863148" y="1083201"/>
                </a:cubicBezTo>
                <a:cubicBezTo>
                  <a:pt x="2866600" y="1077701"/>
                  <a:pt x="2870052" y="1072460"/>
                  <a:pt x="2873505" y="1067478"/>
                </a:cubicBezTo>
                <a:cubicBezTo>
                  <a:pt x="2876957" y="1062496"/>
                  <a:pt x="2880409" y="1057601"/>
                  <a:pt x="2883861" y="1052792"/>
                </a:cubicBezTo>
                <a:cubicBezTo>
                  <a:pt x="2886019" y="1047982"/>
                  <a:pt x="2888608" y="1043433"/>
                  <a:pt x="2891628" y="1039142"/>
                </a:cubicBezTo>
                <a:cubicBezTo>
                  <a:pt x="2894649" y="1034851"/>
                  <a:pt x="2897583" y="1030647"/>
                  <a:pt x="2900432" y="1026529"/>
                </a:cubicBezTo>
                <a:cubicBezTo>
                  <a:pt x="2903280" y="1022382"/>
                  <a:pt x="2906214" y="1017890"/>
                  <a:pt x="2909235" y="1013052"/>
                </a:cubicBezTo>
                <a:cubicBezTo>
                  <a:pt x="2912255" y="1008214"/>
                  <a:pt x="2914844" y="1003031"/>
                  <a:pt x="2917002" y="997502"/>
                </a:cubicBezTo>
                <a:cubicBezTo>
                  <a:pt x="2920540" y="992721"/>
                  <a:pt x="2924165" y="988115"/>
                  <a:pt x="2927876" y="983685"/>
                </a:cubicBezTo>
                <a:cubicBezTo>
                  <a:pt x="2931587" y="979255"/>
                  <a:pt x="2934867" y="974660"/>
                  <a:pt x="2937715" y="969900"/>
                </a:cubicBezTo>
                <a:lnTo>
                  <a:pt x="2958428" y="936874"/>
                </a:lnTo>
                <a:cubicBezTo>
                  <a:pt x="2962628" y="931279"/>
                  <a:pt x="2966656" y="925512"/>
                  <a:pt x="2970511" y="919571"/>
                </a:cubicBezTo>
                <a:cubicBezTo>
                  <a:pt x="2974366" y="913630"/>
                  <a:pt x="2977703" y="907862"/>
                  <a:pt x="2980522" y="902267"/>
                </a:cubicBezTo>
                <a:lnTo>
                  <a:pt x="3005378" y="864906"/>
                </a:lnTo>
                <a:lnTo>
                  <a:pt x="3012282" y="852511"/>
                </a:lnTo>
                <a:cubicBezTo>
                  <a:pt x="3012397" y="851047"/>
                  <a:pt x="3012858" y="849498"/>
                  <a:pt x="3013663" y="847862"/>
                </a:cubicBezTo>
                <a:cubicBezTo>
                  <a:pt x="3014469" y="846227"/>
                  <a:pt x="3014929" y="845022"/>
                  <a:pt x="3015044" y="844247"/>
                </a:cubicBezTo>
                <a:cubicBezTo>
                  <a:pt x="3017029" y="839513"/>
                  <a:pt x="3018582" y="834864"/>
                  <a:pt x="3019704" y="830302"/>
                </a:cubicBezTo>
                <a:cubicBezTo>
                  <a:pt x="3020826" y="825740"/>
                  <a:pt x="3022035" y="820747"/>
                  <a:pt x="3023329" y="815324"/>
                </a:cubicBezTo>
                <a:lnTo>
                  <a:pt x="3023329" y="802921"/>
                </a:lnTo>
                <a:cubicBezTo>
                  <a:pt x="3023933" y="800274"/>
                  <a:pt x="3023761" y="798662"/>
                  <a:pt x="3022811" y="798087"/>
                </a:cubicBezTo>
                <a:cubicBezTo>
                  <a:pt x="3021862" y="797511"/>
                  <a:pt x="3020654" y="797281"/>
                  <a:pt x="3019187" y="797396"/>
                </a:cubicBezTo>
                <a:lnTo>
                  <a:pt x="2988807" y="797396"/>
                </a:lnTo>
                <a:cubicBezTo>
                  <a:pt x="2980407" y="798029"/>
                  <a:pt x="2971661" y="798490"/>
                  <a:pt x="2962571" y="798777"/>
                </a:cubicBezTo>
                <a:cubicBezTo>
                  <a:pt x="2953480" y="799065"/>
                  <a:pt x="2944735" y="799526"/>
                  <a:pt x="2936334" y="800159"/>
                </a:cubicBezTo>
                <a:cubicBezTo>
                  <a:pt x="2929545" y="801482"/>
                  <a:pt x="2923446" y="802633"/>
                  <a:pt x="2918038" y="803611"/>
                </a:cubicBezTo>
                <a:cubicBezTo>
                  <a:pt x="2912629" y="804589"/>
                  <a:pt x="2907221" y="805738"/>
                  <a:pt x="2901812" y="807060"/>
                </a:cubicBezTo>
                <a:cubicBezTo>
                  <a:pt x="2896231" y="807691"/>
                  <a:pt x="2890823" y="808495"/>
                  <a:pt x="2885587" y="809471"/>
                </a:cubicBezTo>
                <a:cubicBezTo>
                  <a:pt x="2880351" y="810446"/>
                  <a:pt x="2875633" y="811938"/>
                  <a:pt x="2871433" y="813947"/>
                </a:cubicBezTo>
                <a:cubicBezTo>
                  <a:pt x="2867262" y="815668"/>
                  <a:pt x="2863522" y="816701"/>
                  <a:pt x="2860214" y="817046"/>
                </a:cubicBezTo>
                <a:cubicBezTo>
                  <a:pt x="2856905" y="817390"/>
                  <a:pt x="2854201" y="819112"/>
                  <a:pt x="2852101" y="822210"/>
                </a:cubicBezTo>
                <a:lnTo>
                  <a:pt x="2845197" y="822210"/>
                </a:lnTo>
                <a:cubicBezTo>
                  <a:pt x="2843672" y="824248"/>
                  <a:pt x="2841543" y="825682"/>
                  <a:pt x="2838810" y="826514"/>
                </a:cubicBezTo>
                <a:cubicBezTo>
                  <a:pt x="2836077" y="827347"/>
                  <a:pt x="2833603" y="827748"/>
                  <a:pt x="2831388" y="827720"/>
                </a:cubicBezTo>
                <a:cubicBezTo>
                  <a:pt x="2829259" y="828007"/>
                  <a:pt x="2826612" y="829154"/>
                  <a:pt x="2823448" y="831163"/>
                </a:cubicBezTo>
                <a:cubicBezTo>
                  <a:pt x="2820283" y="833171"/>
                  <a:pt x="2816946" y="834319"/>
                  <a:pt x="2813437" y="834606"/>
                </a:cubicBezTo>
                <a:cubicBezTo>
                  <a:pt x="2812746" y="834721"/>
                  <a:pt x="2812056" y="835180"/>
                  <a:pt x="2811365" y="835983"/>
                </a:cubicBezTo>
                <a:cubicBezTo>
                  <a:pt x="2810675" y="836787"/>
                  <a:pt x="2809984" y="837246"/>
                  <a:pt x="2809294" y="837361"/>
                </a:cubicBezTo>
                <a:cubicBezTo>
                  <a:pt x="2807309" y="838652"/>
                  <a:pt x="2805755" y="839513"/>
                  <a:pt x="2804633" y="839943"/>
                </a:cubicBezTo>
                <a:cubicBezTo>
                  <a:pt x="2803512" y="840373"/>
                  <a:pt x="2802303" y="840890"/>
                  <a:pt x="2801009" y="841492"/>
                </a:cubicBezTo>
                <a:cubicBezTo>
                  <a:pt x="2798909" y="842267"/>
                  <a:pt x="2796895" y="843128"/>
                  <a:pt x="2794967" y="844075"/>
                </a:cubicBezTo>
                <a:cubicBezTo>
                  <a:pt x="2793040" y="845022"/>
                  <a:pt x="2791371" y="845538"/>
                  <a:pt x="2789962" y="845624"/>
                </a:cubicBezTo>
                <a:cubicBezTo>
                  <a:pt x="2786567" y="845768"/>
                  <a:pt x="2783690" y="846514"/>
                  <a:pt x="2781331" y="847862"/>
                </a:cubicBezTo>
                <a:cubicBezTo>
                  <a:pt x="2778972" y="849211"/>
                  <a:pt x="2776786" y="850301"/>
                  <a:pt x="2774772" y="851134"/>
                </a:cubicBezTo>
                <a:cubicBezTo>
                  <a:pt x="2774139" y="851793"/>
                  <a:pt x="2773679" y="852195"/>
                  <a:pt x="2773391" y="852339"/>
                </a:cubicBezTo>
                <a:cubicBezTo>
                  <a:pt x="2773104" y="852482"/>
                  <a:pt x="2772643" y="852539"/>
                  <a:pt x="2772010" y="852511"/>
                </a:cubicBezTo>
                <a:lnTo>
                  <a:pt x="2769249" y="855265"/>
                </a:lnTo>
                <a:cubicBezTo>
                  <a:pt x="2765300" y="855265"/>
                  <a:pt x="2761866" y="855954"/>
                  <a:pt x="2758945" y="857331"/>
                </a:cubicBezTo>
                <a:cubicBezTo>
                  <a:pt x="2756024" y="858709"/>
                  <a:pt x="2752587" y="860775"/>
                  <a:pt x="2748634" y="863529"/>
                </a:cubicBezTo>
                <a:lnTo>
                  <a:pt x="2745872" y="863529"/>
                </a:lnTo>
                <a:lnTo>
                  <a:pt x="2741728" y="864906"/>
                </a:lnTo>
                <a:cubicBezTo>
                  <a:pt x="2740923" y="865566"/>
                  <a:pt x="2739772" y="865968"/>
                  <a:pt x="2738276" y="866112"/>
                </a:cubicBezTo>
                <a:cubicBezTo>
                  <a:pt x="2736779" y="866255"/>
                  <a:pt x="2735628" y="866312"/>
                  <a:pt x="2734823" y="866284"/>
                </a:cubicBezTo>
                <a:cubicBezTo>
                  <a:pt x="2732722" y="866226"/>
                  <a:pt x="2731053" y="866341"/>
                  <a:pt x="2729816" y="866629"/>
                </a:cubicBezTo>
                <a:cubicBezTo>
                  <a:pt x="2728579" y="866917"/>
                  <a:pt x="2727946" y="867722"/>
                  <a:pt x="2727917" y="869045"/>
                </a:cubicBezTo>
                <a:cubicBezTo>
                  <a:pt x="2727917" y="869708"/>
                  <a:pt x="2727572" y="870112"/>
                  <a:pt x="2726881" y="870256"/>
                </a:cubicBezTo>
                <a:cubicBezTo>
                  <a:pt x="2726191" y="870401"/>
                  <a:pt x="2725155" y="870458"/>
                  <a:pt x="2723774" y="870429"/>
                </a:cubicBezTo>
                <a:cubicBezTo>
                  <a:pt x="2722249" y="869737"/>
                  <a:pt x="2720465" y="869737"/>
                  <a:pt x="2718422" y="870429"/>
                </a:cubicBezTo>
                <a:cubicBezTo>
                  <a:pt x="2716379" y="871122"/>
                  <a:pt x="2714940" y="872506"/>
                  <a:pt x="2714106" y="874582"/>
                </a:cubicBezTo>
                <a:cubicBezTo>
                  <a:pt x="2708754" y="873948"/>
                  <a:pt x="2703920" y="874179"/>
                  <a:pt x="2699604" y="875274"/>
                </a:cubicBezTo>
                <a:cubicBezTo>
                  <a:pt x="2695288" y="876370"/>
                  <a:pt x="2690454" y="877985"/>
                  <a:pt x="2685102" y="880119"/>
                </a:cubicBezTo>
                <a:cubicBezTo>
                  <a:pt x="2680355" y="881503"/>
                  <a:pt x="2675693" y="882542"/>
                  <a:pt x="2671118" y="883234"/>
                </a:cubicBezTo>
                <a:cubicBezTo>
                  <a:pt x="2666543" y="883926"/>
                  <a:pt x="2661537" y="884272"/>
                  <a:pt x="2656099" y="884272"/>
                </a:cubicBezTo>
                <a:cubicBezTo>
                  <a:pt x="2648560" y="885570"/>
                  <a:pt x="2641539" y="886435"/>
                  <a:pt x="2635036" y="886868"/>
                </a:cubicBezTo>
                <a:cubicBezTo>
                  <a:pt x="2628534" y="887300"/>
                  <a:pt x="2622203" y="887819"/>
                  <a:pt x="2616046" y="888425"/>
                </a:cubicBezTo>
                <a:cubicBezTo>
                  <a:pt x="2613341" y="888367"/>
                  <a:pt x="2611155" y="888137"/>
                  <a:pt x="2609486" y="887733"/>
                </a:cubicBezTo>
                <a:cubicBezTo>
                  <a:pt x="2607817" y="887329"/>
                  <a:pt x="2606321" y="887098"/>
                  <a:pt x="2604997" y="887041"/>
                </a:cubicBezTo>
                <a:cubicBezTo>
                  <a:pt x="2603673" y="887098"/>
                  <a:pt x="2602522" y="887329"/>
                  <a:pt x="2601544" y="887733"/>
                </a:cubicBezTo>
                <a:cubicBezTo>
                  <a:pt x="2600566" y="888137"/>
                  <a:pt x="2599415" y="888367"/>
                  <a:pt x="2598091" y="888425"/>
                </a:cubicBezTo>
                <a:cubicBezTo>
                  <a:pt x="2598063" y="889261"/>
                  <a:pt x="2598120" y="890357"/>
                  <a:pt x="2598264" y="891713"/>
                </a:cubicBezTo>
                <a:cubicBezTo>
                  <a:pt x="2598408" y="893068"/>
                  <a:pt x="2598811" y="893818"/>
                  <a:pt x="2599472" y="893962"/>
                </a:cubicBezTo>
                <a:cubicBezTo>
                  <a:pt x="2600105" y="894625"/>
                  <a:pt x="2600566" y="895375"/>
                  <a:pt x="2600854" y="896211"/>
                </a:cubicBezTo>
                <a:cubicBezTo>
                  <a:pt x="2601141" y="897048"/>
                  <a:pt x="2601602" y="898144"/>
                  <a:pt x="2602235" y="899499"/>
                </a:cubicBezTo>
                <a:cubicBezTo>
                  <a:pt x="2600163" y="900220"/>
                  <a:pt x="2598437" y="900162"/>
                  <a:pt x="2597056" y="899326"/>
                </a:cubicBezTo>
                <a:cubicBezTo>
                  <a:pt x="2595674" y="898490"/>
                  <a:pt x="2594639" y="896702"/>
                  <a:pt x="2593948" y="893962"/>
                </a:cubicBezTo>
                <a:cubicBezTo>
                  <a:pt x="2593286" y="893875"/>
                  <a:pt x="2592883" y="893356"/>
                  <a:pt x="2592739" y="892405"/>
                </a:cubicBezTo>
                <a:cubicBezTo>
                  <a:pt x="2592596" y="891453"/>
                  <a:pt x="2592538" y="890588"/>
                  <a:pt x="2592567" y="889809"/>
                </a:cubicBezTo>
                <a:cubicBezTo>
                  <a:pt x="2591819" y="888396"/>
                  <a:pt x="2590898" y="887415"/>
                  <a:pt x="2589805" y="886868"/>
                </a:cubicBezTo>
                <a:cubicBezTo>
                  <a:pt x="2588711" y="886320"/>
                  <a:pt x="2587790" y="886377"/>
                  <a:pt x="2587042" y="887041"/>
                </a:cubicBezTo>
                <a:lnTo>
                  <a:pt x="2571850" y="887041"/>
                </a:lnTo>
                <a:cubicBezTo>
                  <a:pt x="2567678" y="887012"/>
                  <a:pt x="2563592" y="886377"/>
                  <a:pt x="2559592" y="885137"/>
                </a:cubicBezTo>
                <a:cubicBezTo>
                  <a:pt x="2555593" y="883897"/>
                  <a:pt x="2551852" y="882225"/>
                  <a:pt x="2548371" y="880119"/>
                </a:cubicBezTo>
                <a:lnTo>
                  <a:pt x="2533178" y="866284"/>
                </a:lnTo>
                <a:cubicBezTo>
                  <a:pt x="2531826" y="865538"/>
                  <a:pt x="2530387" y="864964"/>
                  <a:pt x="2528862" y="864562"/>
                </a:cubicBezTo>
                <a:cubicBezTo>
                  <a:pt x="2527337" y="864160"/>
                  <a:pt x="2525554" y="864275"/>
                  <a:pt x="2523511" y="864906"/>
                </a:cubicBezTo>
                <a:cubicBezTo>
                  <a:pt x="2517756" y="865136"/>
                  <a:pt x="2514073" y="863300"/>
                  <a:pt x="2512462" y="859397"/>
                </a:cubicBezTo>
                <a:cubicBezTo>
                  <a:pt x="2508232" y="856585"/>
                  <a:pt x="2504952" y="853257"/>
                  <a:pt x="2502621" y="849412"/>
                </a:cubicBezTo>
                <a:cubicBezTo>
                  <a:pt x="2500290" y="845567"/>
                  <a:pt x="2499427" y="841550"/>
                  <a:pt x="2500031" y="837361"/>
                </a:cubicBezTo>
                <a:cubicBezTo>
                  <a:pt x="2499945" y="833286"/>
                  <a:pt x="2499773" y="829384"/>
                  <a:pt x="2499514" y="825654"/>
                </a:cubicBezTo>
                <a:cubicBezTo>
                  <a:pt x="2499255" y="821923"/>
                  <a:pt x="2499427" y="818021"/>
                  <a:pt x="2500031" y="813947"/>
                </a:cubicBezTo>
                <a:cubicBezTo>
                  <a:pt x="2501182" y="805679"/>
                  <a:pt x="2504405" y="797400"/>
                  <a:pt x="2509699" y="789109"/>
                </a:cubicBezTo>
                <a:lnTo>
                  <a:pt x="2511080" y="787728"/>
                </a:lnTo>
                <a:lnTo>
                  <a:pt x="2515224" y="764249"/>
                </a:lnTo>
                <a:lnTo>
                  <a:pt x="2519367" y="750438"/>
                </a:lnTo>
                <a:cubicBezTo>
                  <a:pt x="2522072" y="743446"/>
                  <a:pt x="2524604" y="736713"/>
                  <a:pt x="2526963" y="730239"/>
                </a:cubicBezTo>
                <a:cubicBezTo>
                  <a:pt x="2529323" y="723765"/>
                  <a:pt x="2531855" y="718068"/>
                  <a:pt x="2534560" y="713148"/>
                </a:cubicBezTo>
                <a:cubicBezTo>
                  <a:pt x="2536056" y="708256"/>
                  <a:pt x="2537897" y="703537"/>
                  <a:pt x="2540084" y="698991"/>
                </a:cubicBezTo>
                <a:cubicBezTo>
                  <a:pt x="2542271" y="694445"/>
                  <a:pt x="2544112" y="690417"/>
                  <a:pt x="2545609" y="686906"/>
                </a:cubicBezTo>
                <a:cubicBezTo>
                  <a:pt x="2547767" y="682187"/>
                  <a:pt x="2550011" y="677814"/>
                  <a:pt x="2552342" y="673786"/>
                </a:cubicBezTo>
                <a:cubicBezTo>
                  <a:pt x="2554672" y="669757"/>
                  <a:pt x="2556571" y="665384"/>
                  <a:pt x="2558039" y="660665"/>
                </a:cubicBezTo>
                <a:cubicBezTo>
                  <a:pt x="2563563" y="652378"/>
                  <a:pt x="2567707" y="644091"/>
                  <a:pt x="2570469" y="635805"/>
                </a:cubicBezTo>
                <a:cubicBezTo>
                  <a:pt x="2571131" y="633157"/>
                  <a:pt x="2571879" y="630856"/>
                  <a:pt x="2572713" y="628899"/>
                </a:cubicBezTo>
                <a:cubicBezTo>
                  <a:pt x="2573548" y="626942"/>
                  <a:pt x="2574641" y="624641"/>
                  <a:pt x="2575993" y="621993"/>
                </a:cubicBezTo>
                <a:cubicBezTo>
                  <a:pt x="2578813" y="617965"/>
                  <a:pt x="2581460" y="614282"/>
                  <a:pt x="2583935" y="610944"/>
                </a:cubicBezTo>
                <a:cubicBezTo>
                  <a:pt x="2586409" y="607607"/>
                  <a:pt x="2588366" y="603924"/>
                  <a:pt x="2589805" y="599895"/>
                </a:cubicBezTo>
                <a:cubicBezTo>
                  <a:pt x="2591847" y="597939"/>
                  <a:pt x="2593631" y="595637"/>
                  <a:pt x="2595156" y="592990"/>
                </a:cubicBezTo>
                <a:cubicBezTo>
                  <a:pt x="2596681" y="590343"/>
                  <a:pt x="2598120" y="586660"/>
                  <a:pt x="2599472" y="581941"/>
                </a:cubicBezTo>
                <a:cubicBezTo>
                  <a:pt x="2598063" y="582574"/>
                  <a:pt x="2596739" y="583034"/>
                  <a:pt x="2595502" y="583322"/>
                </a:cubicBezTo>
                <a:cubicBezTo>
                  <a:pt x="2594264" y="583610"/>
                  <a:pt x="2593286" y="584070"/>
                  <a:pt x="2592567" y="584703"/>
                </a:cubicBezTo>
                <a:lnTo>
                  <a:pt x="2562182" y="594371"/>
                </a:lnTo>
                <a:lnTo>
                  <a:pt x="2537322" y="598514"/>
                </a:lnTo>
                <a:cubicBezTo>
                  <a:pt x="2531826" y="598572"/>
                  <a:pt x="2526244" y="599147"/>
                  <a:pt x="2520576" y="600241"/>
                </a:cubicBezTo>
                <a:cubicBezTo>
                  <a:pt x="2514907" y="601334"/>
                  <a:pt x="2508980" y="602600"/>
                  <a:pt x="2502794" y="604039"/>
                </a:cubicBezTo>
                <a:cubicBezTo>
                  <a:pt x="2502074" y="604154"/>
                  <a:pt x="2501096" y="604614"/>
                  <a:pt x="2499859" y="605420"/>
                </a:cubicBezTo>
                <a:cubicBezTo>
                  <a:pt x="2498622" y="606226"/>
                  <a:pt x="2497298" y="606686"/>
                  <a:pt x="2495888" y="606801"/>
                </a:cubicBezTo>
                <a:cubicBezTo>
                  <a:pt x="2489587" y="606887"/>
                  <a:pt x="2483199" y="607060"/>
                  <a:pt x="2476725" y="607319"/>
                </a:cubicBezTo>
                <a:cubicBezTo>
                  <a:pt x="2470251" y="607578"/>
                  <a:pt x="2464209" y="607405"/>
                  <a:pt x="2458598" y="606801"/>
                </a:cubicBezTo>
                <a:cubicBezTo>
                  <a:pt x="2452268" y="605477"/>
                  <a:pt x="2445937" y="604326"/>
                  <a:pt x="2439607" y="603348"/>
                </a:cubicBezTo>
                <a:cubicBezTo>
                  <a:pt x="2433277" y="602370"/>
                  <a:pt x="2427638" y="601219"/>
                  <a:pt x="2422688" y="599895"/>
                </a:cubicBezTo>
                <a:cubicBezTo>
                  <a:pt x="2419926" y="599780"/>
                  <a:pt x="2417509" y="598629"/>
                  <a:pt x="2415438" y="596443"/>
                </a:cubicBezTo>
                <a:cubicBezTo>
                  <a:pt x="2413366" y="594256"/>
                  <a:pt x="2411639" y="591724"/>
                  <a:pt x="2410258" y="588846"/>
                </a:cubicBezTo>
                <a:cubicBezTo>
                  <a:pt x="2409683" y="588098"/>
                  <a:pt x="2409798" y="587178"/>
                  <a:pt x="2410604" y="586084"/>
                </a:cubicBezTo>
                <a:cubicBezTo>
                  <a:pt x="2411409" y="584991"/>
                  <a:pt x="2412215" y="584070"/>
                  <a:pt x="2413021" y="583322"/>
                </a:cubicBezTo>
                <a:cubicBezTo>
                  <a:pt x="2414488" y="582085"/>
                  <a:pt x="2416387" y="580761"/>
                  <a:pt x="2418718" y="579351"/>
                </a:cubicBezTo>
                <a:cubicBezTo>
                  <a:pt x="2421048" y="577941"/>
                  <a:pt x="2423293" y="575582"/>
                  <a:pt x="2425451" y="572273"/>
                </a:cubicBezTo>
                <a:cubicBezTo>
                  <a:pt x="2426113" y="572330"/>
                  <a:pt x="2426515" y="572561"/>
                  <a:pt x="2426659" y="572963"/>
                </a:cubicBezTo>
                <a:cubicBezTo>
                  <a:pt x="2426803" y="573366"/>
                  <a:pt x="2426861" y="573596"/>
                  <a:pt x="2426832" y="573654"/>
                </a:cubicBezTo>
                <a:cubicBezTo>
                  <a:pt x="2426774" y="576963"/>
                  <a:pt x="2427580" y="578977"/>
                  <a:pt x="2429249" y="579696"/>
                </a:cubicBezTo>
                <a:cubicBezTo>
                  <a:pt x="2430918" y="580416"/>
                  <a:pt x="2433795" y="580703"/>
                  <a:pt x="2437881" y="580560"/>
                </a:cubicBezTo>
                <a:cubicBezTo>
                  <a:pt x="2443405" y="581164"/>
                  <a:pt x="2448585" y="580991"/>
                  <a:pt x="2453419" y="580042"/>
                </a:cubicBezTo>
                <a:cubicBezTo>
                  <a:pt x="2458252" y="579092"/>
                  <a:pt x="2462741" y="577884"/>
                  <a:pt x="2466884" y="576416"/>
                </a:cubicBezTo>
                <a:cubicBezTo>
                  <a:pt x="2474222" y="574229"/>
                  <a:pt x="2480609" y="572043"/>
                  <a:pt x="2486048" y="569856"/>
                </a:cubicBezTo>
                <a:cubicBezTo>
                  <a:pt x="2491486" y="567669"/>
                  <a:pt x="2497528" y="566173"/>
                  <a:pt x="2504175" y="565367"/>
                </a:cubicBezTo>
                <a:cubicBezTo>
                  <a:pt x="2507513" y="565281"/>
                  <a:pt x="2510160" y="564763"/>
                  <a:pt x="2512116" y="563813"/>
                </a:cubicBezTo>
                <a:cubicBezTo>
                  <a:pt x="2514073" y="562864"/>
                  <a:pt x="2516030" y="562001"/>
                  <a:pt x="2517986" y="561224"/>
                </a:cubicBezTo>
                <a:lnTo>
                  <a:pt x="2544228" y="551556"/>
                </a:lnTo>
                <a:cubicBezTo>
                  <a:pt x="2549694" y="550031"/>
                  <a:pt x="2554643" y="548247"/>
                  <a:pt x="2559075" y="546204"/>
                </a:cubicBezTo>
                <a:cubicBezTo>
                  <a:pt x="2563506" y="544161"/>
                  <a:pt x="2567764" y="542723"/>
                  <a:pt x="2571850" y="541888"/>
                </a:cubicBezTo>
                <a:cubicBezTo>
                  <a:pt x="2581288" y="537975"/>
                  <a:pt x="2590035" y="534752"/>
                  <a:pt x="2598091" y="532220"/>
                </a:cubicBezTo>
                <a:lnTo>
                  <a:pt x="2628476" y="521171"/>
                </a:lnTo>
                <a:lnTo>
                  <a:pt x="2656099" y="511503"/>
                </a:lnTo>
                <a:cubicBezTo>
                  <a:pt x="2658717" y="510151"/>
                  <a:pt x="2661076" y="509058"/>
                  <a:pt x="2663177" y="508223"/>
                </a:cubicBezTo>
                <a:cubicBezTo>
                  <a:pt x="2665277" y="507389"/>
                  <a:pt x="2667982" y="506641"/>
                  <a:pt x="2671291" y="505979"/>
                </a:cubicBezTo>
                <a:cubicBezTo>
                  <a:pt x="2676211" y="505231"/>
                  <a:pt x="2681218" y="503965"/>
                  <a:pt x="2686311" y="502181"/>
                </a:cubicBezTo>
                <a:cubicBezTo>
                  <a:pt x="2691404" y="500397"/>
                  <a:pt x="2696065" y="498440"/>
                  <a:pt x="2700295" y="496311"/>
                </a:cubicBezTo>
                <a:cubicBezTo>
                  <a:pt x="2707171" y="494844"/>
                  <a:pt x="2713789" y="493290"/>
                  <a:pt x="2720148" y="491650"/>
                </a:cubicBezTo>
                <a:cubicBezTo>
                  <a:pt x="2726507" y="490010"/>
                  <a:pt x="2732780" y="488801"/>
                  <a:pt x="2738966" y="488024"/>
                </a:cubicBezTo>
                <a:cubicBezTo>
                  <a:pt x="2745260" y="486931"/>
                  <a:pt x="2751975" y="485665"/>
                  <a:pt x="2759112" y="484226"/>
                </a:cubicBezTo>
                <a:cubicBezTo>
                  <a:pt x="2766250" y="482788"/>
                  <a:pt x="2773298" y="483593"/>
                  <a:pt x="2780258" y="486643"/>
                </a:cubicBezTo>
                <a:cubicBezTo>
                  <a:pt x="2783552" y="487391"/>
                  <a:pt x="2786593" y="487967"/>
                  <a:pt x="2789381" y="488370"/>
                </a:cubicBezTo>
                <a:cubicBezTo>
                  <a:pt x="2792169" y="488772"/>
                  <a:pt x="2795563" y="488657"/>
                  <a:pt x="2799563" y="488024"/>
                </a:cubicBezTo>
                <a:lnTo>
                  <a:pt x="2803706" y="488024"/>
                </a:lnTo>
                <a:cubicBezTo>
                  <a:pt x="2810554" y="485320"/>
                  <a:pt x="2817575" y="483478"/>
                  <a:pt x="2824769" y="482500"/>
                </a:cubicBezTo>
                <a:cubicBezTo>
                  <a:pt x="2831962" y="481521"/>
                  <a:pt x="2839673" y="481061"/>
                  <a:pt x="2847902" y="481119"/>
                </a:cubicBezTo>
                <a:close/>
                <a:moveTo>
                  <a:pt x="348289" y="460831"/>
                </a:moveTo>
                <a:cubicBezTo>
                  <a:pt x="330711" y="470038"/>
                  <a:pt x="313758" y="480391"/>
                  <a:pt x="297430" y="491891"/>
                </a:cubicBezTo>
                <a:cubicBezTo>
                  <a:pt x="281102" y="503390"/>
                  <a:pt x="265817" y="515828"/>
                  <a:pt x="251573" y="529204"/>
                </a:cubicBezTo>
                <a:lnTo>
                  <a:pt x="341619" y="595908"/>
                </a:lnTo>
                <a:cubicBezTo>
                  <a:pt x="346066" y="573395"/>
                  <a:pt x="348011" y="550883"/>
                  <a:pt x="347455" y="528370"/>
                </a:cubicBezTo>
                <a:cubicBezTo>
                  <a:pt x="346899" y="505857"/>
                  <a:pt x="347177" y="483344"/>
                  <a:pt x="348289" y="460831"/>
                </a:cubicBezTo>
                <a:close/>
                <a:moveTo>
                  <a:pt x="1919297" y="455392"/>
                </a:moveTo>
                <a:cubicBezTo>
                  <a:pt x="1924436" y="455133"/>
                  <a:pt x="1929748" y="455306"/>
                  <a:pt x="1935232" y="455910"/>
                </a:cubicBezTo>
                <a:cubicBezTo>
                  <a:pt x="1941063" y="455852"/>
                  <a:pt x="1945591" y="457348"/>
                  <a:pt x="1948815" y="460398"/>
                </a:cubicBezTo>
                <a:cubicBezTo>
                  <a:pt x="1952039" y="463448"/>
                  <a:pt x="1952102" y="468397"/>
                  <a:pt x="1949002" y="475245"/>
                </a:cubicBezTo>
                <a:cubicBezTo>
                  <a:pt x="1945608" y="480655"/>
                  <a:pt x="1942112" y="485719"/>
                  <a:pt x="1938513" y="490438"/>
                </a:cubicBezTo>
                <a:cubicBezTo>
                  <a:pt x="1934913" y="495157"/>
                  <a:pt x="1931048" y="500221"/>
                  <a:pt x="1926918" y="505630"/>
                </a:cubicBezTo>
                <a:cubicBezTo>
                  <a:pt x="1926197" y="507069"/>
                  <a:pt x="1925215" y="508680"/>
                  <a:pt x="1923974" y="510464"/>
                </a:cubicBezTo>
                <a:cubicBezTo>
                  <a:pt x="1922733" y="512248"/>
                  <a:pt x="1921405" y="513859"/>
                  <a:pt x="1919990" y="515298"/>
                </a:cubicBezTo>
                <a:cubicBezTo>
                  <a:pt x="1912395" y="522261"/>
                  <a:pt x="1904725" y="529052"/>
                  <a:pt x="1896983" y="535670"/>
                </a:cubicBezTo>
                <a:cubicBezTo>
                  <a:pt x="1889240" y="542288"/>
                  <a:pt x="1881268" y="548388"/>
                  <a:pt x="1873068" y="553970"/>
                </a:cubicBezTo>
                <a:cubicBezTo>
                  <a:pt x="1867531" y="559494"/>
                  <a:pt x="1861726" y="564673"/>
                  <a:pt x="1855653" y="569507"/>
                </a:cubicBezTo>
                <a:cubicBezTo>
                  <a:pt x="1849580" y="574341"/>
                  <a:pt x="1843417" y="578830"/>
                  <a:pt x="1837165" y="582973"/>
                </a:cubicBezTo>
                <a:cubicBezTo>
                  <a:pt x="1820631" y="595249"/>
                  <a:pt x="1804269" y="607129"/>
                  <a:pt x="1788081" y="618614"/>
                </a:cubicBezTo>
                <a:cubicBezTo>
                  <a:pt x="1771892" y="630098"/>
                  <a:pt x="1755531" y="641682"/>
                  <a:pt x="1738996" y="653364"/>
                </a:cubicBezTo>
                <a:lnTo>
                  <a:pt x="1667216" y="705735"/>
                </a:lnTo>
                <a:lnTo>
                  <a:pt x="1667216" y="707109"/>
                </a:lnTo>
                <a:cubicBezTo>
                  <a:pt x="1667963" y="706451"/>
                  <a:pt x="1668882" y="706050"/>
                  <a:pt x="1669974" y="705907"/>
                </a:cubicBezTo>
                <a:cubicBezTo>
                  <a:pt x="1671066" y="705764"/>
                  <a:pt x="1671985" y="705706"/>
                  <a:pt x="1672732" y="705735"/>
                </a:cubicBezTo>
                <a:lnTo>
                  <a:pt x="1704452" y="696118"/>
                </a:lnTo>
                <a:cubicBezTo>
                  <a:pt x="1714840" y="691996"/>
                  <a:pt x="1725492" y="688217"/>
                  <a:pt x="1736407" y="684783"/>
                </a:cubicBezTo>
                <a:cubicBezTo>
                  <a:pt x="1747321" y="681348"/>
                  <a:pt x="1758324" y="678256"/>
                  <a:pt x="1769415" y="675509"/>
                </a:cubicBezTo>
                <a:cubicBezTo>
                  <a:pt x="1780505" y="672798"/>
                  <a:pt x="1791854" y="670607"/>
                  <a:pt x="1803463" y="668934"/>
                </a:cubicBezTo>
                <a:cubicBezTo>
                  <a:pt x="1815072" y="667262"/>
                  <a:pt x="1826767" y="665763"/>
                  <a:pt x="1838548" y="664436"/>
                </a:cubicBezTo>
                <a:cubicBezTo>
                  <a:pt x="1843416" y="664494"/>
                  <a:pt x="1848198" y="664724"/>
                  <a:pt x="1852893" y="665128"/>
                </a:cubicBezTo>
                <a:cubicBezTo>
                  <a:pt x="1857588" y="665532"/>
                  <a:pt x="1862025" y="665763"/>
                  <a:pt x="1866201" y="665820"/>
                </a:cubicBezTo>
                <a:cubicBezTo>
                  <a:pt x="1869606" y="665820"/>
                  <a:pt x="1873094" y="665474"/>
                  <a:pt x="1876665" y="664782"/>
                </a:cubicBezTo>
                <a:cubicBezTo>
                  <a:pt x="1880237" y="664090"/>
                  <a:pt x="1884065" y="663052"/>
                  <a:pt x="1888149" y="661668"/>
                </a:cubicBezTo>
                <a:cubicBezTo>
                  <a:pt x="1887463" y="661005"/>
                  <a:pt x="1886778" y="660601"/>
                  <a:pt x="1886092" y="660457"/>
                </a:cubicBezTo>
                <a:cubicBezTo>
                  <a:pt x="1885407" y="660313"/>
                  <a:pt x="1884721" y="660255"/>
                  <a:pt x="1884036" y="660284"/>
                </a:cubicBezTo>
                <a:cubicBezTo>
                  <a:pt x="1884693" y="660226"/>
                  <a:pt x="1885093" y="659996"/>
                  <a:pt x="1885236" y="659592"/>
                </a:cubicBezTo>
                <a:cubicBezTo>
                  <a:pt x="1885378" y="659188"/>
                  <a:pt x="1885435" y="658958"/>
                  <a:pt x="1885407" y="658900"/>
                </a:cubicBezTo>
                <a:cubicBezTo>
                  <a:pt x="1888872" y="658842"/>
                  <a:pt x="1892608" y="658612"/>
                  <a:pt x="1896614" y="658208"/>
                </a:cubicBezTo>
                <a:cubicBezTo>
                  <a:pt x="1900621" y="657804"/>
                  <a:pt x="1904717" y="657574"/>
                  <a:pt x="1908905" y="657516"/>
                </a:cubicBezTo>
                <a:lnTo>
                  <a:pt x="1918604" y="658900"/>
                </a:lnTo>
                <a:cubicBezTo>
                  <a:pt x="1917969" y="661553"/>
                  <a:pt x="1917507" y="663513"/>
                  <a:pt x="1917219" y="664782"/>
                </a:cubicBezTo>
                <a:cubicBezTo>
                  <a:pt x="1916930" y="666051"/>
                  <a:pt x="1916468" y="667320"/>
                  <a:pt x="1915833" y="668588"/>
                </a:cubicBezTo>
                <a:cubicBezTo>
                  <a:pt x="1910779" y="676141"/>
                  <a:pt x="1904609" y="683082"/>
                  <a:pt x="1897325" y="689413"/>
                </a:cubicBezTo>
                <a:cubicBezTo>
                  <a:pt x="1890041" y="695744"/>
                  <a:pt x="1882870" y="701643"/>
                  <a:pt x="1875810" y="707109"/>
                </a:cubicBezTo>
                <a:lnTo>
                  <a:pt x="1873068" y="711250"/>
                </a:lnTo>
                <a:lnTo>
                  <a:pt x="1802599" y="765204"/>
                </a:lnTo>
                <a:cubicBezTo>
                  <a:pt x="1790126" y="775523"/>
                  <a:pt x="1777394" y="785320"/>
                  <a:pt x="1764403" y="794596"/>
                </a:cubicBezTo>
                <a:cubicBezTo>
                  <a:pt x="1751411" y="803872"/>
                  <a:pt x="1738334" y="812967"/>
                  <a:pt x="1725170" y="821880"/>
                </a:cubicBezTo>
                <a:lnTo>
                  <a:pt x="1672732" y="857688"/>
                </a:lnTo>
                <a:cubicBezTo>
                  <a:pt x="1659631" y="867254"/>
                  <a:pt x="1646529" y="876748"/>
                  <a:pt x="1633428" y="886170"/>
                </a:cubicBezTo>
                <a:cubicBezTo>
                  <a:pt x="1620326" y="895592"/>
                  <a:pt x="1607224" y="905451"/>
                  <a:pt x="1594122" y="915747"/>
                </a:cubicBezTo>
                <a:cubicBezTo>
                  <a:pt x="1584450" y="922668"/>
                  <a:pt x="1576143" y="930974"/>
                  <a:pt x="1569200" y="940663"/>
                </a:cubicBezTo>
                <a:cubicBezTo>
                  <a:pt x="1568595" y="941269"/>
                  <a:pt x="1568077" y="942134"/>
                  <a:pt x="1567645" y="943258"/>
                </a:cubicBezTo>
                <a:cubicBezTo>
                  <a:pt x="1567213" y="944383"/>
                  <a:pt x="1566349" y="946286"/>
                  <a:pt x="1565054" y="948968"/>
                </a:cubicBezTo>
                <a:lnTo>
                  <a:pt x="1598225" y="937895"/>
                </a:lnTo>
                <a:cubicBezTo>
                  <a:pt x="1603753" y="934550"/>
                  <a:pt x="1609282" y="931896"/>
                  <a:pt x="1614810" y="929936"/>
                </a:cubicBezTo>
                <a:cubicBezTo>
                  <a:pt x="1620339" y="927975"/>
                  <a:pt x="1625868" y="926014"/>
                  <a:pt x="1631396" y="924053"/>
                </a:cubicBezTo>
                <a:cubicBezTo>
                  <a:pt x="1632807" y="923274"/>
                  <a:pt x="1634132" y="922063"/>
                  <a:pt x="1635370" y="920419"/>
                </a:cubicBezTo>
                <a:cubicBezTo>
                  <a:pt x="1636608" y="918775"/>
                  <a:pt x="1637587" y="917218"/>
                  <a:pt x="1638307" y="915747"/>
                </a:cubicBezTo>
                <a:cubicBezTo>
                  <a:pt x="1639631" y="912950"/>
                  <a:pt x="1640783" y="909893"/>
                  <a:pt x="1641762" y="906577"/>
                </a:cubicBezTo>
                <a:cubicBezTo>
                  <a:pt x="1642741" y="903261"/>
                  <a:pt x="1643893" y="899858"/>
                  <a:pt x="1645217" y="896369"/>
                </a:cubicBezTo>
                <a:cubicBezTo>
                  <a:pt x="1646628" y="897090"/>
                  <a:pt x="1647953" y="897724"/>
                  <a:pt x="1649191" y="898272"/>
                </a:cubicBezTo>
                <a:cubicBezTo>
                  <a:pt x="1650429" y="898820"/>
                  <a:pt x="1651409" y="899108"/>
                  <a:pt x="1652129" y="899137"/>
                </a:cubicBezTo>
                <a:lnTo>
                  <a:pt x="1652129" y="897753"/>
                </a:lnTo>
                <a:cubicBezTo>
                  <a:pt x="1653501" y="896484"/>
                  <a:pt x="1655215" y="895561"/>
                  <a:pt x="1657271" y="894984"/>
                </a:cubicBezTo>
                <a:cubicBezTo>
                  <a:pt x="1659328" y="894408"/>
                  <a:pt x="1661726" y="893485"/>
                  <a:pt x="1664465" y="892216"/>
                </a:cubicBezTo>
                <a:lnTo>
                  <a:pt x="1719651" y="875606"/>
                </a:lnTo>
                <a:cubicBezTo>
                  <a:pt x="1722474" y="874250"/>
                  <a:pt x="1725124" y="872811"/>
                  <a:pt x="1727601" y="871289"/>
                </a:cubicBezTo>
                <a:cubicBezTo>
                  <a:pt x="1730078" y="869767"/>
                  <a:pt x="1732037" y="867988"/>
                  <a:pt x="1733477" y="865951"/>
                </a:cubicBezTo>
                <a:cubicBezTo>
                  <a:pt x="1741830" y="860471"/>
                  <a:pt x="1750701" y="855593"/>
                  <a:pt x="1760091" y="851318"/>
                </a:cubicBezTo>
                <a:cubicBezTo>
                  <a:pt x="1769481" y="847043"/>
                  <a:pt x="1779044" y="843198"/>
                  <a:pt x="1788779" y="839784"/>
                </a:cubicBezTo>
                <a:cubicBezTo>
                  <a:pt x="1799869" y="836886"/>
                  <a:pt x="1811217" y="834074"/>
                  <a:pt x="1822825" y="831349"/>
                </a:cubicBezTo>
                <a:cubicBezTo>
                  <a:pt x="1834433" y="828623"/>
                  <a:pt x="1846127" y="826844"/>
                  <a:pt x="1857907" y="826012"/>
                </a:cubicBezTo>
                <a:cubicBezTo>
                  <a:pt x="1866197" y="825381"/>
                  <a:pt x="1874742" y="824922"/>
                  <a:pt x="1883543" y="824635"/>
                </a:cubicBezTo>
                <a:cubicBezTo>
                  <a:pt x="1892344" y="824348"/>
                  <a:pt x="1901260" y="823889"/>
                  <a:pt x="1910290" y="823257"/>
                </a:cubicBezTo>
                <a:cubicBezTo>
                  <a:pt x="1914447" y="822110"/>
                  <a:pt x="1918604" y="821651"/>
                  <a:pt x="1922761" y="821880"/>
                </a:cubicBezTo>
                <a:lnTo>
                  <a:pt x="1922761" y="823257"/>
                </a:lnTo>
                <a:cubicBezTo>
                  <a:pt x="1931086" y="822110"/>
                  <a:pt x="1939379" y="821651"/>
                  <a:pt x="1947638" y="821880"/>
                </a:cubicBezTo>
                <a:cubicBezTo>
                  <a:pt x="1948320" y="821679"/>
                  <a:pt x="1949002" y="821048"/>
                  <a:pt x="1949684" y="819987"/>
                </a:cubicBezTo>
                <a:cubicBezTo>
                  <a:pt x="1950366" y="818925"/>
                  <a:pt x="1951048" y="818638"/>
                  <a:pt x="1951729" y="819126"/>
                </a:cubicBezTo>
                <a:cubicBezTo>
                  <a:pt x="1957780" y="820216"/>
                  <a:pt x="1963313" y="820101"/>
                  <a:pt x="1968329" y="818782"/>
                </a:cubicBezTo>
                <a:cubicBezTo>
                  <a:pt x="1973345" y="817462"/>
                  <a:pt x="1978838" y="816658"/>
                  <a:pt x="1984809" y="816371"/>
                </a:cubicBezTo>
                <a:cubicBezTo>
                  <a:pt x="2001351" y="816285"/>
                  <a:pt x="2017719" y="815769"/>
                  <a:pt x="2033914" y="814822"/>
                </a:cubicBezTo>
                <a:cubicBezTo>
                  <a:pt x="2050110" y="813875"/>
                  <a:pt x="2066478" y="813015"/>
                  <a:pt x="2083019" y="812240"/>
                </a:cubicBezTo>
                <a:cubicBezTo>
                  <a:pt x="2085787" y="812413"/>
                  <a:pt x="2088551" y="813100"/>
                  <a:pt x="2091312" y="814300"/>
                </a:cubicBezTo>
                <a:cubicBezTo>
                  <a:pt x="2094073" y="815500"/>
                  <a:pt x="2096823" y="816175"/>
                  <a:pt x="2099564" y="816325"/>
                </a:cubicBezTo>
                <a:lnTo>
                  <a:pt x="2099564" y="821856"/>
                </a:lnTo>
                <a:cubicBezTo>
                  <a:pt x="2097083" y="824880"/>
                  <a:pt x="2094851" y="828509"/>
                  <a:pt x="2092868" y="832743"/>
                </a:cubicBezTo>
                <a:cubicBezTo>
                  <a:pt x="2090885" y="836977"/>
                  <a:pt x="2087602" y="840261"/>
                  <a:pt x="2083019" y="842594"/>
                </a:cubicBezTo>
                <a:cubicBezTo>
                  <a:pt x="2082356" y="842767"/>
                  <a:pt x="2081953" y="843458"/>
                  <a:pt x="2081809" y="844668"/>
                </a:cubicBezTo>
                <a:cubicBezTo>
                  <a:pt x="2081665" y="845878"/>
                  <a:pt x="2081607" y="846569"/>
                  <a:pt x="2081636" y="846742"/>
                </a:cubicBezTo>
                <a:cubicBezTo>
                  <a:pt x="2080973" y="848182"/>
                  <a:pt x="2080224" y="849449"/>
                  <a:pt x="2079388" y="850544"/>
                </a:cubicBezTo>
                <a:cubicBezTo>
                  <a:pt x="2078552" y="851639"/>
                  <a:pt x="2077457" y="852215"/>
                  <a:pt x="2076103" y="852272"/>
                </a:cubicBezTo>
                <a:cubicBezTo>
                  <a:pt x="2073452" y="855095"/>
                  <a:pt x="2071146" y="858091"/>
                  <a:pt x="2069187" y="861259"/>
                </a:cubicBezTo>
                <a:cubicBezTo>
                  <a:pt x="2067227" y="864427"/>
                  <a:pt x="2064922" y="867423"/>
                  <a:pt x="2062270" y="870246"/>
                </a:cubicBezTo>
                <a:cubicBezTo>
                  <a:pt x="2060051" y="872858"/>
                  <a:pt x="2057227" y="874787"/>
                  <a:pt x="2053798" y="876034"/>
                </a:cubicBezTo>
                <a:cubicBezTo>
                  <a:pt x="2050369" y="877280"/>
                  <a:pt x="2047199" y="878524"/>
                  <a:pt x="2044288" y="879767"/>
                </a:cubicBezTo>
                <a:cubicBezTo>
                  <a:pt x="2042819" y="880359"/>
                  <a:pt x="2041608" y="880870"/>
                  <a:pt x="2040657" y="881300"/>
                </a:cubicBezTo>
                <a:cubicBezTo>
                  <a:pt x="2039706" y="881730"/>
                  <a:pt x="2039534" y="882594"/>
                  <a:pt x="2040139" y="883893"/>
                </a:cubicBezTo>
                <a:cubicBezTo>
                  <a:pt x="2039447" y="883229"/>
                  <a:pt x="2038756" y="882825"/>
                  <a:pt x="2038064" y="882681"/>
                </a:cubicBezTo>
                <a:cubicBezTo>
                  <a:pt x="2037372" y="882537"/>
                  <a:pt x="2036681" y="882479"/>
                  <a:pt x="2035989" y="882508"/>
                </a:cubicBezTo>
                <a:lnTo>
                  <a:pt x="1983426" y="882508"/>
                </a:lnTo>
                <a:lnTo>
                  <a:pt x="1983426" y="885277"/>
                </a:lnTo>
                <a:cubicBezTo>
                  <a:pt x="1990458" y="885941"/>
                  <a:pt x="1997835" y="886344"/>
                  <a:pt x="2005558" y="886489"/>
                </a:cubicBezTo>
                <a:cubicBezTo>
                  <a:pt x="2013281" y="886633"/>
                  <a:pt x="2020658" y="886691"/>
                  <a:pt x="2027690" y="886662"/>
                </a:cubicBezTo>
                <a:cubicBezTo>
                  <a:pt x="2029765" y="886633"/>
                  <a:pt x="2031839" y="886344"/>
                  <a:pt x="2033914" y="885796"/>
                </a:cubicBezTo>
                <a:cubicBezTo>
                  <a:pt x="2035989" y="885248"/>
                  <a:pt x="2038064" y="884614"/>
                  <a:pt x="2040139" y="883893"/>
                </a:cubicBezTo>
                <a:cubicBezTo>
                  <a:pt x="2041378" y="887267"/>
                  <a:pt x="2041320" y="889517"/>
                  <a:pt x="2039966" y="890642"/>
                </a:cubicBezTo>
                <a:cubicBezTo>
                  <a:pt x="2038611" y="891767"/>
                  <a:pt x="2036825" y="892287"/>
                  <a:pt x="2034606" y="892200"/>
                </a:cubicBezTo>
                <a:cubicBezTo>
                  <a:pt x="2028497" y="892229"/>
                  <a:pt x="2022733" y="892171"/>
                  <a:pt x="2017315" y="892027"/>
                </a:cubicBezTo>
                <a:cubicBezTo>
                  <a:pt x="2011898" y="891883"/>
                  <a:pt x="2006134" y="891479"/>
                  <a:pt x="2000025" y="890816"/>
                </a:cubicBezTo>
                <a:cubicBezTo>
                  <a:pt x="1996535" y="890700"/>
                  <a:pt x="1992795" y="890239"/>
                  <a:pt x="1988803" y="889431"/>
                </a:cubicBezTo>
                <a:cubicBezTo>
                  <a:pt x="1984811" y="888623"/>
                  <a:pt x="1980758" y="888162"/>
                  <a:pt x="1976644" y="888046"/>
                </a:cubicBezTo>
                <a:cubicBezTo>
                  <a:pt x="1965558" y="886085"/>
                  <a:pt x="1954497" y="885854"/>
                  <a:pt x="1943461" y="887354"/>
                </a:cubicBezTo>
                <a:cubicBezTo>
                  <a:pt x="1932425" y="888854"/>
                  <a:pt x="1921368" y="891392"/>
                  <a:pt x="1910290" y="894969"/>
                </a:cubicBezTo>
                <a:cubicBezTo>
                  <a:pt x="1878594" y="901286"/>
                  <a:pt x="1847474" y="908728"/>
                  <a:pt x="1816930" y="917296"/>
                </a:cubicBezTo>
                <a:cubicBezTo>
                  <a:pt x="1786385" y="925863"/>
                  <a:pt x="1756264" y="935036"/>
                  <a:pt x="1726564" y="944814"/>
                </a:cubicBezTo>
                <a:lnTo>
                  <a:pt x="1700296" y="954449"/>
                </a:lnTo>
                <a:cubicBezTo>
                  <a:pt x="1696305" y="955132"/>
                  <a:pt x="1693950" y="956156"/>
                  <a:pt x="1693233" y="957521"/>
                </a:cubicBezTo>
                <a:cubicBezTo>
                  <a:pt x="1692515" y="958886"/>
                  <a:pt x="1692572" y="960593"/>
                  <a:pt x="1693405" y="962641"/>
                </a:cubicBezTo>
                <a:cubicBezTo>
                  <a:pt x="1694812" y="968215"/>
                  <a:pt x="1696132" y="973969"/>
                  <a:pt x="1697367" y="979903"/>
                </a:cubicBezTo>
                <a:cubicBezTo>
                  <a:pt x="1698601" y="985836"/>
                  <a:pt x="1699578" y="991599"/>
                  <a:pt x="1700296" y="997191"/>
                </a:cubicBezTo>
                <a:lnTo>
                  <a:pt x="1708626" y="1096592"/>
                </a:lnTo>
                <a:cubicBezTo>
                  <a:pt x="1708684" y="1097888"/>
                  <a:pt x="1708914" y="1099098"/>
                  <a:pt x="1709317" y="1100221"/>
                </a:cubicBezTo>
                <a:cubicBezTo>
                  <a:pt x="1709720" y="1101344"/>
                  <a:pt x="1709951" y="1102900"/>
                  <a:pt x="1710008" y="1104887"/>
                </a:cubicBezTo>
                <a:cubicBezTo>
                  <a:pt x="1712801" y="1102900"/>
                  <a:pt x="1715508" y="1101344"/>
                  <a:pt x="1718129" y="1100221"/>
                </a:cubicBezTo>
                <a:cubicBezTo>
                  <a:pt x="1720749" y="1099098"/>
                  <a:pt x="1723111" y="1097888"/>
                  <a:pt x="1725213" y="1096592"/>
                </a:cubicBezTo>
                <a:lnTo>
                  <a:pt x="1768062" y="1073210"/>
                </a:lnTo>
                <a:cubicBezTo>
                  <a:pt x="1777162" y="1067739"/>
                  <a:pt x="1786607" y="1062515"/>
                  <a:pt x="1796398" y="1057536"/>
                </a:cubicBezTo>
                <a:cubicBezTo>
                  <a:pt x="1806189" y="1052557"/>
                  <a:pt x="1815634" y="1047661"/>
                  <a:pt x="1824734" y="1042846"/>
                </a:cubicBezTo>
                <a:cubicBezTo>
                  <a:pt x="1830148" y="1040050"/>
                  <a:pt x="1835216" y="1037341"/>
                  <a:pt x="1839939" y="1034718"/>
                </a:cubicBezTo>
                <a:cubicBezTo>
                  <a:pt x="1844661" y="1032095"/>
                  <a:pt x="1849730" y="1029732"/>
                  <a:pt x="1855144" y="1027628"/>
                </a:cubicBezTo>
                <a:cubicBezTo>
                  <a:pt x="1868045" y="1021834"/>
                  <a:pt x="1880793" y="1015782"/>
                  <a:pt x="1893389" y="1009470"/>
                </a:cubicBezTo>
                <a:cubicBezTo>
                  <a:pt x="1905985" y="1003158"/>
                  <a:pt x="1919471" y="998143"/>
                  <a:pt x="1933847" y="994425"/>
                </a:cubicBezTo>
                <a:cubicBezTo>
                  <a:pt x="1938141" y="993675"/>
                  <a:pt x="1943020" y="993099"/>
                  <a:pt x="1948483" y="992695"/>
                </a:cubicBezTo>
                <a:cubicBezTo>
                  <a:pt x="1953946" y="992292"/>
                  <a:pt x="1959173" y="992407"/>
                  <a:pt x="1964162" y="993041"/>
                </a:cubicBezTo>
                <a:cubicBezTo>
                  <a:pt x="1973739" y="995606"/>
                  <a:pt x="1983161" y="996356"/>
                  <a:pt x="1992430" y="995289"/>
                </a:cubicBezTo>
                <a:cubicBezTo>
                  <a:pt x="2001699" y="994223"/>
                  <a:pt x="2011146" y="992551"/>
                  <a:pt x="2020773" y="990274"/>
                </a:cubicBezTo>
                <a:cubicBezTo>
                  <a:pt x="2027027" y="988112"/>
                  <a:pt x="2033540" y="986556"/>
                  <a:pt x="2040312" y="985605"/>
                </a:cubicBezTo>
                <a:cubicBezTo>
                  <a:pt x="2047084" y="984654"/>
                  <a:pt x="2053942" y="984827"/>
                  <a:pt x="2060887" y="986124"/>
                </a:cubicBezTo>
                <a:cubicBezTo>
                  <a:pt x="2065729" y="987421"/>
                  <a:pt x="2070224" y="988977"/>
                  <a:pt x="2074374" y="990793"/>
                </a:cubicBezTo>
                <a:cubicBezTo>
                  <a:pt x="2078523" y="992609"/>
                  <a:pt x="2082327" y="995203"/>
                  <a:pt x="2085785" y="998575"/>
                </a:cubicBezTo>
                <a:cubicBezTo>
                  <a:pt x="2089128" y="1000016"/>
                  <a:pt x="2090742" y="1001976"/>
                  <a:pt x="2090627" y="1004455"/>
                </a:cubicBezTo>
                <a:cubicBezTo>
                  <a:pt x="2090511" y="1006933"/>
                  <a:pt x="2089359" y="1009585"/>
                  <a:pt x="2087169" y="1012410"/>
                </a:cubicBezTo>
                <a:cubicBezTo>
                  <a:pt x="2090339" y="1010882"/>
                  <a:pt x="2092298" y="1008749"/>
                  <a:pt x="2093047" y="1006011"/>
                </a:cubicBezTo>
                <a:cubicBezTo>
                  <a:pt x="2093797" y="1003273"/>
                  <a:pt x="2095065" y="1000794"/>
                  <a:pt x="2096851" y="998575"/>
                </a:cubicBezTo>
                <a:cubicBezTo>
                  <a:pt x="2097501" y="999295"/>
                  <a:pt x="2097897" y="1000275"/>
                  <a:pt x="2098038" y="1001515"/>
                </a:cubicBezTo>
                <a:cubicBezTo>
                  <a:pt x="2098179" y="1002754"/>
                  <a:pt x="2098236" y="1004080"/>
                  <a:pt x="2098208" y="1005492"/>
                </a:cubicBezTo>
                <a:cubicBezTo>
                  <a:pt x="2098886" y="1004858"/>
                  <a:pt x="2099903" y="1004051"/>
                  <a:pt x="2101260" y="1003071"/>
                </a:cubicBezTo>
                <a:cubicBezTo>
                  <a:pt x="2102616" y="1002091"/>
                  <a:pt x="2104312" y="1000592"/>
                  <a:pt x="2106346" y="998575"/>
                </a:cubicBezTo>
                <a:cubicBezTo>
                  <a:pt x="2105781" y="1001284"/>
                  <a:pt x="2105555" y="1003475"/>
                  <a:pt x="2105668" y="1005146"/>
                </a:cubicBezTo>
                <a:cubicBezTo>
                  <a:pt x="2105781" y="1006818"/>
                  <a:pt x="2105555" y="1008317"/>
                  <a:pt x="2104990" y="1009643"/>
                </a:cubicBezTo>
                <a:cubicBezTo>
                  <a:pt x="2102219" y="1019269"/>
                  <a:pt x="2099263" y="1028723"/>
                  <a:pt x="2096119" y="1038004"/>
                </a:cubicBezTo>
                <a:cubicBezTo>
                  <a:pt x="2092976" y="1047284"/>
                  <a:pt x="2089993" y="1056738"/>
                  <a:pt x="2087169" y="1066365"/>
                </a:cubicBezTo>
                <a:lnTo>
                  <a:pt x="2062270" y="1136683"/>
                </a:lnTo>
                <a:cubicBezTo>
                  <a:pt x="2057544" y="1149096"/>
                  <a:pt x="2053164" y="1161595"/>
                  <a:pt x="2049130" y="1174181"/>
                </a:cubicBezTo>
                <a:cubicBezTo>
                  <a:pt x="2045095" y="1186767"/>
                  <a:pt x="2040715" y="1199612"/>
                  <a:pt x="2035989" y="1212717"/>
                </a:cubicBezTo>
                <a:cubicBezTo>
                  <a:pt x="2035355" y="1214099"/>
                  <a:pt x="2034894" y="1215481"/>
                  <a:pt x="2034606" y="1216864"/>
                </a:cubicBezTo>
                <a:cubicBezTo>
                  <a:pt x="2034318" y="1218246"/>
                  <a:pt x="2033857" y="1219629"/>
                  <a:pt x="2033223" y="1221011"/>
                </a:cubicBezTo>
                <a:cubicBezTo>
                  <a:pt x="2037343" y="1221875"/>
                  <a:pt x="2041205" y="1223258"/>
                  <a:pt x="2044807" y="1225159"/>
                </a:cubicBezTo>
                <a:cubicBezTo>
                  <a:pt x="2048409" y="1227059"/>
                  <a:pt x="2051925" y="1228442"/>
                  <a:pt x="2055354" y="1229306"/>
                </a:cubicBezTo>
                <a:cubicBezTo>
                  <a:pt x="2058755" y="1230026"/>
                  <a:pt x="2060599" y="1231351"/>
                  <a:pt x="2060887" y="1233280"/>
                </a:cubicBezTo>
                <a:cubicBezTo>
                  <a:pt x="2061175" y="1235210"/>
                  <a:pt x="2060253" y="1237572"/>
                  <a:pt x="2058121" y="1240365"/>
                </a:cubicBezTo>
                <a:lnTo>
                  <a:pt x="2041522" y="1263867"/>
                </a:lnTo>
                <a:cubicBezTo>
                  <a:pt x="2040830" y="1264643"/>
                  <a:pt x="2040139" y="1265504"/>
                  <a:pt x="2039447" y="1266448"/>
                </a:cubicBezTo>
                <a:cubicBezTo>
                  <a:pt x="2038756" y="1267393"/>
                  <a:pt x="2038064" y="1267907"/>
                  <a:pt x="2037372" y="1267993"/>
                </a:cubicBezTo>
                <a:cubicBezTo>
                  <a:pt x="2032704" y="1270080"/>
                  <a:pt x="2029246" y="1272767"/>
                  <a:pt x="2026998" y="1276054"/>
                </a:cubicBezTo>
                <a:cubicBezTo>
                  <a:pt x="2024750" y="1279341"/>
                  <a:pt x="2022675" y="1283057"/>
                  <a:pt x="2020773" y="1287202"/>
                </a:cubicBezTo>
                <a:lnTo>
                  <a:pt x="2004175" y="1307891"/>
                </a:lnTo>
                <a:cubicBezTo>
                  <a:pt x="2002820" y="1308639"/>
                  <a:pt x="2001725" y="1309560"/>
                  <a:pt x="2000890" y="1310653"/>
                </a:cubicBezTo>
                <a:cubicBezTo>
                  <a:pt x="2000054" y="1311747"/>
                  <a:pt x="1999305" y="1312668"/>
                  <a:pt x="1998642" y="1313416"/>
                </a:cubicBezTo>
                <a:cubicBezTo>
                  <a:pt x="1998037" y="1314912"/>
                  <a:pt x="1997518" y="1316408"/>
                  <a:pt x="1997086" y="1317904"/>
                </a:cubicBezTo>
                <a:cubicBezTo>
                  <a:pt x="1996653" y="1319401"/>
                  <a:pt x="1995789" y="1320206"/>
                  <a:pt x="1994492" y="1320321"/>
                </a:cubicBezTo>
                <a:cubicBezTo>
                  <a:pt x="1991176" y="1321933"/>
                  <a:pt x="1988471" y="1324580"/>
                  <a:pt x="1986376" y="1328263"/>
                </a:cubicBezTo>
                <a:cubicBezTo>
                  <a:pt x="1984280" y="1331946"/>
                  <a:pt x="1981941" y="1335284"/>
                  <a:pt x="1979357" y="1338276"/>
                </a:cubicBezTo>
                <a:cubicBezTo>
                  <a:pt x="1977234" y="1340492"/>
                  <a:pt x="1974309" y="1342275"/>
                  <a:pt x="1970583" y="1343628"/>
                </a:cubicBezTo>
                <a:cubicBezTo>
                  <a:pt x="1966856" y="1344980"/>
                  <a:pt x="1962855" y="1345038"/>
                  <a:pt x="1958580" y="1343801"/>
                </a:cubicBezTo>
                <a:cubicBezTo>
                  <a:pt x="1957912" y="1346563"/>
                  <a:pt x="1957505" y="1348980"/>
                  <a:pt x="1957359" y="1351051"/>
                </a:cubicBezTo>
                <a:cubicBezTo>
                  <a:pt x="1957214" y="1353123"/>
                  <a:pt x="1957156" y="1354849"/>
                  <a:pt x="1957185" y="1356231"/>
                </a:cubicBezTo>
                <a:cubicBezTo>
                  <a:pt x="1956560" y="1356288"/>
                  <a:pt x="1956105" y="1356518"/>
                  <a:pt x="1955821" y="1356921"/>
                </a:cubicBezTo>
                <a:cubicBezTo>
                  <a:pt x="1955537" y="1357324"/>
                  <a:pt x="1955082" y="1357554"/>
                  <a:pt x="1954457" y="1357612"/>
                </a:cubicBezTo>
                <a:cubicBezTo>
                  <a:pt x="1953662" y="1356892"/>
                  <a:pt x="1952866" y="1355914"/>
                  <a:pt x="1952070" y="1354677"/>
                </a:cubicBezTo>
                <a:cubicBezTo>
                  <a:pt x="1951275" y="1353440"/>
                  <a:pt x="1951161" y="1352116"/>
                  <a:pt x="1951729" y="1350706"/>
                </a:cubicBezTo>
                <a:cubicBezTo>
                  <a:pt x="1952838" y="1347426"/>
                  <a:pt x="1952326" y="1345009"/>
                  <a:pt x="1950195" y="1343455"/>
                </a:cubicBezTo>
                <a:cubicBezTo>
                  <a:pt x="1948064" y="1341901"/>
                  <a:pt x="1945848" y="1340175"/>
                  <a:pt x="1943546" y="1338276"/>
                </a:cubicBezTo>
                <a:lnTo>
                  <a:pt x="1939390" y="1338276"/>
                </a:lnTo>
                <a:lnTo>
                  <a:pt x="1931075" y="1342419"/>
                </a:lnTo>
                <a:cubicBezTo>
                  <a:pt x="1926341" y="1344376"/>
                  <a:pt x="1922300" y="1344606"/>
                  <a:pt x="1918951" y="1343110"/>
                </a:cubicBezTo>
                <a:cubicBezTo>
                  <a:pt x="1915602" y="1341614"/>
                  <a:pt x="1912253" y="1339082"/>
                  <a:pt x="1908905" y="1335514"/>
                </a:cubicBezTo>
                <a:cubicBezTo>
                  <a:pt x="1907403" y="1334219"/>
                  <a:pt x="1905556" y="1333011"/>
                  <a:pt x="1903362" y="1331888"/>
                </a:cubicBezTo>
                <a:cubicBezTo>
                  <a:pt x="1901168" y="1330766"/>
                  <a:pt x="1899320" y="1329212"/>
                  <a:pt x="1897819" y="1327227"/>
                </a:cubicBezTo>
                <a:lnTo>
                  <a:pt x="1890891" y="1317559"/>
                </a:lnTo>
                <a:cubicBezTo>
                  <a:pt x="1889520" y="1319170"/>
                  <a:pt x="1886778" y="1320091"/>
                  <a:pt x="1882665" y="1320321"/>
                </a:cubicBezTo>
                <a:cubicBezTo>
                  <a:pt x="1881237" y="1320293"/>
                  <a:pt x="1879637" y="1320005"/>
                  <a:pt x="1877867" y="1319458"/>
                </a:cubicBezTo>
                <a:cubicBezTo>
                  <a:pt x="1876096" y="1318912"/>
                  <a:pt x="1874496" y="1318278"/>
                  <a:pt x="1873068" y="1317559"/>
                </a:cubicBezTo>
                <a:cubicBezTo>
                  <a:pt x="1872326" y="1316869"/>
                  <a:pt x="1871412" y="1316523"/>
                  <a:pt x="1870326" y="1316523"/>
                </a:cubicBezTo>
                <a:cubicBezTo>
                  <a:pt x="1869241" y="1316523"/>
                  <a:pt x="1868327" y="1316869"/>
                  <a:pt x="1867584" y="1317559"/>
                </a:cubicBezTo>
                <a:cubicBezTo>
                  <a:pt x="1853817" y="1318221"/>
                  <a:pt x="1840222" y="1318969"/>
                  <a:pt x="1826799" y="1319803"/>
                </a:cubicBezTo>
                <a:cubicBezTo>
                  <a:pt x="1813377" y="1320638"/>
                  <a:pt x="1799782" y="1321731"/>
                  <a:pt x="1786014" y="1323084"/>
                </a:cubicBezTo>
                <a:lnTo>
                  <a:pt x="1700296" y="1327227"/>
                </a:lnTo>
                <a:cubicBezTo>
                  <a:pt x="1698257" y="1327371"/>
                  <a:pt x="1696477" y="1328119"/>
                  <a:pt x="1694956" y="1329471"/>
                </a:cubicBezTo>
                <a:cubicBezTo>
                  <a:pt x="1693435" y="1330824"/>
                  <a:pt x="1692002" y="1331917"/>
                  <a:pt x="1690657" y="1332752"/>
                </a:cubicBezTo>
                <a:cubicBezTo>
                  <a:pt x="1686683" y="1334881"/>
                  <a:pt x="1683573" y="1337528"/>
                  <a:pt x="1681327" y="1340693"/>
                </a:cubicBezTo>
                <a:cubicBezTo>
                  <a:pt x="1679081" y="1343858"/>
                  <a:pt x="1676661" y="1347196"/>
                  <a:pt x="1674070" y="1350706"/>
                </a:cubicBezTo>
                <a:cubicBezTo>
                  <a:pt x="1672572" y="1352663"/>
                  <a:pt x="1670038" y="1353929"/>
                  <a:pt x="1666468" y="1354504"/>
                </a:cubicBezTo>
                <a:cubicBezTo>
                  <a:pt x="1662897" y="1355080"/>
                  <a:pt x="1658980" y="1355655"/>
                  <a:pt x="1654718" y="1356231"/>
                </a:cubicBezTo>
                <a:cubicBezTo>
                  <a:pt x="1654948" y="1359223"/>
                  <a:pt x="1654489" y="1362906"/>
                  <a:pt x="1653340" y="1367280"/>
                </a:cubicBezTo>
                <a:cubicBezTo>
                  <a:pt x="1652705" y="1365927"/>
                  <a:pt x="1652253" y="1364834"/>
                  <a:pt x="1651983" y="1363999"/>
                </a:cubicBezTo>
                <a:cubicBezTo>
                  <a:pt x="1651712" y="1363165"/>
                  <a:pt x="1651300" y="1362417"/>
                  <a:pt x="1650746" y="1361755"/>
                </a:cubicBezTo>
                <a:cubicBezTo>
                  <a:pt x="1650142" y="1359741"/>
                  <a:pt x="1649622" y="1357900"/>
                  <a:pt x="1649185" y="1356231"/>
                </a:cubicBezTo>
                <a:cubicBezTo>
                  <a:pt x="1648748" y="1354562"/>
                  <a:pt x="1647869" y="1352720"/>
                  <a:pt x="1646550" y="1350706"/>
                </a:cubicBezTo>
                <a:lnTo>
                  <a:pt x="1638281" y="1350706"/>
                </a:lnTo>
                <a:cubicBezTo>
                  <a:pt x="1635554" y="1352202"/>
                  <a:pt x="1632740" y="1353353"/>
                  <a:pt x="1629840" y="1354159"/>
                </a:cubicBezTo>
                <a:cubicBezTo>
                  <a:pt x="1626939" y="1354965"/>
                  <a:pt x="1623780" y="1354734"/>
                  <a:pt x="1620361" y="1353468"/>
                </a:cubicBezTo>
                <a:cubicBezTo>
                  <a:pt x="1618316" y="1352202"/>
                  <a:pt x="1616530" y="1351282"/>
                  <a:pt x="1615003" y="1350706"/>
                </a:cubicBezTo>
                <a:cubicBezTo>
                  <a:pt x="1613475" y="1350131"/>
                  <a:pt x="1612032" y="1349210"/>
                  <a:pt x="1610673" y="1347944"/>
                </a:cubicBezTo>
                <a:cubicBezTo>
                  <a:pt x="1608547" y="1345239"/>
                  <a:pt x="1606248" y="1342707"/>
                  <a:pt x="1603777" y="1340348"/>
                </a:cubicBezTo>
                <a:cubicBezTo>
                  <a:pt x="1601306" y="1337988"/>
                  <a:pt x="1599008" y="1335456"/>
                  <a:pt x="1596882" y="1332752"/>
                </a:cubicBezTo>
                <a:lnTo>
                  <a:pt x="1595503" y="1332752"/>
                </a:lnTo>
                <a:cubicBezTo>
                  <a:pt x="1589167" y="1334161"/>
                  <a:pt x="1584214" y="1333759"/>
                  <a:pt x="1580643" y="1331543"/>
                </a:cubicBezTo>
                <a:cubicBezTo>
                  <a:pt x="1577073" y="1329327"/>
                  <a:pt x="1575578" y="1325127"/>
                  <a:pt x="1576159" y="1318940"/>
                </a:cubicBezTo>
                <a:cubicBezTo>
                  <a:pt x="1576879" y="1307234"/>
                  <a:pt x="1577858" y="1295459"/>
                  <a:pt x="1579097" y="1283616"/>
                </a:cubicBezTo>
                <a:cubicBezTo>
                  <a:pt x="1580336" y="1271773"/>
                  <a:pt x="1581661" y="1259660"/>
                  <a:pt x="1583073" y="1247277"/>
                </a:cubicBezTo>
                <a:cubicBezTo>
                  <a:pt x="1583733" y="1239645"/>
                  <a:pt x="1584479" y="1231754"/>
                  <a:pt x="1585310" y="1223603"/>
                </a:cubicBezTo>
                <a:cubicBezTo>
                  <a:pt x="1586140" y="1215453"/>
                  <a:pt x="1587227" y="1207216"/>
                  <a:pt x="1588568" y="1198892"/>
                </a:cubicBezTo>
                <a:lnTo>
                  <a:pt x="1601009" y="1100740"/>
                </a:lnTo>
                <a:cubicBezTo>
                  <a:pt x="1603111" y="1085578"/>
                  <a:pt x="1605472" y="1070129"/>
                  <a:pt x="1608093" y="1054392"/>
                </a:cubicBezTo>
                <a:cubicBezTo>
                  <a:pt x="1610713" y="1038655"/>
                  <a:pt x="1613420" y="1022817"/>
                  <a:pt x="1616214" y="1006876"/>
                </a:cubicBezTo>
                <a:cubicBezTo>
                  <a:pt x="1616271" y="1003331"/>
                  <a:pt x="1616847" y="999699"/>
                  <a:pt x="1617942" y="995981"/>
                </a:cubicBezTo>
                <a:cubicBezTo>
                  <a:pt x="1619036" y="992263"/>
                  <a:pt x="1620304" y="988977"/>
                  <a:pt x="1621744" y="986124"/>
                </a:cubicBezTo>
                <a:lnTo>
                  <a:pt x="1621744" y="977823"/>
                </a:lnTo>
                <a:cubicBezTo>
                  <a:pt x="1619699" y="978486"/>
                  <a:pt x="1617913" y="978889"/>
                  <a:pt x="1616385" y="979033"/>
                </a:cubicBezTo>
                <a:cubicBezTo>
                  <a:pt x="1614857" y="979178"/>
                  <a:pt x="1613413" y="979235"/>
                  <a:pt x="1612052" y="979206"/>
                </a:cubicBezTo>
                <a:cubicBezTo>
                  <a:pt x="1601790" y="983270"/>
                  <a:pt x="1591606" y="986902"/>
                  <a:pt x="1581501" y="990101"/>
                </a:cubicBezTo>
                <a:cubicBezTo>
                  <a:pt x="1571396" y="993300"/>
                  <a:pt x="1560857" y="996586"/>
                  <a:pt x="1549882" y="999958"/>
                </a:cubicBezTo>
                <a:cubicBezTo>
                  <a:pt x="1549162" y="1000592"/>
                  <a:pt x="1548183" y="1001054"/>
                  <a:pt x="1546945" y="1001342"/>
                </a:cubicBezTo>
                <a:cubicBezTo>
                  <a:pt x="1545706" y="1001630"/>
                  <a:pt x="1544381" y="1002091"/>
                  <a:pt x="1542970" y="1002725"/>
                </a:cubicBezTo>
                <a:cubicBezTo>
                  <a:pt x="1540119" y="1002898"/>
                  <a:pt x="1537872" y="1002552"/>
                  <a:pt x="1536231" y="1001688"/>
                </a:cubicBezTo>
                <a:cubicBezTo>
                  <a:pt x="1534589" y="1000823"/>
                  <a:pt x="1534070" y="998402"/>
                  <a:pt x="1534675" y="994425"/>
                </a:cubicBezTo>
                <a:cubicBezTo>
                  <a:pt x="1528541" y="996240"/>
                  <a:pt x="1523183" y="996067"/>
                  <a:pt x="1518604" y="993906"/>
                </a:cubicBezTo>
                <a:cubicBezTo>
                  <a:pt x="1514025" y="991744"/>
                  <a:pt x="1509704" y="989150"/>
                  <a:pt x="1505643" y="986124"/>
                </a:cubicBezTo>
                <a:cubicBezTo>
                  <a:pt x="1505615" y="986066"/>
                  <a:pt x="1505326" y="985836"/>
                  <a:pt x="1504779" y="985432"/>
                </a:cubicBezTo>
                <a:cubicBezTo>
                  <a:pt x="1504232" y="985028"/>
                  <a:pt x="1503598" y="984798"/>
                  <a:pt x="1502878" y="984740"/>
                </a:cubicBezTo>
                <a:cubicBezTo>
                  <a:pt x="1500113" y="985317"/>
                  <a:pt x="1498040" y="984856"/>
                  <a:pt x="1496657" y="983357"/>
                </a:cubicBezTo>
                <a:cubicBezTo>
                  <a:pt x="1495275" y="981858"/>
                  <a:pt x="1494583" y="980013"/>
                  <a:pt x="1494583" y="977823"/>
                </a:cubicBezTo>
                <a:cubicBezTo>
                  <a:pt x="1494612" y="975690"/>
                  <a:pt x="1494900" y="973730"/>
                  <a:pt x="1495448" y="971943"/>
                </a:cubicBezTo>
                <a:cubicBezTo>
                  <a:pt x="1495995" y="970156"/>
                  <a:pt x="1496628" y="968888"/>
                  <a:pt x="1497348" y="968139"/>
                </a:cubicBezTo>
                <a:cubicBezTo>
                  <a:pt x="1500805" y="964793"/>
                  <a:pt x="1504261" y="962223"/>
                  <a:pt x="1507717" y="960427"/>
                </a:cubicBezTo>
                <a:cubicBezTo>
                  <a:pt x="1511173" y="958631"/>
                  <a:pt x="1514629" y="957094"/>
                  <a:pt x="1518086" y="955814"/>
                </a:cubicBezTo>
                <a:cubicBezTo>
                  <a:pt x="1525113" y="951121"/>
                  <a:pt x="1532486" y="946759"/>
                  <a:pt x="1540205" y="942730"/>
                </a:cubicBezTo>
                <a:cubicBezTo>
                  <a:pt x="1547924" y="938701"/>
                  <a:pt x="1555297" y="934320"/>
                  <a:pt x="1562325" y="929589"/>
                </a:cubicBezTo>
                <a:cubicBezTo>
                  <a:pt x="1575429" y="920592"/>
                  <a:pt x="1588264" y="911595"/>
                  <a:pt x="1600831" y="902598"/>
                </a:cubicBezTo>
                <a:cubicBezTo>
                  <a:pt x="1613398" y="893600"/>
                  <a:pt x="1625872" y="884603"/>
                  <a:pt x="1638255" y="875606"/>
                </a:cubicBezTo>
                <a:lnTo>
                  <a:pt x="1718256" y="816371"/>
                </a:lnTo>
                <a:cubicBezTo>
                  <a:pt x="1726610" y="810155"/>
                  <a:pt x="1735136" y="803589"/>
                  <a:pt x="1743836" y="796674"/>
                </a:cubicBezTo>
                <a:cubicBezTo>
                  <a:pt x="1752535" y="789759"/>
                  <a:pt x="1761061" y="782497"/>
                  <a:pt x="1769415" y="774888"/>
                </a:cubicBezTo>
                <a:cubicBezTo>
                  <a:pt x="1777768" y="767826"/>
                  <a:pt x="1786295" y="760160"/>
                  <a:pt x="1794994" y="751888"/>
                </a:cubicBezTo>
                <a:cubicBezTo>
                  <a:pt x="1803693" y="743616"/>
                  <a:pt x="1812220" y="735604"/>
                  <a:pt x="1820573" y="727851"/>
                </a:cubicBezTo>
                <a:cubicBezTo>
                  <a:pt x="1824030" y="724479"/>
                  <a:pt x="1827141" y="721539"/>
                  <a:pt x="1829906" y="719032"/>
                </a:cubicBezTo>
                <a:cubicBezTo>
                  <a:pt x="1832672" y="716524"/>
                  <a:pt x="1835091" y="713931"/>
                  <a:pt x="1837165" y="711250"/>
                </a:cubicBezTo>
                <a:lnTo>
                  <a:pt x="1837165" y="707109"/>
                </a:lnTo>
                <a:cubicBezTo>
                  <a:pt x="1830886" y="709670"/>
                  <a:pt x="1824433" y="711454"/>
                  <a:pt x="1817808" y="712462"/>
                </a:cubicBezTo>
                <a:cubicBezTo>
                  <a:pt x="1811183" y="713470"/>
                  <a:pt x="1804730" y="714910"/>
                  <a:pt x="1798451" y="716784"/>
                </a:cubicBezTo>
                <a:cubicBezTo>
                  <a:pt x="1786698" y="719637"/>
                  <a:pt x="1774946" y="722923"/>
                  <a:pt x="1763193" y="726641"/>
                </a:cubicBezTo>
                <a:cubicBezTo>
                  <a:pt x="1751440" y="730359"/>
                  <a:pt x="1739688" y="733990"/>
                  <a:pt x="1727935" y="737535"/>
                </a:cubicBezTo>
                <a:cubicBezTo>
                  <a:pt x="1708666" y="743098"/>
                  <a:pt x="1689578" y="748920"/>
                  <a:pt x="1670669" y="755001"/>
                </a:cubicBezTo>
                <a:cubicBezTo>
                  <a:pt x="1651759" y="761082"/>
                  <a:pt x="1632680" y="767250"/>
                  <a:pt x="1613431" y="773504"/>
                </a:cubicBezTo>
                <a:lnTo>
                  <a:pt x="1585827" y="777654"/>
                </a:lnTo>
                <a:lnTo>
                  <a:pt x="1588592" y="767970"/>
                </a:lnTo>
                <a:cubicBezTo>
                  <a:pt x="1586518" y="767913"/>
                  <a:pt x="1584444" y="768028"/>
                  <a:pt x="1582371" y="768316"/>
                </a:cubicBezTo>
                <a:cubicBezTo>
                  <a:pt x="1580297" y="768605"/>
                  <a:pt x="1578223" y="769412"/>
                  <a:pt x="1576149" y="770737"/>
                </a:cubicBezTo>
                <a:cubicBezTo>
                  <a:pt x="1573384" y="770708"/>
                  <a:pt x="1570620" y="770074"/>
                  <a:pt x="1567855" y="768835"/>
                </a:cubicBezTo>
                <a:cubicBezTo>
                  <a:pt x="1565090" y="767596"/>
                  <a:pt x="1562325" y="765924"/>
                  <a:pt x="1559560" y="763820"/>
                </a:cubicBezTo>
                <a:cubicBezTo>
                  <a:pt x="1557486" y="762408"/>
                  <a:pt x="1555412" y="761082"/>
                  <a:pt x="1553339" y="759843"/>
                </a:cubicBezTo>
                <a:cubicBezTo>
                  <a:pt x="1551265" y="758604"/>
                  <a:pt x="1549191" y="757624"/>
                  <a:pt x="1547117" y="756903"/>
                </a:cubicBezTo>
                <a:cubicBezTo>
                  <a:pt x="1544986" y="756096"/>
                  <a:pt x="1543373" y="754597"/>
                  <a:pt x="1542279" y="752407"/>
                </a:cubicBezTo>
                <a:cubicBezTo>
                  <a:pt x="1541184" y="750217"/>
                  <a:pt x="1540954" y="748026"/>
                  <a:pt x="1541588" y="745836"/>
                </a:cubicBezTo>
                <a:cubicBezTo>
                  <a:pt x="1543085" y="741080"/>
                  <a:pt x="1545620" y="737103"/>
                  <a:pt x="1549191" y="733904"/>
                </a:cubicBezTo>
                <a:cubicBezTo>
                  <a:pt x="1552763" y="730705"/>
                  <a:pt x="1556680" y="727765"/>
                  <a:pt x="1560942" y="725084"/>
                </a:cubicBezTo>
                <a:cubicBezTo>
                  <a:pt x="1567941" y="719579"/>
                  <a:pt x="1575026" y="713998"/>
                  <a:pt x="1582195" y="708340"/>
                </a:cubicBezTo>
                <a:cubicBezTo>
                  <a:pt x="1589365" y="702682"/>
                  <a:pt x="1596099" y="696776"/>
                  <a:pt x="1602398" y="690622"/>
                </a:cubicBezTo>
                <a:lnTo>
                  <a:pt x="1661700" y="639523"/>
                </a:lnTo>
                <a:cubicBezTo>
                  <a:pt x="1679856" y="624299"/>
                  <a:pt x="1698708" y="609074"/>
                  <a:pt x="1718256" y="593850"/>
                </a:cubicBezTo>
                <a:lnTo>
                  <a:pt x="1797068" y="531872"/>
                </a:lnTo>
                <a:lnTo>
                  <a:pt x="1797068" y="530490"/>
                </a:lnTo>
                <a:cubicBezTo>
                  <a:pt x="1794332" y="530577"/>
                  <a:pt x="1791854" y="531095"/>
                  <a:pt x="1789636" y="532044"/>
                </a:cubicBezTo>
                <a:cubicBezTo>
                  <a:pt x="1787418" y="532994"/>
                  <a:pt x="1785287" y="533857"/>
                  <a:pt x="1783242" y="534634"/>
                </a:cubicBezTo>
                <a:lnTo>
                  <a:pt x="1704452" y="559494"/>
                </a:lnTo>
                <a:lnTo>
                  <a:pt x="1712726" y="553970"/>
                </a:lnTo>
                <a:cubicBezTo>
                  <a:pt x="1718256" y="552646"/>
                  <a:pt x="1723788" y="551150"/>
                  <a:pt x="1729322" y="549481"/>
                </a:cubicBezTo>
                <a:cubicBezTo>
                  <a:pt x="1734857" y="547812"/>
                  <a:pt x="1740398" y="545625"/>
                  <a:pt x="1745946" y="542921"/>
                </a:cubicBezTo>
                <a:cubicBezTo>
                  <a:pt x="1739150" y="545021"/>
                  <a:pt x="1732700" y="547035"/>
                  <a:pt x="1726595" y="548963"/>
                </a:cubicBezTo>
                <a:cubicBezTo>
                  <a:pt x="1720490" y="550891"/>
                  <a:pt x="1714040" y="552560"/>
                  <a:pt x="1707244" y="553970"/>
                </a:cubicBezTo>
                <a:cubicBezTo>
                  <a:pt x="1698345" y="557394"/>
                  <a:pt x="1689534" y="560213"/>
                  <a:pt x="1680809" y="562429"/>
                </a:cubicBezTo>
                <a:cubicBezTo>
                  <a:pt x="1672084" y="564645"/>
                  <a:pt x="1662928" y="566428"/>
                  <a:pt x="1653340" y="567781"/>
                </a:cubicBezTo>
                <a:cubicBezTo>
                  <a:pt x="1643695" y="570370"/>
                  <a:pt x="1634052" y="572097"/>
                  <a:pt x="1624410" y="572960"/>
                </a:cubicBezTo>
                <a:cubicBezTo>
                  <a:pt x="1614769" y="573823"/>
                  <a:pt x="1605133" y="574859"/>
                  <a:pt x="1595503" y="576068"/>
                </a:cubicBezTo>
                <a:cubicBezTo>
                  <a:pt x="1585106" y="577334"/>
                  <a:pt x="1574795" y="577564"/>
                  <a:pt x="1564571" y="576758"/>
                </a:cubicBezTo>
                <a:cubicBezTo>
                  <a:pt x="1554347" y="575952"/>
                  <a:pt x="1544381" y="574802"/>
                  <a:pt x="1534675" y="573305"/>
                </a:cubicBezTo>
                <a:cubicBezTo>
                  <a:pt x="1527590" y="571234"/>
                  <a:pt x="1522406" y="568471"/>
                  <a:pt x="1519122" y="565019"/>
                </a:cubicBezTo>
                <a:cubicBezTo>
                  <a:pt x="1515839" y="561566"/>
                  <a:pt x="1515493" y="557422"/>
                  <a:pt x="1518086" y="552588"/>
                </a:cubicBezTo>
                <a:cubicBezTo>
                  <a:pt x="1520102" y="554718"/>
                  <a:pt x="1521945" y="556674"/>
                  <a:pt x="1523615" y="558458"/>
                </a:cubicBezTo>
                <a:cubicBezTo>
                  <a:pt x="1525286" y="560242"/>
                  <a:pt x="1527129" y="561508"/>
                  <a:pt x="1529145" y="562256"/>
                </a:cubicBezTo>
                <a:cubicBezTo>
                  <a:pt x="1531968" y="562918"/>
                  <a:pt x="1534963" y="563321"/>
                  <a:pt x="1538131" y="563465"/>
                </a:cubicBezTo>
                <a:cubicBezTo>
                  <a:pt x="1541300" y="563609"/>
                  <a:pt x="1544295" y="563666"/>
                  <a:pt x="1547117" y="563637"/>
                </a:cubicBezTo>
                <a:cubicBezTo>
                  <a:pt x="1558120" y="563350"/>
                  <a:pt x="1568603" y="561508"/>
                  <a:pt x="1578565" y="558113"/>
                </a:cubicBezTo>
                <a:cubicBezTo>
                  <a:pt x="1588527" y="554718"/>
                  <a:pt x="1598310" y="551495"/>
                  <a:pt x="1607915" y="548445"/>
                </a:cubicBezTo>
                <a:cubicBezTo>
                  <a:pt x="1629146" y="541942"/>
                  <a:pt x="1649777" y="534231"/>
                  <a:pt x="1669807" y="525311"/>
                </a:cubicBezTo>
                <a:cubicBezTo>
                  <a:pt x="1689838" y="516391"/>
                  <a:pt x="1710136" y="507990"/>
                  <a:pt x="1730700" y="500106"/>
                </a:cubicBezTo>
                <a:lnTo>
                  <a:pt x="1784624" y="473864"/>
                </a:lnTo>
                <a:cubicBezTo>
                  <a:pt x="1791566" y="470296"/>
                  <a:pt x="1799113" y="467419"/>
                  <a:pt x="1807265" y="465232"/>
                </a:cubicBezTo>
                <a:cubicBezTo>
                  <a:pt x="1815417" y="463046"/>
                  <a:pt x="1824001" y="462240"/>
                  <a:pt x="1833017" y="462815"/>
                </a:cubicBezTo>
                <a:cubicBezTo>
                  <a:pt x="1838635" y="462441"/>
                  <a:pt x="1844338" y="462154"/>
                  <a:pt x="1850128" y="461952"/>
                </a:cubicBezTo>
                <a:cubicBezTo>
                  <a:pt x="1855918" y="461751"/>
                  <a:pt x="1861276" y="463880"/>
                  <a:pt x="1866201" y="468340"/>
                </a:cubicBezTo>
                <a:lnTo>
                  <a:pt x="1870326" y="468340"/>
                </a:lnTo>
                <a:cubicBezTo>
                  <a:pt x="1875152" y="465635"/>
                  <a:pt x="1879896" y="463448"/>
                  <a:pt x="1884559" y="461779"/>
                </a:cubicBezTo>
                <a:cubicBezTo>
                  <a:pt x="1889222" y="460111"/>
                  <a:pt x="1893642" y="458614"/>
                  <a:pt x="1897819" y="457291"/>
                </a:cubicBezTo>
                <a:lnTo>
                  <a:pt x="1903362" y="455910"/>
                </a:lnTo>
                <a:cubicBezTo>
                  <a:pt x="1908847" y="455823"/>
                  <a:pt x="1914159" y="455651"/>
                  <a:pt x="1919297" y="455392"/>
                </a:cubicBezTo>
                <a:close/>
                <a:moveTo>
                  <a:pt x="414989" y="419141"/>
                </a:moveTo>
                <a:cubicBezTo>
                  <a:pt x="404950" y="425673"/>
                  <a:pt x="395014" y="431787"/>
                  <a:pt x="385183" y="437485"/>
                </a:cubicBezTo>
                <a:cubicBezTo>
                  <a:pt x="375351" y="443183"/>
                  <a:pt x="365832" y="449297"/>
                  <a:pt x="356626" y="455829"/>
                </a:cubicBezTo>
                <a:cubicBezTo>
                  <a:pt x="355028" y="455933"/>
                  <a:pt x="354056" y="456558"/>
                  <a:pt x="353709" y="457705"/>
                </a:cubicBezTo>
                <a:cubicBezTo>
                  <a:pt x="353361" y="458851"/>
                  <a:pt x="353222" y="459893"/>
                  <a:pt x="353291" y="460831"/>
                </a:cubicBezTo>
                <a:cubicBezTo>
                  <a:pt x="356522" y="474207"/>
                  <a:pt x="360066" y="487478"/>
                  <a:pt x="363922" y="500646"/>
                </a:cubicBezTo>
                <a:cubicBezTo>
                  <a:pt x="367778" y="513813"/>
                  <a:pt x="372572" y="526667"/>
                  <a:pt x="378304" y="539209"/>
                </a:cubicBezTo>
                <a:cubicBezTo>
                  <a:pt x="381674" y="545845"/>
                  <a:pt x="386190" y="552585"/>
                  <a:pt x="391853" y="559429"/>
                </a:cubicBezTo>
                <a:cubicBezTo>
                  <a:pt x="397515" y="566273"/>
                  <a:pt x="404116" y="573430"/>
                  <a:pt x="411654" y="580900"/>
                </a:cubicBezTo>
                <a:cubicBezTo>
                  <a:pt x="411724" y="553384"/>
                  <a:pt x="412419" y="526285"/>
                  <a:pt x="413739" y="499603"/>
                </a:cubicBezTo>
                <a:cubicBezTo>
                  <a:pt x="415059" y="472922"/>
                  <a:pt x="416587" y="446657"/>
                  <a:pt x="418324" y="420809"/>
                </a:cubicBezTo>
                <a:cubicBezTo>
                  <a:pt x="417456" y="420843"/>
                  <a:pt x="416692" y="420774"/>
                  <a:pt x="416032" y="420600"/>
                </a:cubicBezTo>
                <a:cubicBezTo>
                  <a:pt x="415372" y="420427"/>
                  <a:pt x="415024" y="419940"/>
                  <a:pt x="414989" y="419141"/>
                </a:cubicBezTo>
                <a:close/>
                <a:moveTo>
                  <a:pt x="3840999" y="417238"/>
                </a:moveTo>
                <a:cubicBezTo>
                  <a:pt x="3833426" y="419368"/>
                  <a:pt x="3825767" y="421324"/>
                  <a:pt x="3818021" y="423108"/>
                </a:cubicBezTo>
                <a:cubicBezTo>
                  <a:pt x="3810275" y="424892"/>
                  <a:pt x="3802270" y="426158"/>
                  <a:pt x="3794006" y="426906"/>
                </a:cubicBezTo>
                <a:lnTo>
                  <a:pt x="3795388" y="429668"/>
                </a:lnTo>
                <a:cubicBezTo>
                  <a:pt x="3802989" y="428201"/>
                  <a:pt x="3810593" y="426647"/>
                  <a:pt x="3818199" y="425007"/>
                </a:cubicBezTo>
                <a:cubicBezTo>
                  <a:pt x="3825805" y="423367"/>
                  <a:pt x="3833419" y="422158"/>
                  <a:pt x="3841040" y="421382"/>
                </a:cubicBezTo>
                <a:lnTo>
                  <a:pt x="3841040" y="417238"/>
                </a:lnTo>
                <a:close/>
                <a:moveTo>
                  <a:pt x="658292" y="324280"/>
                </a:moveTo>
                <a:cubicBezTo>
                  <a:pt x="641633" y="327490"/>
                  <a:pt x="625310" y="331424"/>
                  <a:pt x="609324" y="336084"/>
                </a:cubicBezTo>
                <a:cubicBezTo>
                  <a:pt x="593338" y="340743"/>
                  <a:pt x="577473" y="346750"/>
                  <a:pt x="561730" y="354104"/>
                </a:cubicBezTo>
                <a:cubicBezTo>
                  <a:pt x="558430" y="354139"/>
                  <a:pt x="556276" y="354903"/>
                  <a:pt x="555269" y="356397"/>
                </a:cubicBezTo>
                <a:cubicBezTo>
                  <a:pt x="554261" y="357891"/>
                  <a:pt x="554192" y="359906"/>
                  <a:pt x="555060" y="362442"/>
                </a:cubicBezTo>
                <a:lnTo>
                  <a:pt x="560063" y="390792"/>
                </a:lnTo>
                <a:lnTo>
                  <a:pt x="583376" y="530871"/>
                </a:lnTo>
                <a:lnTo>
                  <a:pt x="593288" y="587570"/>
                </a:lnTo>
                <a:cubicBezTo>
                  <a:pt x="594148" y="587605"/>
                  <a:pt x="594906" y="587535"/>
                  <a:pt x="595560" y="587362"/>
                </a:cubicBezTo>
                <a:cubicBezTo>
                  <a:pt x="596213" y="587188"/>
                  <a:pt x="596558" y="586702"/>
                  <a:pt x="596592" y="585902"/>
                </a:cubicBezTo>
                <a:cubicBezTo>
                  <a:pt x="619374" y="564223"/>
                  <a:pt x="641335" y="541294"/>
                  <a:pt x="662474" y="517113"/>
                </a:cubicBezTo>
                <a:cubicBezTo>
                  <a:pt x="683613" y="492933"/>
                  <a:pt x="702252" y="467502"/>
                  <a:pt x="718392" y="440820"/>
                </a:cubicBezTo>
                <a:cubicBezTo>
                  <a:pt x="725695" y="426576"/>
                  <a:pt x="730704" y="412123"/>
                  <a:pt x="733417" y="397462"/>
                </a:cubicBezTo>
                <a:cubicBezTo>
                  <a:pt x="736130" y="382801"/>
                  <a:pt x="737799" y="368348"/>
                  <a:pt x="738425" y="354104"/>
                </a:cubicBezTo>
                <a:cubicBezTo>
                  <a:pt x="738425" y="350097"/>
                  <a:pt x="737590" y="347334"/>
                  <a:pt x="735921" y="345815"/>
                </a:cubicBezTo>
                <a:cubicBezTo>
                  <a:pt x="734251" y="344296"/>
                  <a:pt x="731747" y="343191"/>
                  <a:pt x="728408" y="342501"/>
                </a:cubicBezTo>
                <a:cubicBezTo>
                  <a:pt x="716722" y="339464"/>
                  <a:pt x="705036" y="337256"/>
                  <a:pt x="693350" y="335875"/>
                </a:cubicBezTo>
                <a:cubicBezTo>
                  <a:pt x="693315" y="335737"/>
                  <a:pt x="692967" y="335185"/>
                  <a:pt x="692307" y="334219"/>
                </a:cubicBezTo>
                <a:cubicBezTo>
                  <a:pt x="691646" y="333253"/>
                  <a:pt x="690881" y="332701"/>
                  <a:pt x="690011" y="332563"/>
                </a:cubicBezTo>
                <a:cubicBezTo>
                  <a:pt x="690846" y="332494"/>
                  <a:pt x="691681" y="332217"/>
                  <a:pt x="692515" y="331734"/>
                </a:cubicBezTo>
                <a:cubicBezTo>
                  <a:pt x="693350" y="331251"/>
                  <a:pt x="694185" y="330975"/>
                  <a:pt x="695019" y="330906"/>
                </a:cubicBezTo>
                <a:cubicBezTo>
                  <a:pt x="689107" y="328456"/>
                  <a:pt x="682985" y="326731"/>
                  <a:pt x="676656" y="325730"/>
                </a:cubicBezTo>
                <a:cubicBezTo>
                  <a:pt x="670326" y="324729"/>
                  <a:pt x="664204" y="324246"/>
                  <a:pt x="658292" y="324280"/>
                </a:cubicBezTo>
                <a:close/>
                <a:moveTo>
                  <a:pt x="1283368" y="290175"/>
                </a:moveTo>
                <a:cubicBezTo>
                  <a:pt x="1284836" y="291527"/>
                  <a:pt x="1286735" y="292966"/>
                  <a:pt x="1289066" y="294491"/>
                </a:cubicBezTo>
                <a:cubicBezTo>
                  <a:pt x="1291396" y="296016"/>
                  <a:pt x="1293641" y="297800"/>
                  <a:pt x="1295799" y="299843"/>
                </a:cubicBezTo>
                <a:cubicBezTo>
                  <a:pt x="1306862" y="308849"/>
                  <a:pt x="1318536" y="317423"/>
                  <a:pt x="1330821" y="325566"/>
                </a:cubicBezTo>
                <a:cubicBezTo>
                  <a:pt x="1343106" y="333709"/>
                  <a:pt x="1355810" y="341248"/>
                  <a:pt x="1368934" y="348182"/>
                </a:cubicBezTo>
                <a:cubicBezTo>
                  <a:pt x="1370943" y="348268"/>
                  <a:pt x="1372781" y="348786"/>
                  <a:pt x="1374446" y="349736"/>
                </a:cubicBezTo>
                <a:cubicBezTo>
                  <a:pt x="1376111" y="350685"/>
                  <a:pt x="1377948" y="351548"/>
                  <a:pt x="1379958" y="352325"/>
                </a:cubicBezTo>
                <a:cubicBezTo>
                  <a:pt x="1385355" y="353160"/>
                  <a:pt x="1390064" y="354944"/>
                  <a:pt x="1394083" y="357677"/>
                </a:cubicBezTo>
                <a:cubicBezTo>
                  <a:pt x="1398102" y="360411"/>
                  <a:pt x="1402122" y="363230"/>
                  <a:pt x="1406141" y="366137"/>
                </a:cubicBezTo>
                <a:cubicBezTo>
                  <a:pt x="1412259" y="372409"/>
                  <a:pt x="1416914" y="379200"/>
                  <a:pt x="1420107" y="386508"/>
                </a:cubicBezTo>
                <a:cubicBezTo>
                  <a:pt x="1423301" y="393817"/>
                  <a:pt x="1425546" y="401298"/>
                  <a:pt x="1426843" y="408952"/>
                </a:cubicBezTo>
                <a:cubicBezTo>
                  <a:pt x="1428744" y="417986"/>
                  <a:pt x="1428744" y="426849"/>
                  <a:pt x="1426843" y="435538"/>
                </a:cubicBezTo>
                <a:cubicBezTo>
                  <a:pt x="1424942" y="444228"/>
                  <a:pt x="1422177" y="452399"/>
                  <a:pt x="1418548" y="460053"/>
                </a:cubicBezTo>
                <a:cubicBezTo>
                  <a:pt x="1413665" y="472368"/>
                  <a:pt x="1408266" y="484338"/>
                  <a:pt x="1402352" y="495962"/>
                </a:cubicBezTo>
                <a:cubicBezTo>
                  <a:pt x="1396437" y="507587"/>
                  <a:pt x="1390351" y="519556"/>
                  <a:pt x="1384092" y="531872"/>
                </a:cubicBezTo>
                <a:cubicBezTo>
                  <a:pt x="1381221" y="537972"/>
                  <a:pt x="1378006" y="543726"/>
                  <a:pt x="1374446" y="549136"/>
                </a:cubicBezTo>
                <a:cubicBezTo>
                  <a:pt x="1370886" y="554545"/>
                  <a:pt x="1367670" y="560300"/>
                  <a:pt x="1364799" y="566400"/>
                </a:cubicBezTo>
                <a:cubicBezTo>
                  <a:pt x="1364168" y="567033"/>
                  <a:pt x="1363709" y="567838"/>
                  <a:pt x="1363421" y="568817"/>
                </a:cubicBezTo>
                <a:cubicBezTo>
                  <a:pt x="1363134" y="569795"/>
                  <a:pt x="1362675" y="571291"/>
                  <a:pt x="1362043" y="573305"/>
                </a:cubicBezTo>
                <a:cubicBezTo>
                  <a:pt x="1371288" y="572933"/>
                  <a:pt x="1377259" y="575053"/>
                  <a:pt x="1379958" y="579664"/>
                </a:cubicBezTo>
                <a:cubicBezTo>
                  <a:pt x="1382657" y="584274"/>
                  <a:pt x="1384494" y="589464"/>
                  <a:pt x="1385470" y="595233"/>
                </a:cubicBezTo>
                <a:cubicBezTo>
                  <a:pt x="1388169" y="606940"/>
                  <a:pt x="1390351" y="618474"/>
                  <a:pt x="1392016" y="629835"/>
                </a:cubicBezTo>
                <a:cubicBezTo>
                  <a:pt x="1393681" y="641196"/>
                  <a:pt x="1395174" y="652729"/>
                  <a:pt x="1396495" y="664436"/>
                </a:cubicBezTo>
                <a:cubicBezTo>
                  <a:pt x="1398447" y="683742"/>
                  <a:pt x="1400055" y="702988"/>
                  <a:pt x="1401318" y="722174"/>
                </a:cubicBezTo>
                <a:cubicBezTo>
                  <a:pt x="1402581" y="741359"/>
                  <a:pt x="1404189" y="760300"/>
                  <a:pt x="1406141" y="778996"/>
                </a:cubicBezTo>
                <a:cubicBezTo>
                  <a:pt x="1409615" y="819694"/>
                  <a:pt x="1412313" y="859939"/>
                  <a:pt x="1414237" y="899732"/>
                </a:cubicBezTo>
                <a:cubicBezTo>
                  <a:pt x="1416160" y="939524"/>
                  <a:pt x="1417136" y="979389"/>
                  <a:pt x="1417165" y="1019327"/>
                </a:cubicBezTo>
                <a:cubicBezTo>
                  <a:pt x="1417079" y="1035258"/>
                  <a:pt x="1416907" y="1051076"/>
                  <a:pt x="1416648" y="1066781"/>
                </a:cubicBezTo>
                <a:cubicBezTo>
                  <a:pt x="1416390" y="1082487"/>
                  <a:pt x="1416562" y="1097954"/>
                  <a:pt x="1417165" y="1113181"/>
                </a:cubicBezTo>
                <a:cubicBezTo>
                  <a:pt x="1417943" y="1131758"/>
                  <a:pt x="1419152" y="1149902"/>
                  <a:pt x="1420794" y="1167615"/>
                </a:cubicBezTo>
                <a:cubicBezTo>
                  <a:pt x="1422436" y="1185327"/>
                  <a:pt x="1423991" y="1203126"/>
                  <a:pt x="1425460" y="1221011"/>
                </a:cubicBezTo>
                <a:cubicBezTo>
                  <a:pt x="1426900" y="1239666"/>
                  <a:pt x="1427477" y="1258294"/>
                  <a:pt x="1427189" y="1276895"/>
                </a:cubicBezTo>
                <a:cubicBezTo>
                  <a:pt x="1426900" y="1295495"/>
                  <a:pt x="1425403" y="1314114"/>
                  <a:pt x="1422695" y="1332752"/>
                </a:cubicBezTo>
                <a:cubicBezTo>
                  <a:pt x="1422695" y="1341038"/>
                  <a:pt x="1421313" y="1350706"/>
                  <a:pt x="1418548" y="1361755"/>
                </a:cubicBezTo>
                <a:cubicBezTo>
                  <a:pt x="1417856" y="1364431"/>
                  <a:pt x="1416822" y="1367021"/>
                  <a:pt x="1415443" y="1369524"/>
                </a:cubicBezTo>
                <a:cubicBezTo>
                  <a:pt x="1414065" y="1372027"/>
                  <a:pt x="1412342" y="1374962"/>
                  <a:pt x="1410275" y="1378329"/>
                </a:cubicBezTo>
                <a:lnTo>
                  <a:pt x="1396495" y="1392140"/>
                </a:lnTo>
                <a:cubicBezTo>
                  <a:pt x="1394514" y="1395535"/>
                  <a:pt x="1392274" y="1398067"/>
                  <a:pt x="1389777" y="1399736"/>
                </a:cubicBezTo>
                <a:cubicBezTo>
                  <a:pt x="1387279" y="1401405"/>
                  <a:pt x="1384006" y="1402556"/>
                  <a:pt x="1379958" y="1403189"/>
                </a:cubicBezTo>
                <a:cubicBezTo>
                  <a:pt x="1379269" y="1403937"/>
                  <a:pt x="1378580" y="1405203"/>
                  <a:pt x="1377891" y="1406987"/>
                </a:cubicBezTo>
                <a:cubicBezTo>
                  <a:pt x="1377202" y="1408771"/>
                  <a:pt x="1376513" y="1410728"/>
                  <a:pt x="1375824" y="1412857"/>
                </a:cubicBezTo>
                <a:cubicBezTo>
                  <a:pt x="1374503" y="1408857"/>
                  <a:pt x="1373355" y="1405807"/>
                  <a:pt x="1372379" y="1403707"/>
                </a:cubicBezTo>
                <a:cubicBezTo>
                  <a:pt x="1371403" y="1401606"/>
                  <a:pt x="1370254" y="1399592"/>
                  <a:pt x="1368934" y="1397664"/>
                </a:cubicBezTo>
                <a:cubicBezTo>
                  <a:pt x="1359919" y="1401117"/>
                  <a:pt x="1352448" y="1401462"/>
                  <a:pt x="1346519" y="1398700"/>
                </a:cubicBezTo>
                <a:cubicBezTo>
                  <a:pt x="1340590" y="1395938"/>
                  <a:pt x="1336545" y="1390068"/>
                  <a:pt x="1334384" y="1381091"/>
                </a:cubicBezTo>
                <a:cubicBezTo>
                  <a:pt x="1333010" y="1381781"/>
                  <a:pt x="1331900" y="1382472"/>
                  <a:pt x="1331052" y="1383163"/>
                </a:cubicBezTo>
                <a:cubicBezTo>
                  <a:pt x="1330205" y="1383853"/>
                  <a:pt x="1329445" y="1384544"/>
                  <a:pt x="1328773" y="1385234"/>
                </a:cubicBezTo>
                <a:cubicBezTo>
                  <a:pt x="1327324" y="1385982"/>
                  <a:pt x="1325790" y="1386212"/>
                  <a:pt x="1324170" y="1385925"/>
                </a:cubicBezTo>
                <a:cubicBezTo>
                  <a:pt x="1322550" y="1385637"/>
                  <a:pt x="1321357" y="1384486"/>
                  <a:pt x="1320590" y="1382472"/>
                </a:cubicBezTo>
                <a:cubicBezTo>
                  <a:pt x="1319766" y="1380343"/>
                  <a:pt x="1318686" y="1378041"/>
                  <a:pt x="1317351" y="1375566"/>
                </a:cubicBezTo>
                <a:cubicBezTo>
                  <a:pt x="1316015" y="1373092"/>
                  <a:pt x="1315277" y="1370790"/>
                  <a:pt x="1315134" y="1368661"/>
                </a:cubicBezTo>
                <a:lnTo>
                  <a:pt x="1319226" y="1273481"/>
                </a:lnTo>
                <a:cubicBezTo>
                  <a:pt x="1319965" y="1258333"/>
                  <a:pt x="1320874" y="1243433"/>
                  <a:pt x="1321954" y="1228780"/>
                </a:cubicBezTo>
                <a:cubicBezTo>
                  <a:pt x="1323033" y="1214126"/>
                  <a:pt x="1323943" y="1199556"/>
                  <a:pt x="1324681" y="1185068"/>
                </a:cubicBezTo>
                <a:lnTo>
                  <a:pt x="1328773" y="1124241"/>
                </a:lnTo>
                <a:cubicBezTo>
                  <a:pt x="1330994" y="1101547"/>
                  <a:pt x="1333215" y="1078942"/>
                  <a:pt x="1335436" y="1056425"/>
                </a:cubicBezTo>
                <a:cubicBezTo>
                  <a:pt x="1337657" y="1033908"/>
                  <a:pt x="1339176" y="1010935"/>
                  <a:pt x="1339995" y="987507"/>
                </a:cubicBezTo>
                <a:cubicBezTo>
                  <a:pt x="1342004" y="964074"/>
                  <a:pt x="1343842" y="940613"/>
                  <a:pt x="1345507" y="917123"/>
                </a:cubicBezTo>
                <a:cubicBezTo>
                  <a:pt x="1347172" y="893633"/>
                  <a:pt x="1349009" y="870173"/>
                  <a:pt x="1351019" y="846742"/>
                </a:cubicBezTo>
                <a:lnTo>
                  <a:pt x="1355153" y="777613"/>
                </a:lnTo>
                <a:cubicBezTo>
                  <a:pt x="1357191" y="756961"/>
                  <a:pt x="1358971" y="736757"/>
                  <a:pt x="1360493" y="717001"/>
                </a:cubicBezTo>
                <a:cubicBezTo>
                  <a:pt x="1362015" y="697245"/>
                  <a:pt x="1363450" y="677417"/>
                  <a:pt x="1364799" y="657516"/>
                </a:cubicBezTo>
                <a:lnTo>
                  <a:pt x="1368934" y="600770"/>
                </a:lnTo>
                <a:cubicBezTo>
                  <a:pt x="1369163" y="596613"/>
                  <a:pt x="1368704" y="591135"/>
                  <a:pt x="1367556" y="584333"/>
                </a:cubicBezTo>
                <a:cubicBezTo>
                  <a:pt x="1366895" y="582904"/>
                  <a:pt x="1366149" y="581645"/>
                  <a:pt x="1365316" y="580554"/>
                </a:cubicBezTo>
                <a:cubicBezTo>
                  <a:pt x="1364484" y="579462"/>
                  <a:pt x="1363393" y="578888"/>
                  <a:pt x="1362043" y="578830"/>
                </a:cubicBezTo>
                <a:cubicBezTo>
                  <a:pt x="1360579" y="578226"/>
                  <a:pt x="1359029" y="578398"/>
                  <a:pt x="1357392" y="579348"/>
                </a:cubicBezTo>
                <a:cubicBezTo>
                  <a:pt x="1355756" y="580297"/>
                  <a:pt x="1354550" y="581506"/>
                  <a:pt x="1353775" y="582973"/>
                </a:cubicBezTo>
                <a:cubicBezTo>
                  <a:pt x="1350331" y="587226"/>
                  <a:pt x="1347228" y="592019"/>
                  <a:pt x="1344467" y="597352"/>
                </a:cubicBezTo>
                <a:cubicBezTo>
                  <a:pt x="1341706" y="602686"/>
                  <a:pt x="1339280" y="607516"/>
                  <a:pt x="1337189" y="611842"/>
                </a:cubicBezTo>
                <a:cubicBezTo>
                  <a:pt x="1329008" y="622973"/>
                  <a:pt x="1321186" y="634275"/>
                  <a:pt x="1313722" y="645748"/>
                </a:cubicBezTo>
                <a:cubicBezTo>
                  <a:pt x="1306258" y="657221"/>
                  <a:pt x="1298442" y="668515"/>
                  <a:pt x="1290274" y="679630"/>
                </a:cubicBezTo>
                <a:cubicBezTo>
                  <a:pt x="1285354" y="687844"/>
                  <a:pt x="1280002" y="696154"/>
                  <a:pt x="1274219" y="704560"/>
                </a:cubicBezTo>
                <a:cubicBezTo>
                  <a:pt x="1268435" y="712967"/>
                  <a:pt x="1262738" y="721648"/>
                  <a:pt x="1257127" y="730605"/>
                </a:cubicBezTo>
                <a:cubicBezTo>
                  <a:pt x="1252897" y="736885"/>
                  <a:pt x="1248581" y="742991"/>
                  <a:pt x="1244179" y="748924"/>
                </a:cubicBezTo>
                <a:cubicBezTo>
                  <a:pt x="1239777" y="754858"/>
                  <a:pt x="1235806" y="760273"/>
                  <a:pt x="1232267" y="765170"/>
                </a:cubicBezTo>
                <a:lnTo>
                  <a:pt x="1207407" y="796969"/>
                </a:lnTo>
                <a:cubicBezTo>
                  <a:pt x="1203292" y="801866"/>
                  <a:pt x="1199091" y="806589"/>
                  <a:pt x="1194804" y="811141"/>
                </a:cubicBezTo>
                <a:cubicBezTo>
                  <a:pt x="1190517" y="815692"/>
                  <a:pt x="1185970" y="819724"/>
                  <a:pt x="1181165" y="823238"/>
                </a:cubicBezTo>
                <a:cubicBezTo>
                  <a:pt x="1176187" y="828682"/>
                  <a:pt x="1170605" y="833694"/>
                  <a:pt x="1164419" y="838274"/>
                </a:cubicBezTo>
                <a:cubicBezTo>
                  <a:pt x="1158233" y="842853"/>
                  <a:pt x="1152306" y="847520"/>
                  <a:pt x="1146637" y="852272"/>
                </a:cubicBezTo>
                <a:cubicBezTo>
                  <a:pt x="1143184" y="855210"/>
                  <a:pt x="1139732" y="856938"/>
                  <a:pt x="1136279" y="857457"/>
                </a:cubicBezTo>
                <a:cubicBezTo>
                  <a:pt x="1132826" y="857975"/>
                  <a:pt x="1129373" y="856247"/>
                  <a:pt x="1125920" y="852272"/>
                </a:cubicBezTo>
                <a:cubicBezTo>
                  <a:pt x="1125201" y="852301"/>
                  <a:pt x="1124223" y="852243"/>
                  <a:pt x="1122985" y="852099"/>
                </a:cubicBezTo>
                <a:cubicBezTo>
                  <a:pt x="1121748" y="851955"/>
                  <a:pt x="1120425" y="851552"/>
                  <a:pt x="1119015" y="850890"/>
                </a:cubicBezTo>
                <a:cubicBezTo>
                  <a:pt x="1123762" y="851350"/>
                  <a:pt x="1128078" y="852157"/>
                  <a:pt x="1131963" y="853309"/>
                </a:cubicBezTo>
                <a:cubicBezTo>
                  <a:pt x="1135847" y="854461"/>
                  <a:pt x="1139818" y="853194"/>
                  <a:pt x="1143875" y="849507"/>
                </a:cubicBezTo>
                <a:cubicBezTo>
                  <a:pt x="1138465" y="849709"/>
                  <a:pt x="1133401" y="848960"/>
                  <a:pt x="1128682" y="847260"/>
                </a:cubicBezTo>
                <a:cubicBezTo>
                  <a:pt x="1123964" y="845561"/>
                  <a:pt x="1118900" y="845849"/>
                  <a:pt x="1113490" y="848125"/>
                </a:cubicBezTo>
                <a:cubicBezTo>
                  <a:pt x="1111936" y="848701"/>
                  <a:pt x="1109865" y="848585"/>
                  <a:pt x="1107275" y="847779"/>
                </a:cubicBezTo>
                <a:cubicBezTo>
                  <a:pt x="1104685" y="846972"/>
                  <a:pt x="1102614" y="846166"/>
                  <a:pt x="1101060" y="845359"/>
                </a:cubicBezTo>
                <a:cubicBezTo>
                  <a:pt x="1098298" y="842652"/>
                  <a:pt x="1095535" y="840463"/>
                  <a:pt x="1092773" y="838792"/>
                </a:cubicBezTo>
                <a:cubicBezTo>
                  <a:pt x="1090011" y="837121"/>
                  <a:pt x="1087249" y="835624"/>
                  <a:pt x="1084487" y="834299"/>
                </a:cubicBezTo>
                <a:cubicBezTo>
                  <a:pt x="1079307" y="831994"/>
                  <a:pt x="1075164" y="827962"/>
                  <a:pt x="1072057" y="822201"/>
                </a:cubicBezTo>
                <a:cubicBezTo>
                  <a:pt x="1068949" y="816440"/>
                  <a:pt x="1068949" y="810334"/>
                  <a:pt x="1072057" y="803882"/>
                </a:cubicBezTo>
                <a:cubicBezTo>
                  <a:pt x="1076085" y="796825"/>
                  <a:pt x="1079768" y="789509"/>
                  <a:pt x="1083105" y="781934"/>
                </a:cubicBezTo>
                <a:cubicBezTo>
                  <a:pt x="1086443" y="774358"/>
                  <a:pt x="1090126" y="767388"/>
                  <a:pt x="1094154" y="761022"/>
                </a:cubicBezTo>
                <a:cubicBezTo>
                  <a:pt x="1101117" y="749355"/>
                  <a:pt x="1108253" y="738470"/>
                  <a:pt x="1115562" y="728366"/>
                </a:cubicBezTo>
                <a:cubicBezTo>
                  <a:pt x="1122870" y="718262"/>
                  <a:pt x="1130006" y="708429"/>
                  <a:pt x="1136969" y="698865"/>
                </a:cubicBezTo>
                <a:cubicBezTo>
                  <a:pt x="1143127" y="689847"/>
                  <a:pt x="1149112" y="680723"/>
                  <a:pt x="1154924" y="671493"/>
                </a:cubicBezTo>
                <a:cubicBezTo>
                  <a:pt x="1160736" y="662262"/>
                  <a:pt x="1166721" y="653451"/>
                  <a:pt x="1172878" y="645059"/>
                </a:cubicBezTo>
                <a:lnTo>
                  <a:pt x="1197739" y="607690"/>
                </a:lnTo>
                <a:lnTo>
                  <a:pt x="1225361" y="562256"/>
                </a:lnTo>
                <a:cubicBezTo>
                  <a:pt x="1229505" y="555236"/>
                  <a:pt x="1233648" y="547870"/>
                  <a:pt x="1237791" y="540158"/>
                </a:cubicBezTo>
                <a:cubicBezTo>
                  <a:pt x="1241935" y="532447"/>
                  <a:pt x="1246078" y="525081"/>
                  <a:pt x="1250221" y="518060"/>
                </a:cubicBezTo>
                <a:cubicBezTo>
                  <a:pt x="1254969" y="509831"/>
                  <a:pt x="1259285" y="501775"/>
                  <a:pt x="1263169" y="493891"/>
                </a:cubicBezTo>
                <a:cubicBezTo>
                  <a:pt x="1267054" y="486007"/>
                  <a:pt x="1271025" y="477950"/>
                  <a:pt x="1275082" y="469721"/>
                </a:cubicBezTo>
                <a:cubicBezTo>
                  <a:pt x="1279887" y="461319"/>
                  <a:pt x="1284433" y="452572"/>
                  <a:pt x="1288720" y="443480"/>
                </a:cubicBezTo>
                <a:cubicBezTo>
                  <a:pt x="1293008" y="434387"/>
                  <a:pt x="1297209" y="425640"/>
                  <a:pt x="1301323" y="417238"/>
                </a:cubicBezTo>
                <a:cubicBezTo>
                  <a:pt x="1304114" y="413037"/>
                  <a:pt x="1306474" y="408664"/>
                  <a:pt x="1308401" y="404118"/>
                </a:cubicBezTo>
                <a:cubicBezTo>
                  <a:pt x="1310329" y="399571"/>
                  <a:pt x="1311653" y="395198"/>
                  <a:pt x="1312372" y="390997"/>
                </a:cubicBezTo>
                <a:cubicBezTo>
                  <a:pt x="1315134" y="384321"/>
                  <a:pt x="1315134" y="378337"/>
                  <a:pt x="1312372" y="373042"/>
                </a:cubicBezTo>
                <a:cubicBezTo>
                  <a:pt x="1310761" y="371431"/>
                  <a:pt x="1309840" y="369129"/>
                  <a:pt x="1309610" y="366137"/>
                </a:cubicBezTo>
                <a:cubicBezTo>
                  <a:pt x="1310761" y="353822"/>
                  <a:pt x="1309150" y="342542"/>
                  <a:pt x="1304776" y="332299"/>
                </a:cubicBezTo>
                <a:cubicBezTo>
                  <a:pt x="1300402" y="322056"/>
                  <a:pt x="1294648" y="312158"/>
                  <a:pt x="1287512" y="302605"/>
                </a:cubicBezTo>
                <a:close/>
                <a:moveTo>
                  <a:pt x="3542783" y="280507"/>
                </a:moveTo>
                <a:cubicBezTo>
                  <a:pt x="3549212" y="280507"/>
                  <a:pt x="3555024" y="281888"/>
                  <a:pt x="3560219" y="284650"/>
                </a:cubicBezTo>
                <a:cubicBezTo>
                  <a:pt x="3565414" y="287412"/>
                  <a:pt x="3568799" y="291556"/>
                  <a:pt x="3570373" y="297080"/>
                </a:cubicBezTo>
                <a:cubicBezTo>
                  <a:pt x="3572493" y="303957"/>
                  <a:pt x="3574786" y="310575"/>
                  <a:pt x="3577250" y="316934"/>
                </a:cubicBezTo>
                <a:cubicBezTo>
                  <a:pt x="3579714" y="323293"/>
                  <a:pt x="3582006" y="329566"/>
                  <a:pt x="3584127" y="335752"/>
                </a:cubicBezTo>
                <a:cubicBezTo>
                  <a:pt x="3586247" y="343981"/>
                  <a:pt x="3588195" y="352038"/>
                  <a:pt x="3589972" y="359922"/>
                </a:cubicBezTo>
                <a:cubicBezTo>
                  <a:pt x="3591748" y="367805"/>
                  <a:pt x="3593009" y="375862"/>
                  <a:pt x="3593754" y="384091"/>
                </a:cubicBezTo>
                <a:lnTo>
                  <a:pt x="3599273" y="437955"/>
                </a:lnTo>
                <a:cubicBezTo>
                  <a:pt x="3599936" y="438617"/>
                  <a:pt x="3600340" y="439710"/>
                  <a:pt x="3600484" y="441235"/>
                </a:cubicBezTo>
                <a:cubicBezTo>
                  <a:pt x="3600628" y="442760"/>
                  <a:pt x="3600686" y="444889"/>
                  <a:pt x="3600657" y="447623"/>
                </a:cubicBezTo>
                <a:cubicBezTo>
                  <a:pt x="3603368" y="445609"/>
                  <a:pt x="3605905" y="444113"/>
                  <a:pt x="3608270" y="443134"/>
                </a:cubicBezTo>
                <a:cubicBezTo>
                  <a:pt x="3610634" y="442156"/>
                  <a:pt x="3613172" y="441350"/>
                  <a:pt x="3615882" y="440717"/>
                </a:cubicBezTo>
                <a:cubicBezTo>
                  <a:pt x="3615853" y="440660"/>
                  <a:pt x="3615911" y="440430"/>
                  <a:pt x="3616055" y="440027"/>
                </a:cubicBezTo>
                <a:cubicBezTo>
                  <a:pt x="3616199" y="439624"/>
                  <a:pt x="3616603" y="439394"/>
                  <a:pt x="3617266" y="439336"/>
                </a:cubicBezTo>
                <a:cubicBezTo>
                  <a:pt x="3624850" y="439710"/>
                  <a:pt x="3632174" y="438617"/>
                  <a:pt x="3639239" y="436056"/>
                </a:cubicBezTo>
                <a:cubicBezTo>
                  <a:pt x="3646303" y="433495"/>
                  <a:pt x="3653282" y="431366"/>
                  <a:pt x="3660173" y="429668"/>
                </a:cubicBezTo>
                <a:cubicBezTo>
                  <a:pt x="3663605" y="428345"/>
                  <a:pt x="3666776" y="427539"/>
                  <a:pt x="3669687" y="427251"/>
                </a:cubicBezTo>
                <a:cubicBezTo>
                  <a:pt x="3672597" y="426964"/>
                  <a:pt x="3675418" y="426849"/>
                  <a:pt x="3678148" y="426906"/>
                </a:cubicBezTo>
                <a:cubicBezTo>
                  <a:pt x="3678746" y="426935"/>
                  <a:pt x="3679258" y="426532"/>
                  <a:pt x="3679684" y="425698"/>
                </a:cubicBezTo>
                <a:cubicBezTo>
                  <a:pt x="3680111" y="424863"/>
                  <a:pt x="3680964" y="423425"/>
                  <a:pt x="3682244" y="421382"/>
                </a:cubicBezTo>
                <a:cubicBezTo>
                  <a:pt x="3682813" y="421439"/>
                  <a:pt x="3683724" y="421669"/>
                  <a:pt x="3684975" y="422072"/>
                </a:cubicBezTo>
                <a:cubicBezTo>
                  <a:pt x="3686227" y="422475"/>
                  <a:pt x="3688503" y="422705"/>
                  <a:pt x="3691803" y="422763"/>
                </a:cubicBezTo>
                <a:cubicBezTo>
                  <a:pt x="3696324" y="406621"/>
                  <a:pt x="3698696" y="390565"/>
                  <a:pt x="3698919" y="374596"/>
                </a:cubicBezTo>
                <a:cubicBezTo>
                  <a:pt x="3699142" y="358627"/>
                  <a:pt x="3690840" y="344298"/>
                  <a:pt x="3674014" y="331608"/>
                </a:cubicBezTo>
                <a:cubicBezTo>
                  <a:pt x="3679522" y="329738"/>
                  <a:pt x="3684606" y="329681"/>
                  <a:pt x="3689267" y="331436"/>
                </a:cubicBezTo>
                <a:cubicBezTo>
                  <a:pt x="3693928" y="333191"/>
                  <a:pt x="3698002" y="335550"/>
                  <a:pt x="3701488" y="338514"/>
                </a:cubicBezTo>
                <a:cubicBezTo>
                  <a:pt x="3706475" y="343262"/>
                  <a:pt x="3711376" y="347923"/>
                  <a:pt x="3716190" y="352498"/>
                </a:cubicBezTo>
                <a:cubicBezTo>
                  <a:pt x="3721004" y="357073"/>
                  <a:pt x="3724867" y="362080"/>
                  <a:pt x="3727779" y="367518"/>
                </a:cubicBezTo>
                <a:cubicBezTo>
                  <a:pt x="3734063" y="374395"/>
                  <a:pt x="3739482" y="381703"/>
                  <a:pt x="3744037" y="389443"/>
                </a:cubicBezTo>
                <a:cubicBezTo>
                  <a:pt x="3748592" y="397183"/>
                  <a:pt x="3751936" y="405527"/>
                  <a:pt x="3754069" y="414476"/>
                </a:cubicBezTo>
                <a:cubicBezTo>
                  <a:pt x="3754732" y="417756"/>
                  <a:pt x="3755827" y="419828"/>
                  <a:pt x="3757355" y="420691"/>
                </a:cubicBezTo>
                <a:cubicBezTo>
                  <a:pt x="3758883" y="421554"/>
                  <a:pt x="3761016" y="422245"/>
                  <a:pt x="3763755" y="422763"/>
                </a:cubicBezTo>
                <a:cubicBezTo>
                  <a:pt x="3774706" y="424000"/>
                  <a:pt x="3785642" y="423942"/>
                  <a:pt x="3796565" y="422590"/>
                </a:cubicBezTo>
                <a:cubicBezTo>
                  <a:pt x="3807488" y="421238"/>
                  <a:pt x="3819096" y="419454"/>
                  <a:pt x="3831389" y="417238"/>
                </a:cubicBezTo>
                <a:cubicBezTo>
                  <a:pt x="3844514" y="414534"/>
                  <a:pt x="3857903" y="413037"/>
                  <a:pt x="3871555" y="412750"/>
                </a:cubicBezTo>
                <a:cubicBezTo>
                  <a:pt x="3885208" y="412462"/>
                  <a:pt x="3898962" y="413037"/>
                  <a:pt x="3912817" y="414476"/>
                </a:cubicBezTo>
                <a:cubicBezTo>
                  <a:pt x="3916389" y="414505"/>
                  <a:pt x="3920308" y="415138"/>
                  <a:pt x="3924571" y="416375"/>
                </a:cubicBezTo>
                <a:cubicBezTo>
                  <a:pt x="3928835" y="417612"/>
                  <a:pt x="3932753" y="419281"/>
                  <a:pt x="3936326" y="421382"/>
                </a:cubicBezTo>
                <a:cubicBezTo>
                  <a:pt x="3938976" y="421554"/>
                  <a:pt x="3940244" y="422590"/>
                  <a:pt x="3940128" y="424489"/>
                </a:cubicBezTo>
                <a:cubicBezTo>
                  <a:pt x="3940013" y="426388"/>
                  <a:pt x="3939206" y="428115"/>
                  <a:pt x="3937708" y="429668"/>
                </a:cubicBezTo>
                <a:cubicBezTo>
                  <a:pt x="3934972" y="433697"/>
                  <a:pt x="3932148" y="437380"/>
                  <a:pt x="3929238" y="440717"/>
                </a:cubicBezTo>
                <a:cubicBezTo>
                  <a:pt x="3926329" y="444054"/>
                  <a:pt x="3923160" y="447736"/>
                  <a:pt x="3919731" y="451763"/>
                </a:cubicBezTo>
                <a:cubicBezTo>
                  <a:pt x="3919011" y="452509"/>
                  <a:pt x="3918377" y="453428"/>
                  <a:pt x="3917830" y="454518"/>
                </a:cubicBezTo>
                <a:cubicBezTo>
                  <a:pt x="3917283" y="455609"/>
                  <a:pt x="3916994" y="456527"/>
                  <a:pt x="3916966" y="457274"/>
                </a:cubicBezTo>
                <a:lnTo>
                  <a:pt x="3910051" y="466917"/>
                </a:lnTo>
                <a:cubicBezTo>
                  <a:pt x="3905932" y="468984"/>
                  <a:pt x="3902417" y="471739"/>
                  <a:pt x="3899507" y="475183"/>
                </a:cubicBezTo>
                <a:cubicBezTo>
                  <a:pt x="3896597" y="478628"/>
                  <a:pt x="3894120" y="482761"/>
                  <a:pt x="3892074" y="487582"/>
                </a:cubicBezTo>
                <a:cubicBezTo>
                  <a:pt x="3891873" y="488300"/>
                  <a:pt x="3890893" y="488931"/>
                  <a:pt x="3889136" y="489477"/>
                </a:cubicBezTo>
                <a:cubicBezTo>
                  <a:pt x="3887378" y="490022"/>
                  <a:pt x="3886053" y="490309"/>
                  <a:pt x="3885160" y="490338"/>
                </a:cubicBezTo>
                <a:cubicBezTo>
                  <a:pt x="3879645" y="492605"/>
                  <a:pt x="3873785" y="494270"/>
                  <a:pt x="3867581" y="495332"/>
                </a:cubicBezTo>
                <a:cubicBezTo>
                  <a:pt x="3861377" y="496394"/>
                  <a:pt x="3854828" y="495648"/>
                  <a:pt x="3847934" y="493093"/>
                </a:cubicBezTo>
                <a:cubicBezTo>
                  <a:pt x="3844544" y="491888"/>
                  <a:pt x="3840982" y="491543"/>
                  <a:pt x="3837248" y="492060"/>
                </a:cubicBezTo>
                <a:cubicBezTo>
                  <a:pt x="3833514" y="492576"/>
                  <a:pt x="3829263" y="492921"/>
                  <a:pt x="3824495" y="493093"/>
                </a:cubicBezTo>
                <a:cubicBezTo>
                  <a:pt x="3831073" y="498690"/>
                  <a:pt x="3838254" y="501617"/>
                  <a:pt x="3846038" y="501876"/>
                </a:cubicBezTo>
                <a:cubicBezTo>
                  <a:pt x="3853822" y="502134"/>
                  <a:pt x="3859969" y="503340"/>
                  <a:pt x="3864479" y="505492"/>
                </a:cubicBezTo>
                <a:lnTo>
                  <a:pt x="3864479" y="509625"/>
                </a:lnTo>
                <a:cubicBezTo>
                  <a:pt x="3858993" y="509022"/>
                  <a:pt x="3853765" y="508506"/>
                  <a:pt x="3848795" y="508075"/>
                </a:cubicBezTo>
                <a:cubicBezTo>
                  <a:pt x="3843826" y="507645"/>
                  <a:pt x="3838943" y="506784"/>
                  <a:pt x="3834146" y="505492"/>
                </a:cubicBezTo>
                <a:lnTo>
                  <a:pt x="3823116" y="505492"/>
                </a:lnTo>
                <a:cubicBezTo>
                  <a:pt x="3814672" y="505578"/>
                  <a:pt x="3805708" y="506095"/>
                  <a:pt x="3796223" y="507042"/>
                </a:cubicBezTo>
                <a:cubicBezTo>
                  <a:pt x="3786739" y="507989"/>
                  <a:pt x="3777761" y="508850"/>
                  <a:pt x="3769290" y="509625"/>
                </a:cubicBezTo>
                <a:cubicBezTo>
                  <a:pt x="3765773" y="509596"/>
                  <a:pt x="3762775" y="510343"/>
                  <a:pt x="3760296" y="511864"/>
                </a:cubicBezTo>
                <a:cubicBezTo>
                  <a:pt x="3757816" y="513385"/>
                  <a:pt x="3756202" y="515853"/>
                  <a:pt x="3755453" y="519269"/>
                </a:cubicBezTo>
                <a:cubicBezTo>
                  <a:pt x="3750552" y="534483"/>
                  <a:pt x="3745478" y="549418"/>
                  <a:pt x="3740232" y="564073"/>
                </a:cubicBezTo>
                <a:cubicBezTo>
                  <a:pt x="3734985" y="578729"/>
                  <a:pt x="3729912" y="593265"/>
                  <a:pt x="3725011" y="607683"/>
                </a:cubicBezTo>
                <a:cubicBezTo>
                  <a:pt x="3721610" y="615329"/>
                  <a:pt x="3718035" y="623234"/>
                  <a:pt x="3714288" y="631399"/>
                </a:cubicBezTo>
                <a:cubicBezTo>
                  <a:pt x="3710540" y="639564"/>
                  <a:pt x="3706274" y="647816"/>
                  <a:pt x="3701488" y="656154"/>
                </a:cubicBezTo>
                <a:cubicBezTo>
                  <a:pt x="3691833" y="671321"/>
                  <a:pt x="3682214" y="687844"/>
                  <a:pt x="3672630" y="705723"/>
                </a:cubicBezTo>
                <a:cubicBezTo>
                  <a:pt x="3671967" y="705721"/>
                  <a:pt x="3671563" y="706070"/>
                  <a:pt x="3671419" y="706768"/>
                </a:cubicBezTo>
                <a:cubicBezTo>
                  <a:pt x="3671275" y="707467"/>
                  <a:pt x="3671217" y="708523"/>
                  <a:pt x="3671246" y="709938"/>
                </a:cubicBezTo>
                <a:lnTo>
                  <a:pt x="3705639" y="698988"/>
                </a:lnTo>
                <a:cubicBezTo>
                  <a:pt x="3711145" y="697433"/>
                  <a:pt x="3716738" y="695700"/>
                  <a:pt x="3722417" y="693787"/>
                </a:cubicBezTo>
                <a:cubicBezTo>
                  <a:pt x="3728096" y="691874"/>
                  <a:pt x="3734034" y="690807"/>
                  <a:pt x="3740232" y="690586"/>
                </a:cubicBezTo>
                <a:cubicBezTo>
                  <a:pt x="3752138" y="690557"/>
                  <a:pt x="3764297" y="690615"/>
                  <a:pt x="3776707" y="690758"/>
                </a:cubicBezTo>
                <a:cubicBezTo>
                  <a:pt x="3789118" y="690901"/>
                  <a:pt x="3800911" y="691302"/>
                  <a:pt x="3812086" y="691961"/>
                </a:cubicBezTo>
                <a:cubicBezTo>
                  <a:pt x="3825644" y="693652"/>
                  <a:pt x="3836444" y="698191"/>
                  <a:pt x="3844487" y="705579"/>
                </a:cubicBezTo>
                <a:cubicBezTo>
                  <a:pt x="3852530" y="712966"/>
                  <a:pt x="3859194" y="721313"/>
                  <a:pt x="3864479" y="730617"/>
                </a:cubicBezTo>
                <a:cubicBezTo>
                  <a:pt x="3870482" y="742978"/>
                  <a:pt x="3874676" y="755253"/>
                  <a:pt x="3877060" y="767441"/>
                </a:cubicBezTo>
                <a:cubicBezTo>
                  <a:pt x="3879444" y="779629"/>
                  <a:pt x="3881225" y="792249"/>
                  <a:pt x="3882403" y="805302"/>
                </a:cubicBezTo>
                <a:cubicBezTo>
                  <a:pt x="3883724" y="812275"/>
                  <a:pt x="3884528" y="819410"/>
                  <a:pt x="3884815" y="826708"/>
                </a:cubicBezTo>
                <a:cubicBezTo>
                  <a:pt x="3885103" y="834006"/>
                  <a:pt x="3885217" y="841118"/>
                  <a:pt x="3885160" y="848044"/>
                </a:cubicBezTo>
                <a:cubicBezTo>
                  <a:pt x="3885765" y="859105"/>
                  <a:pt x="3886284" y="870099"/>
                  <a:pt x="3886716" y="881027"/>
                </a:cubicBezTo>
                <a:cubicBezTo>
                  <a:pt x="3887148" y="891954"/>
                  <a:pt x="3888012" y="902628"/>
                  <a:pt x="3889309" y="913050"/>
                </a:cubicBezTo>
                <a:cubicBezTo>
                  <a:pt x="3889481" y="917729"/>
                  <a:pt x="3889827" y="922414"/>
                  <a:pt x="3890346" y="927104"/>
                </a:cubicBezTo>
                <a:cubicBezTo>
                  <a:pt x="3890864" y="931793"/>
                  <a:pt x="3890519" y="937193"/>
                  <a:pt x="3889309" y="943301"/>
                </a:cubicBezTo>
                <a:cubicBezTo>
                  <a:pt x="3889222" y="956561"/>
                  <a:pt x="3888704" y="970167"/>
                  <a:pt x="3887753" y="984117"/>
                </a:cubicBezTo>
                <a:cubicBezTo>
                  <a:pt x="3886802" y="998068"/>
                  <a:pt x="3885938" y="1011671"/>
                  <a:pt x="3885160" y="1024927"/>
                </a:cubicBezTo>
                <a:cubicBezTo>
                  <a:pt x="3885217" y="1027704"/>
                  <a:pt x="3885103" y="1030396"/>
                  <a:pt x="3884815" y="1033002"/>
                </a:cubicBezTo>
                <a:cubicBezTo>
                  <a:pt x="3884528" y="1035608"/>
                  <a:pt x="3883724" y="1037956"/>
                  <a:pt x="3882403" y="1040046"/>
                </a:cubicBezTo>
                <a:lnTo>
                  <a:pt x="3885160" y="1040046"/>
                </a:lnTo>
                <a:cubicBezTo>
                  <a:pt x="3889367" y="1031768"/>
                  <a:pt x="3893745" y="1023210"/>
                  <a:pt x="3898296" y="1014372"/>
                </a:cubicBezTo>
                <a:cubicBezTo>
                  <a:pt x="3902846" y="1005534"/>
                  <a:pt x="3907222" y="996602"/>
                  <a:pt x="3911422" y="987578"/>
                </a:cubicBezTo>
                <a:cubicBezTo>
                  <a:pt x="3914447" y="980775"/>
                  <a:pt x="3917386" y="974318"/>
                  <a:pt x="3920239" y="968207"/>
                </a:cubicBezTo>
                <a:cubicBezTo>
                  <a:pt x="3923091" y="962096"/>
                  <a:pt x="3924301" y="955639"/>
                  <a:pt x="3923869" y="948836"/>
                </a:cubicBezTo>
                <a:cubicBezTo>
                  <a:pt x="3924071" y="944454"/>
                  <a:pt x="3926433" y="940419"/>
                  <a:pt x="3930957" y="936729"/>
                </a:cubicBezTo>
                <a:cubicBezTo>
                  <a:pt x="3935480" y="933039"/>
                  <a:pt x="3940955" y="931079"/>
                  <a:pt x="3947380" y="930849"/>
                </a:cubicBezTo>
                <a:lnTo>
                  <a:pt x="4022062" y="930849"/>
                </a:lnTo>
                <a:cubicBezTo>
                  <a:pt x="4030160" y="931051"/>
                  <a:pt x="4037740" y="932031"/>
                  <a:pt x="4044802" y="933789"/>
                </a:cubicBezTo>
                <a:cubicBezTo>
                  <a:pt x="4051865" y="935547"/>
                  <a:pt x="4059443" y="936873"/>
                  <a:pt x="4067539" y="937767"/>
                </a:cubicBezTo>
                <a:cubicBezTo>
                  <a:pt x="4070897" y="939122"/>
                  <a:pt x="4073825" y="939179"/>
                  <a:pt x="4076323" y="937940"/>
                </a:cubicBezTo>
                <a:cubicBezTo>
                  <a:pt x="4078820" y="936700"/>
                  <a:pt x="4081404" y="934337"/>
                  <a:pt x="4084074" y="930849"/>
                </a:cubicBezTo>
                <a:cubicBezTo>
                  <a:pt x="4095194" y="915012"/>
                  <a:pt x="4106061" y="898461"/>
                  <a:pt x="4116675" y="881194"/>
                </a:cubicBezTo>
                <a:cubicBezTo>
                  <a:pt x="4127289" y="863928"/>
                  <a:pt x="4137128" y="846007"/>
                  <a:pt x="4146193" y="827430"/>
                </a:cubicBezTo>
                <a:cubicBezTo>
                  <a:pt x="4153329" y="810834"/>
                  <a:pt x="4159774" y="794237"/>
                  <a:pt x="4165528" y="777641"/>
                </a:cubicBezTo>
                <a:cubicBezTo>
                  <a:pt x="4166392" y="772887"/>
                  <a:pt x="4167773" y="768565"/>
                  <a:pt x="4169672" y="764675"/>
                </a:cubicBezTo>
                <a:cubicBezTo>
                  <a:pt x="4171571" y="760785"/>
                  <a:pt x="4172952" y="756809"/>
                  <a:pt x="4173815" y="752746"/>
                </a:cubicBezTo>
                <a:cubicBezTo>
                  <a:pt x="4173758" y="752804"/>
                  <a:pt x="4173527" y="752688"/>
                  <a:pt x="4173125" y="752400"/>
                </a:cubicBezTo>
                <a:cubicBezTo>
                  <a:pt x="4172722" y="752112"/>
                  <a:pt x="4172492" y="751305"/>
                  <a:pt x="4172434" y="749980"/>
                </a:cubicBezTo>
                <a:lnTo>
                  <a:pt x="4147574" y="765194"/>
                </a:lnTo>
                <a:lnTo>
                  <a:pt x="4082696" y="812217"/>
                </a:lnTo>
                <a:cubicBezTo>
                  <a:pt x="4073567" y="819822"/>
                  <a:pt x="4063922" y="827409"/>
                  <a:pt x="4053759" y="834977"/>
                </a:cubicBezTo>
                <a:cubicBezTo>
                  <a:pt x="4043597" y="842545"/>
                  <a:pt x="4033952" y="850106"/>
                  <a:pt x="4024823" y="857659"/>
                </a:cubicBezTo>
                <a:cubicBezTo>
                  <a:pt x="4022837" y="861025"/>
                  <a:pt x="4021283" y="863616"/>
                  <a:pt x="4020160" y="865431"/>
                </a:cubicBezTo>
                <a:cubicBezTo>
                  <a:pt x="4019037" y="867247"/>
                  <a:pt x="4017827" y="868805"/>
                  <a:pt x="4016530" y="870104"/>
                </a:cubicBezTo>
                <a:lnTo>
                  <a:pt x="3991636" y="896425"/>
                </a:lnTo>
                <a:cubicBezTo>
                  <a:pt x="3990138" y="898273"/>
                  <a:pt x="3987602" y="899773"/>
                  <a:pt x="3984030" y="900928"/>
                </a:cubicBezTo>
                <a:cubicBezTo>
                  <a:pt x="3980457" y="902082"/>
                  <a:pt x="3976538" y="904276"/>
                  <a:pt x="3972274" y="907508"/>
                </a:cubicBezTo>
                <a:cubicBezTo>
                  <a:pt x="3972216" y="907624"/>
                  <a:pt x="3971986" y="908432"/>
                  <a:pt x="3971582" y="909932"/>
                </a:cubicBezTo>
                <a:cubicBezTo>
                  <a:pt x="3971179" y="911433"/>
                  <a:pt x="3970949" y="912934"/>
                  <a:pt x="3970891" y="914435"/>
                </a:cubicBezTo>
                <a:lnTo>
                  <a:pt x="3965359" y="914435"/>
                </a:lnTo>
                <a:cubicBezTo>
                  <a:pt x="3965532" y="912472"/>
                  <a:pt x="3966223" y="910510"/>
                  <a:pt x="3967434" y="908547"/>
                </a:cubicBezTo>
                <a:cubicBezTo>
                  <a:pt x="3968644" y="906585"/>
                  <a:pt x="3969335" y="903929"/>
                  <a:pt x="3969508" y="900581"/>
                </a:cubicBezTo>
                <a:cubicBezTo>
                  <a:pt x="3967462" y="900408"/>
                  <a:pt x="3966022" y="899716"/>
                  <a:pt x="3965186" y="898503"/>
                </a:cubicBezTo>
                <a:cubicBezTo>
                  <a:pt x="3964351" y="897291"/>
                  <a:pt x="3963947" y="896599"/>
                  <a:pt x="3963976" y="896425"/>
                </a:cubicBezTo>
                <a:cubicBezTo>
                  <a:pt x="3962622" y="895762"/>
                  <a:pt x="3961527" y="895357"/>
                  <a:pt x="3960691" y="895213"/>
                </a:cubicBezTo>
                <a:cubicBezTo>
                  <a:pt x="3959856" y="895069"/>
                  <a:pt x="3959107" y="895011"/>
                  <a:pt x="3958444" y="895040"/>
                </a:cubicBezTo>
                <a:cubicBezTo>
                  <a:pt x="3948907" y="900293"/>
                  <a:pt x="3943087" y="902255"/>
                  <a:pt x="3940984" y="900928"/>
                </a:cubicBezTo>
                <a:cubicBezTo>
                  <a:pt x="3938880" y="899600"/>
                  <a:pt x="3935480" y="896714"/>
                  <a:pt x="3930784" y="892269"/>
                </a:cubicBezTo>
                <a:lnTo>
                  <a:pt x="3919720" y="881187"/>
                </a:lnTo>
                <a:cubicBezTo>
                  <a:pt x="3918308" y="879686"/>
                  <a:pt x="3916983" y="877839"/>
                  <a:pt x="3915744" y="875645"/>
                </a:cubicBezTo>
                <a:cubicBezTo>
                  <a:pt x="3914505" y="873452"/>
                  <a:pt x="3913525" y="871605"/>
                  <a:pt x="3912805" y="870104"/>
                </a:cubicBezTo>
                <a:cubicBezTo>
                  <a:pt x="3911508" y="870941"/>
                  <a:pt x="3910298" y="872038"/>
                  <a:pt x="3909175" y="873394"/>
                </a:cubicBezTo>
                <a:cubicBezTo>
                  <a:pt x="3908051" y="874751"/>
                  <a:pt x="3906495" y="875501"/>
                  <a:pt x="3904507" y="875645"/>
                </a:cubicBezTo>
                <a:cubicBezTo>
                  <a:pt x="3903844" y="875530"/>
                  <a:pt x="3903095" y="874722"/>
                  <a:pt x="3902260" y="873221"/>
                </a:cubicBezTo>
                <a:cubicBezTo>
                  <a:pt x="3901424" y="871720"/>
                  <a:pt x="3900329" y="870219"/>
                  <a:pt x="3898975" y="868719"/>
                </a:cubicBezTo>
                <a:cubicBezTo>
                  <a:pt x="3895836" y="866382"/>
                  <a:pt x="3894577" y="863104"/>
                  <a:pt x="3895198" y="858883"/>
                </a:cubicBezTo>
                <a:cubicBezTo>
                  <a:pt x="3895819" y="854663"/>
                  <a:pt x="3896617" y="851050"/>
                  <a:pt x="3897592" y="848044"/>
                </a:cubicBezTo>
                <a:cubicBezTo>
                  <a:pt x="3900415" y="841233"/>
                  <a:pt x="3903067" y="834582"/>
                  <a:pt x="3905546" y="828091"/>
                </a:cubicBezTo>
                <a:cubicBezTo>
                  <a:pt x="3908025" y="821600"/>
                  <a:pt x="3909988" y="814926"/>
                  <a:pt x="3911434" y="808068"/>
                </a:cubicBezTo>
                <a:lnTo>
                  <a:pt x="3937708" y="744448"/>
                </a:lnTo>
                <a:cubicBezTo>
                  <a:pt x="3942693" y="733353"/>
                  <a:pt x="3947590" y="722011"/>
                  <a:pt x="3952401" y="710422"/>
                </a:cubicBezTo>
                <a:cubicBezTo>
                  <a:pt x="3957212" y="698833"/>
                  <a:pt x="3961073" y="687178"/>
                  <a:pt x="3963983" y="675457"/>
                </a:cubicBezTo>
                <a:cubicBezTo>
                  <a:pt x="3970350" y="661070"/>
                  <a:pt x="3976630" y="647019"/>
                  <a:pt x="3982824" y="633303"/>
                </a:cubicBezTo>
                <a:cubicBezTo>
                  <a:pt x="3989018" y="619586"/>
                  <a:pt x="3994261" y="605532"/>
                  <a:pt x="3998554" y="591142"/>
                </a:cubicBezTo>
                <a:cubicBezTo>
                  <a:pt x="4003308" y="582104"/>
                  <a:pt x="4007283" y="572688"/>
                  <a:pt x="4010481" y="562892"/>
                </a:cubicBezTo>
                <a:cubicBezTo>
                  <a:pt x="4013679" y="553096"/>
                  <a:pt x="4016618" y="543635"/>
                  <a:pt x="4019297" y="534510"/>
                </a:cubicBezTo>
                <a:cubicBezTo>
                  <a:pt x="4022146" y="525514"/>
                  <a:pt x="4023700" y="516878"/>
                  <a:pt x="4023958" y="508603"/>
                </a:cubicBezTo>
                <a:cubicBezTo>
                  <a:pt x="4024217" y="500328"/>
                  <a:pt x="4022663" y="492402"/>
                  <a:pt x="4019297" y="484827"/>
                </a:cubicBezTo>
                <a:lnTo>
                  <a:pt x="4013765" y="476561"/>
                </a:lnTo>
                <a:cubicBezTo>
                  <a:pt x="4012411" y="476590"/>
                  <a:pt x="4011317" y="476188"/>
                  <a:pt x="4010481" y="475356"/>
                </a:cubicBezTo>
                <a:cubicBezTo>
                  <a:pt x="4009646" y="474523"/>
                  <a:pt x="4008897" y="473088"/>
                  <a:pt x="4008234" y="471050"/>
                </a:cubicBezTo>
                <a:cubicBezTo>
                  <a:pt x="4022470" y="471998"/>
                  <a:pt x="4034370" y="475614"/>
                  <a:pt x="4043935" y="481900"/>
                </a:cubicBezTo>
                <a:cubicBezTo>
                  <a:pt x="4053500" y="488185"/>
                  <a:pt x="4062286" y="495590"/>
                  <a:pt x="4070294" y="504114"/>
                </a:cubicBezTo>
                <a:cubicBezTo>
                  <a:pt x="4072505" y="506181"/>
                  <a:pt x="4074974" y="508247"/>
                  <a:pt x="4077701" y="510314"/>
                </a:cubicBezTo>
                <a:cubicBezTo>
                  <a:pt x="4080428" y="512380"/>
                  <a:pt x="4082552" y="514447"/>
                  <a:pt x="4084074" y="516514"/>
                </a:cubicBezTo>
                <a:cubicBezTo>
                  <a:pt x="4091626" y="529558"/>
                  <a:pt x="4096508" y="542591"/>
                  <a:pt x="4098720" y="555613"/>
                </a:cubicBezTo>
                <a:cubicBezTo>
                  <a:pt x="4100933" y="568635"/>
                  <a:pt x="4100644" y="582307"/>
                  <a:pt x="4097853" y="596630"/>
                </a:cubicBezTo>
                <a:lnTo>
                  <a:pt x="4097853" y="607683"/>
                </a:lnTo>
                <a:cubicBezTo>
                  <a:pt x="4093490" y="636564"/>
                  <a:pt x="4087059" y="666031"/>
                  <a:pt x="4078562" y="696087"/>
                </a:cubicBezTo>
                <a:lnTo>
                  <a:pt x="4067539" y="736150"/>
                </a:lnTo>
                <a:cubicBezTo>
                  <a:pt x="4071041" y="734709"/>
                  <a:pt x="4074715" y="732750"/>
                  <a:pt x="4078562" y="730272"/>
                </a:cubicBezTo>
                <a:cubicBezTo>
                  <a:pt x="4082409" y="727794"/>
                  <a:pt x="4086083" y="725143"/>
                  <a:pt x="4089585" y="722319"/>
                </a:cubicBezTo>
                <a:cubicBezTo>
                  <a:pt x="4097748" y="717363"/>
                  <a:pt x="4105914" y="712067"/>
                  <a:pt x="4114084" y="706432"/>
                </a:cubicBezTo>
                <a:cubicBezTo>
                  <a:pt x="4122254" y="700797"/>
                  <a:pt x="4131115" y="695515"/>
                  <a:pt x="4140668" y="690586"/>
                </a:cubicBezTo>
                <a:cubicBezTo>
                  <a:pt x="4157011" y="682334"/>
                  <a:pt x="4174045" y="675457"/>
                  <a:pt x="4191770" y="669955"/>
                </a:cubicBezTo>
                <a:cubicBezTo>
                  <a:pt x="4199452" y="667060"/>
                  <a:pt x="4207566" y="663899"/>
                  <a:pt x="4216112" y="660472"/>
                </a:cubicBezTo>
                <a:cubicBezTo>
                  <a:pt x="4224658" y="657046"/>
                  <a:pt x="4233117" y="654221"/>
                  <a:pt x="4241490" y="651999"/>
                </a:cubicBezTo>
                <a:cubicBezTo>
                  <a:pt x="4246928" y="651942"/>
                  <a:pt x="4251935" y="652057"/>
                  <a:pt x="4256510" y="652346"/>
                </a:cubicBezTo>
                <a:cubicBezTo>
                  <a:pt x="4261085" y="652634"/>
                  <a:pt x="4265746" y="653442"/>
                  <a:pt x="4270494" y="654769"/>
                </a:cubicBezTo>
                <a:cubicBezTo>
                  <a:pt x="4271789" y="654885"/>
                  <a:pt x="4272997" y="655346"/>
                  <a:pt x="4274119" y="656154"/>
                </a:cubicBezTo>
                <a:cubicBezTo>
                  <a:pt x="4275242" y="656962"/>
                  <a:pt x="4276795" y="657424"/>
                  <a:pt x="4278781" y="657539"/>
                </a:cubicBezTo>
                <a:cubicBezTo>
                  <a:pt x="4284391" y="658174"/>
                  <a:pt x="4289743" y="657943"/>
                  <a:pt x="4294836" y="656847"/>
                </a:cubicBezTo>
                <a:cubicBezTo>
                  <a:pt x="4299929" y="655750"/>
                  <a:pt x="4304245" y="654134"/>
                  <a:pt x="4307784" y="651999"/>
                </a:cubicBezTo>
                <a:cubicBezTo>
                  <a:pt x="4310547" y="651336"/>
                  <a:pt x="4312964" y="650932"/>
                  <a:pt x="4315035" y="650788"/>
                </a:cubicBezTo>
                <a:cubicBezTo>
                  <a:pt x="4317107" y="650643"/>
                  <a:pt x="4318833" y="650586"/>
                  <a:pt x="4320214" y="650615"/>
                </a:cubicBezTo>
                <a:cubicBezTo>
                  <a:pt x="4323581" y="651538"/>
                  <a:pt x="4326516" y="652461"/>
                  <a:pt x="4329019" y="653384"/>
                </a:cubicBezTo>
                <a:cubicBezTo>
                  <a:pt x="4331522" y="654308"/>
                  <a:pt x="4334112" y="653846"/>
                  <a:pt x="4336788" y="651999"/>
                </a:cubicBezTo>
                <a:cubicBezTo>
                  <a:pt x="4336903" y="652086"/>
                  <a:pt x="4338054" y="652605"/>
                  <a:pt x="4340241" y="653557"/>
                </a:cubicBezTo>
                <a:cubicBezTo>
                  <a:pt x="4342427" y="654510"/>
                  <a:pt x="4344960" y="655375"/>
                  <a:pt x="4347837" y="656154"/>
                </a:cubicBezTo>
                <a:lnTo>
                  <a:pt x="4329882" y="682334"/>
                </a:lnTo>
                <a:cubicBezTo>
                  <a:pt x="4325106" y="687090"/>
                  <a:pt x="4320502" y="691331"/>
                  <a:pt x="4316071" y="695057"/>
                </a:cubicBezTo>
                <a:cubicBezTo>
                  <a:pt x="4311640" y="698783"/>
                  <a:pt x="4307036" y="702338"/>
                  <a:pt x="4302260" y="705723"/>
                </a:cubicBezTo>
                <a:cubicBezTo>
                  <a:pt x="4301253" y="706357"/>
                  <a:pt x="4299124" y="706472"/>
                  <a:pt x="4295872" y="706068"/>
                </a:cubicBezTo>
                <a:cubicBezTo>
                  <a:pt x="4292621" y="705665"/>
                  <a:pt x="4290146" y="705089"/>
                  <a:pt x="4288449" y="704340"/>
                </a:cubicBezTo>
                <a:cubicBezTo>
                  <a:pt x="4289974" y="704394"/>
                  <a:pt x="4292103" y="704285"/>
                  <a:pt x="4294836" y="704013"/>
                </a:cubicBezTo>
                <a:cubicBezTo>
                  <a:pt x="4297570" y="703740"/>
                  <a:pt x="4300044" y="702978"/>
                  <a:pt x="4302260" y="701725"/>
                </a:cubicBezTo>
                <a:lnTo>
                  <a:pt x="4302260" y="700356"/>
                </a:lnTo>
                <a:cubicBezTo>
                  <a:pt x="4300274" y="699729"/>
                  <a:pt x="4298375" y="699273"/>
                  <a:pt x="4296563" y="698986"/>
                </a:cubicBezTo>
                <a:cubicBezTo>
                  <a:pt x="4294750" y="698699"/>
                  <a:pt x="4292506" y="698239"/>
                  <a:pt x="4289830" y="697604"/>
                </a:cubicBezTo>
                <a:cubicBezTo>
                  <a:pt x="4280162" y="696771"/>
                  <a:pt x="4270839" y="697399"/>
                  <a:pt x="4261862" y="699488"/>
                </a:cubicBezTo>
                <a:cubicBezTo>
                  <a:pt x="4252885" y="701577"/>
                  <a:pt x="4244253" y="705973"/>
                  <a:pt x="4235966" y="712676"/>
                </a:cubicBezTo>
                <a:cubicBezTo>
                  <a:pt x="4229578" y="717432"/>
                  <a:pt x="4222327" y="722026"/>
                  <a:pt x="4214213" y="726458"/>
                </a:cubicBezTo>
                <a:cubicBezTo>
                  <a:pt x="4206099" y="730890"/>
                  <a:pt x="4198157" y="735499"/>
                  <a:pt x="4190389" y="740284"/>
                </a:cubicBezTo>
                <a:cubicBezTo>
                  <a:pt x="4188317" y="741494"/>
                  <a:pt x="4186245" y="742532"/>
                  <a:pt x="4184174" y="743396"/>
                </a:cubicBezTo>
                <a:cubicBezTo>
                  <a:pt x="4182102" y="744261"/>
                  <a:pt x="4180030" y="745990"/>
                  <a:pt x="4177959" y="748584"/>
                </a:cubicBezTo>
                <a:cubicBezTo>
                  <a:pt x="4176808" y="748584"/>
                  <a:pt x="4176347" y="749967"/>
                  <a:pt x="4176577" y="752733"/>
                </a:cubicBezTo>
                <a:cubicBezTo>
                  <a:pt x="4176635" y="758180"/>
                  <a:pt x="4176865" y="763194"/>
                  <a:pt x="4177268" y="767777"/>
                </a:cubicBezTo>
                <a:cubicBezTo>
                  <a:pt x="4177671" y="772359"/>
                  <a:pt x="4177901" y="777027"/>
                  <a:pt x="4177959" y="781782"/>
                </a:cubicBezTo>
                <a:cubicBezTo>
                  <a:pt x="4178189" y="795615"/>
                  <a:pt x="4177728" y="808064"/>
                  <a:pt x="4176577" y="819131"/>
                </a:cubicBezTo>
                <a:cubicBezTo>
                  <a:pt x="4176491" y="828032"/>
                  <a:pt x="4175973" y="836755"/>
                  <a:pt x="4175024" y="845300"/>
                </a:cubicBezTo>
                <a:cubicBezTo>
                  <a:pt x="4174074" y="853845"/>
                  <a:pt x="4173211" y="862575"/>
                  <a:pt x="4172434" y="871489"/>
                </a:cubicBezTo>
                <a:cubicBezTo>
                  <a:pt x="4170477" y="879628"/>
                  <a:pt x="4168866" y="887247"/>
                  <a:pt x="4167600" y="894347"/>
                </a:cubicBezTo>
                <a:cubicBezTo>
                  <a:pt x="4166334" y="901447"/>
                  <a:pt x="4164723" y="909067"/>
                  <a:pt x="4162766" y="917206"/>
                </a:cubicBezTo>
                <a:cubicBezTo>
                  <a:pt x="4161126" y="924060"/>
                  <a:pt x="4158536" y="931210"/>
                  <a:pt x="4154997" y="938656"/>
                </a:cubicBezTo>
                <a:cubicBezTo>
                  <a:pt x="4151458" y="946102"/>
                  <a:pt x="4148523" y="953646"/>
                  <a:pt x="4146193" y="961289"/>
                </a:cubicBezTo>
                <a:cubicBezTo>
                  <a:pt x="4147516" y="961346"/>
                  <a:pt x="4148667" y="961577"/>
                  <a:pt x="4149645" y="961980"/>
                </a:cubicBezTo>
                <a:cubicBezTo>
                  <a:pt x="4150624" y="962384"/>
                  <a:pt x="4151775" y="962615"/>
                  <a:pt x="4153098" y="962672"/>
                </a:cubicBezTo>
                <a:cubicBezTo>
                  <a:pt x="4176462" y="970369"/>
                  <a:pt x="4198790" y="979189"/>
                  <a:pt x="4220083" y="989134"/>
                </a:cubicBezTo>
                <a:cubicBezTo>
                  <a:pt x="4241375" y="999079"/>
                  <a:pt x="4262322" y="1009629"/>
                  <a:pt x="4282924" y="1020785"/>
                </a:cubicBezTo>
                <a:cubicBezTo>
                  <a:pt x="4322746" y="1042778"/>
                  <a:pt x="4359116" y="1070386"/>
                  <a:pt x="4392033" y="1103607"/>
                </a:cubicBezTo>
                <a:lnTo>
                  <a:pt x="4443134" y="1156070"/>
                </a:lnTo>
                <a:cubicBezTo>
                  <a:pt x="4449321" y="1162948"/>
                  <a:pt x="4455248" y="1169294"/>
                  <a:pt x="4460917" y="1175107"/>
                </a:cubicBezTo>
                <a:cubicBezTo>
                  <a:pt x="4466585" y="1180920"/>
                  <a:pt x="4472167" y="1186554"/>
                  <a:pt x="4477663" y="1192009"/>
                </a:cubicBezTo>
                <a:cubicBezTo>
                  <a:pt x="4482295" y="1196116"/>
                  <a:pt x="4486151" y="1199964"/>
                  <a:pt x="4489230" y="1203553"/>
                </a:cubicBezTo>
                <a:cubicBezTo>
                  <a:pt x="4492308" y="1207143"/>
                  <a:pt x="4495819" y="1210646"/>
                  <a:pt x="4499761" y="1214064"/>
                </a:cubicBezTo>
                <a:cubicBezTo>
                  <a:pt x="4501142" y="1215557"/>
                  <a:pt x="4501832" y="1217395"/>
                  <a:pt x="4501832" y="1219577"/>
                </a:cubicBezTo>
                <a:cubicBezTo>
                  <a:pt x="4501832" y="1221760"/>
                  <a:pt x="4501142" y="1223598"/>
                  <a:pt x="4499761" y="1225091"/>
                </a:cubicBezTo>
                <a:cubicBezTo>
                  <a:pt x="4496337" y="1229284"/>
                  <a:pt x="4493172" y="1233649"/>
                  <a:pt x="4490265" y="1238186"/>
                </a:cubicBezTo>
                <a:cubicBezTo>
                  <a:pt x="4487359" y="1242724"/>
                  <a:pt x="4484540" y="1247089"/>
                  <a:pt x="4481806" y="1251281"/>
                </a:cubicBezTo>
                <a:cubicBezTo>
                  <a:pt x="4478957" y="1253920"/>
                  <a:pt x="4476023" y="1256224"/>
                  <a:pt x="4473001" y="1258193"/>
                </a:cubicBezTo>
                <a:cubicBezTo>
                  <a:pt x="4469980" y="1260163"/>
                  <a:pt x="4467391" y="1262506"/>
                  <a:pt x="4465233" y="1265224"/>
                </a:cubicBezTo>
                <a:cubicBezTo>
                  <a:pt x="4463938" y="1268588"/>
                  <a:pt x="4462384" y="1271023"/>
                  <a:pt x="4460571" y="1272528"/>
                </a:cubicBezTo>
                <a:cubicBezTo>
                  <a:pt x="4458759" y="1274033"/>
                  <a:pt x="4456169" y="1274771"/>
                  <a:pt x="4452802" y="1274744"/>
                </a:cubicBezTo>
                <a:lnTo>
                  <a:pt x="4443134" y="1274744"/>
                </a:lnTo>
                <a:cubicBezTo>
                  <a:pt x="4442502" y="1274773"/>
                  <a:pt x="4441696" y="1274716"/>
                  <a:pt x="4440717" y="1274572"/>
                </a:cubicBezTo>
                <a:cubicBezTo>
                  <a:pt x="4439739" y="1274428"/>
                  <a:pt x="4438243" y="1274025"/>
                  <a:pt x="4436229" y="1273363"/>
                </a:cubicBezTo>
                <a:cubicBezTo>
                  <a:pt x="4436977" y="1276643"/>
                  <a:pt x="4437898" y="1279405"/>
                  <a:pt x="4438991" y="1281650"/>
                </a:cubicBezTo>
                <a:cubicBezTo>
                  <a:pt x="4440085" y="1283894"/>
                  <a:pt x="4441005" y="1286656"/>
                  <a:pt x="4441753" y="1289937"/>
                </a:cubicBezTo>
                <a:lnTo>
                  <a:pt x="4437610" y="1289937"/>
                </a:lnTo>
                <a:cubicBezTo>
                  <a:pt x="4430474" y="1281650"/>
                  <a:pt x="4421267" y="1276125"/>
                  <a:pt x="4409988" y="1273363"/>
                </a:cubicBezTo>
                <a:cubicBezTo>
                  <a:pt x="4403715" y="1271744"/>
                  <a:pt x="4397615" y="1268816"/>
                  <a:pt x="4391688" y="1264579"/>
                </a:cubicBezTo>
                <a:cubicBezTo>
                  <a:pt x="4385760" y="1260341"/>
                  <a:pt x="4380351" y="1256368"/>
                  <a:pt x="4375459" y="1252660"/>
                </a:cubicBezTo>
                <a:cubicBezTo>
                  <a:pt x="4368525" y="1248582"/>
                  <a:pt x="4361332" y="1244676"/>
                  <a:pt x="4353879" y="1240943"/>
                </a:cubicBezTo>
                <a:cubicBezTo>
                  <a:pt x="4346427" y="1237210"/>
                  <a:pt x="4338888" y="1233304"/>
                  <a:pt x="4331263" y="1229226"/>
                </a:cubicBezTo>
                <a:cubicBezTo>
                  <a:pt x="4324300" y="1223081"/>
                  <a:pt x="4316819" y="1217452"/>
                  <a:pt x="4308820" y="1212341"/>
                </a:cubicBezTo>
                <a:cubicBezTo>
                  <a:pt x="4300821" y="1207229"/>
                  <a:pt x="4292649" y="1202290"/>
                  <a:pt x="4284305" y="1197523"/>
                </a:cubicBezTo>
                <a:cubicBezTo>
                  <a:pt x="4278838" y="1192756"/>
                  <a:pt x="4273544" y="1188505"/>
                  <a:pt x="4268422" y="1184772"/>
                </a:cubicBezTo>
                <a:cubicBezTo>
                  <a:pt x="4263301" y="1181039"/>
                  <a:pt x="4258006" y="1177478"/>
                  <a:pt x="4252539" y="1174089"/>
                </a:cubicBezTo>
                <a:cubicBezTo>
                  <a:pt x="4248367" y="1172797"/>
                  <a:pt x="4243936" y="1171935"/>
                  <a:pt x="4239246" y="1171504"/>
                </a:cubicBezTo>
                <a:cubicBezTo>
                  <a:pt x="4234556" y="1171072"/>
                  <a:pt x="4229779" y="1170552"/>
                  <a:pt x="4224917" y="1169945"/>
                </a:cubicBezTo>
                <a:cubicBezTo>
                  <a:pt x="4218011" y="1169916"/>
                  <a:pt x="4210760" y="1169627"/>
                  <a:pt x="4203164" y="1169078"/>
                </a:cubicBezTo>
                <a:cubicBezTo>
                  <a:pt x="4195568" y="1168529"/>
                  <a:pt x="4187626" y="1167893"/>
                  <a:pt x="4179340" y="1167170"/>
                </a:cubicBezTo>
                <a:cubicBezTo>
                  <a:pt x="4168262" y="1166361"/>
                  <a:pt x="4156925" y="1164857"/>
                  <a:pt x="4145329" y="1162661"/>
                </a:cubicBezTo>
                <a:cubicBezTo>
                  <a:pt x="4133734" y="1160464"/>
                  <a:pt x="4122052" y="1158267"/>
                  <a:pt x="4110283" y="1156070"/>
                </a:cubicBezTo>
                <a:cubicBezTo>
                  <a:pt x="4128929" y="1155463"/>
                  <a:pt x="4147919" y="1155289"/>
                  <a:pt x="4167255" y="1155550"/>
                </a:cubicBezTo>
                <a:cubicBezTo>
                  <a:pt x="4186591" y="1155810"/>
                  <a:pt x="4206272" y="1155983"/>
                  <a:pt x="4226298" y="1156070"/>
                </a:cubicBezTo>
                <a:lnTo>
                  <a:pt x="4195913" y="1128422"/>
                </a:lnTo>
                <a:cubicBezTo>
                  <a:pt x="4195884" y="1127117"/>
                  <a:pt x="4195942" y="1126322"/>
                  <a:pt x="4196086" y="1126038"/>
                </a:cubicBezTo>
                <a:cubicBezTo>
                  <a:pt x="4196230" y="1125755"/>
                  <a:pt x="4196632" y="1125641"/>
                  <a:pt x="4197294" y="1125698"/>
                </a:cubicBezTo>
                <a:cubicBezTo>
                  <a:pt x="4215249" y="1128195"/>
                  <a:pt x="4234585" y="1130011"/>
                  <a:pt x="4255301" y="1131146"/>
                </a:cubicBezTo>
                <a:cubicBezTo>
                  <a:pt x="4232772" y="1111543"/>
                  <a:pt x="4209811" y="1092104"/>
                  <a:pt x="4186418" y="1072830"/>
                </a:cubicBezTo>
                <a:cubicBezTo>
                  <a:pt x="4163025" y="1053555"/>
                  <a:pt x="4137647" y="1036207"/>
                  <a:pt x="4110283" y="1020785"/>
                </a:cubicBezTo>
                <a:cubicBezTo>
                  <a:pt x="4103376" y="1027902"/>
                  <a:pt x="4097855" y="1034322"/>
                  <a:pt x="4093719" y="1040046"/>
                </a:cubicBezTo>
                <a:lnTo>
                  <a:pt x="4044114" y="1096683"/>
                </a:lnTo>
                <a:cubicBezTo>
                  <a:pt x="4035185" y="1105823"/>
                  <a:pt x="4025122" y="1114162"/>
                  <a:pt x="4013925" y="1121700"/>
                </a:cubicBezTo>
                <a:cubicBezTo>
                  <a:pt x="4002728" y="1129238"/>
                  <a:pt x="3990229" y="1135144"/>
                  <a:pt x="3976428" y="1139420"/>
                </a:cubicBezTo>
                <a:cubicBezTo>
                  <a:pt x="3970292" y="1140027"/>
                  <a:pt x="3964588" y="1140200"/>
                  <a:pt x="3959316" y="1139940"/>
                </a:cubicBezTo>
                <a:cubicBezTo>
                  <a:pt x="3954043" y="1139680"/>
                  <a:pt x="3948685" y="1139506"/>
                  <a:pt x="3943240" y="1139420"/>
                </a:cubicBezTo>
                <a:cubicBezTo>
                  <a:pt x="3942606" y="1139391"/>
                  <a:pt x="3941799" y="1139102"/>
                  <a:pt x="3940820" y="1138553"/>
                </a:cubicBezTo>
                <a:cubicBezTo>
                  <a:pt x="3939840" y="1138003"/>
                  <a:pt x="3938342" y="1137367"/>
                  <a:pt x="3936326" y="1136645"/>
                </a:cubicBezTo>
                <a:cubicBezTo>
                  <a:pt x="3945919" y="1138203"/>
                  <a:pt x="3955081" y="1138555"/>
                  <a:pt x="3963810" y="1137698"/>
                </a:cubicBezTo>
                <a:cubicBezTo>
                  <a:pt x="3972539" y="1136842"/>
                  <a:pt x="3981355" y="1133749"/>
                  <a:pt x="3990257" y="1128422"/>
                </a:cubicBezTo>
                <a:cubicBezTo>
                  <a:pt x="3980433" y="1132598"/>
                  <a:pt x="3970350" y="1133856"/>
                  <a:pt x="3960007" y="1132196"/>
                </a:cubicBezTo>
                <a:cubicBezTo>
                  <a:pt x="3949664" y="1130536"/>
                  <a:pt x="3939927" y="1129732"/>
                  <a:pt x="3930794" y="1129784"/>
                </a:cubicBezTo>
                <a:cubicBezTo>
                  <a:pt x="3931514" y="1130579"/>
                  <a:pt x="3932494" y="1131719"/>
                  <a:pt x="3933733" y="1133205"/>
                </a:cubicBezTo>
                <a:cubicBezTo>
                  <a:pt x="3934972" y="1134690"/>
                  <a:pt x="3936297" y="1135837"/>
                  <a:pt x="3937708" y="1136645"/>
                </a:cubicBezTo>
                <a:cubicBezTo>
                  <a:pt x="3928662" y="1132849"/>
                  <a:pt x="3919789" y="1129480"/>
                  <a:pt x="3911089" y="1126538"/>
                </a:cubicBezTo>
                <a:cubicBezTo>
                  <a:pt x="3902388" y="1123596"/>
                  <a:pt x="3894206" y="1119184"/>
                  <a:pt x="3886543" y="1113302"/>
                </a:cubicBezTo>
                <a:cubicBezTo>
                  <a:pt x="3884502" y="1110734"/>
                  <a:pt x="3882030" y="1108599"/>
                  <a:pt x="3879129" y="1106897"/>
                </a:cubicBezTo>
                <a:cubicBezTo>
                  <a:pt x="3876227" y="1105194"/>
                  <a:pt x="3872723" y="1102713"/>
                  <a:pt x="3868615" y="1099453"/>
                </a:cubicBezTo>
                <a:cubicBezTo>
                  <a:pt x="3868615" y="1103550"/>
                  <a:pt x="3868270" y="1107128"/>
                  <a:pt x="3867581" y="1110186"/>
                </a:cubicBezTo>
                <a:cubicBezTo>
                  <a:pt x="3866892" y="1113245"/>
                  <a:pt x="3865858" y="1116130"/>
                  <a:pt x="3864479" y="1118842"/>
                </a:cubicBezTo>
                <a:cubicBezTo>
                  <a:pt x="3863043" y="1127806"/>
                  <a:pt x="3861089" y="1136641"/>
                  <a:pt x="3858619" y="1145346"/>
                </a:cubicBezTo>
                <a:cubicBezTo>
                  <a:pt x="3856149" y="1154051"/>
                  <a:pt x="3853506" y="1162251"/>
                  <a:pt x="3850691" y="1169945"/>
                </a:cubicBezTo>
                <a:cubicBezTo>
                  <a:pt x="3843453" y="1186603"/>
                  <a:pt x="3835870" y="1203266"/>
                  <a:pt x="3827942" y="1219935"/>
                </a:cubicBezTo>
                <a:cubicBezTo>
                  <a:pt x="3820014" y="1236604"/>
                  <a:pt x="3809673" y="1252605"/>
                  <a:pt x="3796919" y="1267937"/>
                </a:cubicBezTo>
                <a:cubicBezTo>
                  <a:pt x="3789878" y="1276896"/>
                  <a:pt x="3781531" y="1285442"/>
                  <a:pt x="3771878" y="1293574"/>
                </a:cubicBezTo>
                <a:cubicBezTo>
                  <a:pt x="3762226" y="1301707"/>
                  <a:pt x="3752138" y="1309242"/>
                  <a:pt x="3741616" y="1316178"/>
                </a:cubicBezTo>
                <a:cubicBezTo>
                  <a:pt x="3737465" y="1318883"/>
                  <a:pt x="3732968" y="1320724"/>
                  <a:pt x="3728125" y="1321702"/>
                </a:cubicBezTo>
                <a:cubicBezTo>
                  <a:pt x="3723282" y="1322681"/>
                  <a:pt x="3718093" y="1323141"/>
                  <a:pt x="3712558" y="1323084"/>
                </a:cubicBezTo>
                <a:cubicBezTo>
                  <a:pt x="3700223" y="1323084"/>
                  <a:pt x="3688329" y="1322048"/>
                  <a:pt x="3676873" y="1319976"/>
                </a:cubicBezTo>
                <a:cubicBezTo>
                  <a:pt x="3665418" y="1317904"/>
                  <a:pt x="3653853" y="1314797"/>
                  <a:pt x="3642180" y="1310653"/>
                </a:cubicBezTo>
                <a:cubicBezTo>
                  <a:pt x="3631740" y="1306654"/>
                  <a:pt x="3621478" y="1302568"/>
                  <a:pt x="3611395" y="1298396"/>
                </a:cubicBezTo>
                <a:cubicBezTo>
                  <a:pt x="3601312" y="1294224"/>
                  <a:pt x="3591764" y="1289102"/>
                  <a:pt x="3582751" y="1283031"/>
                </a:cubicBezTo>
                <a:cubicBezTo>
                  <a:pt x="3577193" y="1279777"/>
                  <a:pt x="3571461" y="1276963"/>
                  <a:pt x="3565554" y="1274590"/>
                </a:cubicBezTo>
                <a:cubicBezTo>
                  <a:pt x="3559646" y="1272217"/>
                  <a:pt x="3553903" y="1269095"/>
                  <a:pt x="3548323" y="1265224"/>
                </a:cubicBezTo>
                <a:cubicBezTo>
                  <a:pt x="3543391" y="1262248"/>
                  <a:pt x="3538027" y="1258698"/>
                  <a:pt x="3532230" y="1254575"/>
                </a:cubicBezTo>
                <a:cubicBezTo>
                  <a:pt x="3526433" y="1250452"/>
                  <a:pt x="3520722" y="1246597"/>
                  <a:pt x="3515099" y="1243011"/>
                </a:cubicBezTo>
                <a:cubicBezTo>
                  <a:pt x="3512215" y="1240283"/>
                  <a:pt x="3508985" y="1237813"/>
                  <a:pt x="3505408" y="1235602"/>
                </a:cubicBezTo>
                <a:cubicBezTo>
                  <a:pt x="3501832" y="1233390"/>
                  <a:pt x="3498602" y="1231265"/>
                  <a:pt x="3495718" y="1229226"/>
                </a:cubicBezTo>
                <a:cubicBezTo>
                  <a:pt x="3486292" y="1223655"/>
                  <a:pt x="3478259" y="1217223"/>
                  <a:pt x="3471620" y="1209928"/>
                </a:cubicBezTo>
                <a:cubicBezTo>
                  <a:pt x="3464980" y="1202634"/>
                  <a:pt x="3458322" y="1194823"/>
                  <a:pt x="3451644" y="1186495"/>
                </a:cubicBezTo>
                <a:cubicBezTo>
                  <a:pt x="3449714" y="1184284"/>
                  <a:pt x="3448044" y="1181469"/>
                  <a:pt x="3446632" y="1178050"/>
                </a:cubicBezTo>
                <a:cubicBezTo>
                  <a:pt x="3445221" y="1174631"/>
                  <a:pt x="3443204" y="1171467"/>
                  <a:pt x="3440583" y="1168557"/>
                </a:cubicBezTo>
                <a:cubicBezTo>
                  <a:pt x="3439229" y="1161559"/>
                  <a:pt x="3437789" y="1154397"/>
                  <a:pt x="3436262" y="1147070"/>
                </a:cubicBezTo>
                <a:cubicBezTo>
                  <a:pt x="3434735" y="1139744"/>
                  <a:pt x="3432949" y="1132620"/>
                  <a:pt x="3430904" y="1125698"/>
                </a:cubicBezTo>
                <a:lnTo>
                  <a:pt x="3430904" y="1118842"/>
                </a:lnTo>
                <a:cubicBezTo>
                  <a:pt x="3439204" y="1122154"/>
                  <a:pt x="3447492" y="1125121"/>
                  <a:pt x="3455769" y="1127741"/>
                </a:cubicBezTo>
                <a:cubicBezTo>
                  <a:pt x="3464045" y="1130362"/>
                  <a:pt x="3472285" y="1133330"/>
                  <a:pt x="3480490" y="1136645"/>
                </a:cubicBezTo>
                <a:lnTo>
                  <a:pt x="3481875" y="1136645"/>
                </a:lnTo>
                <a:cubicBezTo>
                  <a:pt x="3480472" y="1135752"/>
                  <a:pt x="3479158" y="1134435"/>
                  <a:pt x="3477933" y="1132694"/>
                </a:cubicBezTo>
                <a:cubicBezTo>
                  <a:pt x="3476707" y="1130953"/>
                  <a:pt x="3475739" y="1129983"/>
                  <a:pt x="3475029" y="1129784"/>
                </a:cubicBezTo>
                <a:cubicBezTo>
                  <a:pt x="3470449" y="1129727"/>
                  <a:pt x="3467661" y="1128818"/>
                  <a:pt x="3466665" y="1127057"/>
                </a:cubicBezTo>
                <a:cubicBezTo>
                  <a:pt x="3465670" y="1125295"/>
                  <a:pt x="3465272" y="1123019"/>
                  <a:pt x="3465471" y="1120227"/>
                </a:cubicBezTo>
                <a:lnTo>
                  <a:pt x="3465471" y="1113302"/>
                </a:lnTo>
                <a:lnTo>
                  <a:pt x="3459940" y="1113302"/>
                </a:lnTo>
                <a:cubicBezTo>
                  <a:pt x="3458443" y="1113389"/>
                  <a:pt x="3456945" y="1113562"/>
                  <a:pt x="3455447" y="1113822"/>
                </a:cubicBezTo>
                <a:cubicBezTo>
                  <a:pt x="3453949" y="1114081"/>
                  <a:pt x="3453142" y="1113908"/>
                  <a:pt x="3453027" y="1113302"/>
                </a:cubicBezTo>
                <a:cubicBezTo>
                  <a:pt x="3450751" y="1111369"/>
                  <a:pt x="3448735" y="1109349"/>
                  <a:pt x="3446978" y="1107243"/>
                </a:cubicBezTo>
                <a:cubicBezTo>
                  <a:pt x="3445221" y="1105137"/>
                  <a:pt x="3444933" y="1102078"/>
                  <a:pt x="3446114" y="1098068"/>
                </a:cubicBezTo>
                <a:cubicBezTo>
                  <a:pt x="3447871" y="1084277"/>
                  <a:pt x="3450924" y="1071029"/>
                  <a:pt x="3455274" y="1058324"/>
                </a:cubicBezTo>
                <a:cubicBezTo>
                  <a:pt x="3459623" y="1045619"/>
                  <a:pt x="3463022" y="1033106"/>
                  <a:pt x="3465471" y="1020785"/>
                </a:cubicBezTo>
                <a:lnTo>
                  <a:pt x="3481875" y="955754"/>
                </a:lnTo>
                <a:cubicBezTo>
                  <a:pt x="3484067" y="948918"/>
                  <a:pt x="3486258" y="942181"/>
                  <a:pt x="3488449" y="935542"/>
                </a:cubicBezTo>
                <a:cubicBezTo>
                  <a:pt x="3490640" y="928903"/>
                  <a:pt x="3492136" y="921867"/>
                  <a:pt x="3492938" y="914435"/>
                </a:cubicBezTo>
                <a:lnTo>
                  <a:pt x="3491553" y="914435"/>
                </a:lnTo>
                <a:lnTo>
                  <a:pt x="3476448" y="930849"/>
                </a:lnTo>
                <a:cubicBezTo>
                  <a:pt x="3470955" y="937738"/>
                  <a:pt x="3465448" y="944714"/>
                  <a:pt x="3459926" y="951776"/>
                </a:cubicBezTo>
                <a:cubicBezTo>
                  <a:pt x="3454404" y="958838"/>
                  <a:pt x="3448876" y="966160"/>
                  <a:pt x="3443344" y="973741"/>
                </a:cubicBezTo>
                <a:cubicBezTo>
                  <a:pt x="3436978" y="982793"/>
                  <a:pt x="3429662" y="991325"/>
                  <a:pt x="3421395" y="999339"/>
                </a:cubicBezTo>
                <a:cubicBezTo>
                  <a:pt x="3413128" y="1007352"/>
                  <a:pt x="3404774" y="1014501"/>
                  <a:pt x="3396334" y="1020785"/>
                </a:cubicBezTo>
                <a:cubicBezTo>
                  <a:pt x="3391380" y="1023886"/>
                  <a:pt x="3386425" y="1024920"/>
                  <a:pt x="3381471" y="1023888"/>
                </a:cubicBezTo>
                <a:cubicBezTo>
                  <a:pt x="3376516" y="1022855"/>
                  <a:pt x="3372253" y="1021821"/>
                  <a:pt x="3368681" y="1020785"/>
                </a:cubicBezTo>
                <a:cubicBezTo>
                  <a:pt x="3365974" y="1020698"/>
                  <a:pt x="3363785" y="1020180"/>
                  <a:pt x="3362114" y="1019228"/>
                </a:cubicBezTo>
                <a:cubicBezTo>
                  <a:pt x="3360443" y="1018277"/>
                  <a:pt x="3358945" y="1017412"/>
                  <a:pt x="3357620" y="1016634"/>
                </a:cubicBezTo>
                <a:cubicBezTo>
                  <a:pt x="3360530" y="1016634"/>
                  <a:pt x="3364044" y="1016980"/>
                  <a:pt x="3368163" y="1017672"/>
                </a:cubicBezTo>
                <a:cubicBezTo>
                  <a:pt x="3372282" y="1018364"/>
                  <a:pt x="3376142" y="1019401"/>
                  <a:pt x="3379743" y="1020785"/>
                </a:cubicBezTo>
                <a:cubicBezTo>
                  <a:pt x="3383113" y="1021506"/>
                  <a:pt x="3385705" y="1021448"/>
                  <a:pt x="3387520" y="1020612"/>
                </a:cubicBezTo>
                <a:cubicBezTo>
                  <a:pt x="3389335" y="1019776"/>
                  <a:pt x="3390890" y="1017989"/>
                  <a:pt x="3392186" y="1015250"/>
                </a:cubicBezTo>
                <a:lnTo>
                  <a:pt x="3374212" y="1015250"/>
                </a:lnTo>
                <a:lnTo>
                  <a:pt x="3359003" y="1013867"/>
                </a:lnTo>
                <a:cubicBezTo>
                  <a:pt x="3358945" y="1013896"/>
                  <a:pt x="3358715" y="1014184"/>
                  <a:pt x="3358312" y="1014731"/>
                </a:cubicBezTo>
                <a:cubicBezTo>
                  <a:pt x="3357908" y="1015279"/>
                  <a:pt x="3357678" y="1015913"/>
                  <a:pt x="3357620" y="1016634"/>
                </a:cubicBezTo>
                <a:cubicBezTo>
                  <a:pt x="3353991" y="1013377"/>
                  <a:pt x="3349843" y="1010898"/>
                  <a:pt x="3345176" y="1009197"/>
                </a:cubicBezTo>
                <a:cubicBezTo>
                  <a:pt x="3340510" y="1007496"/>
                  <a:pt x="3336362" y="1005363"/>
                  <a:pt x="3332733" y="1002798"/>
                </a:cubicBezTo>
                <a:cubicBezTo>
                  <a:pt x="3329391" y="1001501"/>
                  <a:pt x="3326741" y="1000290"/>
                  <a:pt x="3324783" y="999166"/>
                </a:cubicBezTo>
                <a:cubicBezTo>
                  <a:pt x="3322824" y="998041"/>
                  <a:pt x="3320865" y="996485"/>
                  <a:pt x="3318906" y="994496"/>
                </a:cubicBezTo>
                <a:cubicBezTo>
                  <a:pt x="3315422" y="993083"/>
                  <a:pt x="3313407" y="991066"/>
                  <a:pt x="3312862" y="988442"/>
                </a:cubicBezTo>
                <a:cubicBezTo>
                  <a:pt x="3312317" y="985819"/>
                  <a:pt x="3313410" y="982764"/>
                  <a:pt x="3316141" y="979276"/>
                </a:cubicBezTo>
                <a:cubicBezTo>
                  <a:pt x="3321124" y="974491"/>
                  <a:pt x="3326367" y="969879"/>
                  <a:pt x="3331869" y="965440"/>
                </a:cubicBezTo>
                <a:cubicBezTo>
                  <a:pt x="3337370" y="961000"/>
                  <a:pt x="3342267" y="956388"/>
                  <a:pt x="3346559" y="951603"/>
                </a:cubicBezTo>
                <a:cubicBezTo>
                  <a:pt x="3356958" y="941263"/>
                  <a:pt x="3366924" y="931204"/>
                  <a:pt x="3376459" y="921426"/>
                </a:cubicBezTo>
                <a:cubicBezTo>
                  <a:pt x="3385993" y="911649"/>
                  <a:pt x="3394923" y="901930"/>
                  <a:pt x="3403247" y="892269"/>
                </a:cubicBezTo>
                <a:cubicBezTo>
                  <a:pt x="3412840" y="881245"/>
                  <a:pt x="3422345" y="870072"/>
                  <a:pt x="3431765" y="858749"/>
                </a:cubicBezTo>
                <a:cubicBezTo>
                  <a:pt x="3441184" y="847427"/>
                  <a:pt x="3451035" y="835604"/>
                  <a:pt x="3461319" y="823281"/>
                </a:cubicBezTo>
                <a:cubicBezTo>
                  <a:pt x="3466203" y="817807"/>
                  <a:pt x="3471245" y="812159"/>
                  <a:pt x="3476445" y="806339"/>
                </a:cubicBezTo>
                <a:cubicBezTo>
                  <a:pt x="3481644" y="800519"/>
                  <a:pt x="3486680" y="794180"/>
                  <a:pt x="3491553" y="787322"/>
                </a:cubicBezTo>
                <a:cubicBezTo>
                  <a:pt x="3495130" y="783231"/>
                  <a:pt x="3499053" y="778966"/>
                  <a:pt x="3503322" y="774529"/>
                </a:cubicBezTo>
                <a:cubicBezTo>
                  <a:pt x="3507591" y="770092"/>
                  <a:pt x="3511514" y="765136"/>
                  <a:pt x="3515091" y="759661"/>
                </a:cubicBezTo>
                <a:cubicBezTo>
                  <a:pt x="3506351" y="759517"/>
                  <a:pt x="3499947" y="757385"/>
                  <a:pt x="3495880" y="753265"/>
                </a:cubicBezTo>
                <a:cubicBezTo>
                  <a:pt x="3491813" y="749144"/>
                  <a:pt x="3488524" y="743900"/>
                  <a:pt x="3486015" y="737533"/>
                </a:cubicBezTo>
                <a:cubicBezTo>
                  <a:pt x="3483851" y="739031"/>
                  <a:pt x="3481687" y="740184"/>
                  <a:pt x="3479523" y="740990"/>
                </a:cubicBezTo>
                <a:cubicBezTo>
                  <a:pt x="3477359" y="741797"/>
                  <a:pt x="3475878" y="741567"/>
                  <a:pt x="3475081" y="740299"/>
                </a:cubicBezTo>
                <a:cubicBezTo>
                  <a:pt x="3472973" y="738916"/>
                  <a:pt x="3471377" y="737187"/>
                  <a:pt x="3470292" y="735112"/>
                </a:cubicBezTo>
                <a:cubicBezTo>
                  <a:pt x="3469207" y="733038"/>
                  <a:pt x="3468981" y="730617"/>
                  <a:pt x="3469614" y="727851"/>
                </a:cubicBezTo>
                <a:cubicBezTo>
                  <a:pt x="3472291" y="716761"/>
                  <a:pt x="3474796" y="705433"/>
                  <a:pt x="3477131" y="693868"/>
                </a:cubicBezTo>
                <a:cubicBezTo>
                  <a:pt x="3479466" y="682303"/>
                  <a:pt x="3481972" y="670655"/>
                  <a:pt x="3484648" y="658924"/>
                </a:cubicBezTo>
                <a:cubicBezTo>
                  <a:pt x="3484620" y="657597"/>
                  <a:pt x="3484677" y="656443"/>
                  <a:pt x="3484819" y="655462"/>
                </a:cubicBezTo>
                <a:cubicBezTo>
                  <a:pt x="3484961" y="654481"/>
                  <a:pt x="3485360" y="653327"/>
                  <a:pt x="3486015" y="651999"/>
                </a:cubicBezTo>
                <a:cubicBezTo>
                  <a:pt x="3488813" y="639619"/>
                  <a:pt x="3491524" y="627681"/>
                  <a:pt x="3494149" y="616187"/>
                </a:cubicBezTo>
                <a:cubicBezTo>
                  <a:pt x="3496774" y="604692"/>
                  <a:pt x="3499140" y="593143"/>
                  <a:pt x="3501245" y="581538"/>
                </a:cubicBezTo>
                <a:cubicBezTo>
                  <a:pt x="3501909" y="580109"/>
                  <a:pt x="3502313" y="578163"/>
                  <a:pt x="3502457" y="575700"/>
                </a:cubicBezTo>
                <a:cubicBezTo>
                  <a:pt x="3502601" y="573236"/>
                  <a:pt x="3502659" y="570590"/>
                  <a:pt x="3502630" y="567763"/>
                </a:cubicBezTo>
                <a:cubicBezTo>
                  <a:pt x="3488798" y="570647"/>
                  <a:pt x="3474782" y="573865"/>
                  <a:pt x="3460582" y="577415"/>
                </a:cubicBezTo>
                <a:cubicBezTo>
                  <a:pt x="3446382" y="580965"/>
                  <a:pt x="3432340" y="584168"/>
                  <a:pt x="3418457" y="587026"/>
                </a:cubicBezTo>
                <a:cubicBezTo>
                  <a:pt x="3417794" y="586911"/>
                  <a:pt x="3417391" y="586454"/>
                  <a:pt x="3417247" y="585654"/>
                </a:cubicBezTo>
                <a:cubicBezTo>
                  <a:pt x="3417103" y="584853"/>
                  <a:pt x="3417045" y="584396"/>
                  <a:pt x="3417074" y="584282"/>
                </a:cubicBezTo>
                <a:cubicBezTo>
                  <a:pt x="3431648" y="581539"/>
                  <a:pt x="3446379" y="578446"/>
                  <a:pt x="3461268" y="575003"/>
                </a:cubicBezTo>
                <a:cubicBezTo>
                  <a:pt x="3476157" y="571561"/>
                  <a:pt x="3490867" y="567762"/>
                  <a:pt x="3505399" y="563606"/>
                </a:cubicBezTo>
                <a:lnTo>
                  <a:pt x="3502630" y="562221"/>
                </a:lnTo>
                <a:cubicBezTo>
                  <a:pt x="3499861" y="562827"/>
                  <a:pt x="3497092" y="563347"/>
                  <a:pt x="3494322" y="563780"/>
                </a:cubicBezTo>
                <a:cubicBezTo>
                  <a:pt x="3491553" y="564213"/>
                  <a:pt x="3488784" y="565079"/>
                  <a:pt x="3486015" y="566378"/>
                </a:cubicBezTo>
                <a:cubicBezTo>
                  <a:pt x="3478639" y="567272"/>
                  <a:pt x="3471837" y="568600"/>
                  <a:pt x="3465609" y="570361"/>
                </a:cubicBezTo>
                <a:cubicBezTo>
                  <a:pt x="3459382" y="572122"/>
                  <a:pt x="3452882" y="573103"/>
                  <a:pt x="3446110" y="573305"/>
                </a:cubicBezTo>
                <a:cubicBezTo>
                  <a:pt x="3438476" y="576049"/>
                  <a:pt x="3430584" y="578107"/>
                  <a:pt x="3422432" y="579479"/>
                </a:cubicBezTo>
                <a:cubicBezTo>
                  <a:pt x="3414280" y="580852"/>
                  <a:pt x="3406042" y="581538"/>
                  <a:pt x="3397717" y="581538"/>
                </a:cubicBezTo>
                <a:cubicBezTo>
                  <a:pt x="3386685" y="582224"/>
                  <a:pt x="3375566" y="582567"/>
                  <a:pt x="3364361" y="582567"/>
                </a:cubicBezTo>
                <a:cubicBezTo>
                  <a:pt x="3353155" y="582567"/>
                  <a:pt x="3341691" y="582224"/>
                  <a:pt x="3329967" y="581538"/>
                </a:cubicBezTo>
                <a:cubicBezTo>
                  <a:pt x="3322998" y="581397"/>
                  <a:pt x="3316220" y="579620"/>
                  <a:pt x="3309632" y="576209"/>
                </a:cubicBezTo>
                <a:cubicBezTo>
                  <a:pt x="3303044" y="572798"/>
                  <a:pt x="3296983" y="568597"/>
                  <a:pt x="3291449" y="563606"/>
                </a:cubicBezTo>
                <a:cubicBezTo>
                  <a:pt x="3290758" y="562654"/>
                  <a:pt x="3290413" y="560749"/>
                  <a:pt x="3290413" y="557891"/>
                </a:cubicBezTo>
                <a:cubicBezTo>
                  <a:pt x="3290413" y="555033"/>
                  <a:pt x="3290758" y="552782"/>
                  <a:pt x="3291449" y="551137"/>
                </a:cubicBezTo>
                <a:cubicBezTo>
                  <a:pt x="3296241" y="543602"/>
                  <a:pt x="3301038" y="536849"/>
                  <a:pt x="3305840" y="530877"/>
                </a:cubicBezTo>
                <a:cubicBezTo>
                  <a:pt x="3310641" y="524905"/>
                  <a:pt x="3315458" y="519199"/>
                  <a:pt x="3320289" y="513758"/>
                </a:cubicBezTo>
                <a:lnTo>
                  <a:pt x="3323054" y="513758"/>
                </a:lnTo>
                <a:cubicBezTo>
                  <a:pt x="3321643" y="518506"/>
                  <a:pt x="3319972" y="522826"/>
                  <a:pt x="3318042" y="526720"/>
                </a:cubicBezTo>
                <a:cubicBezTo>
                  <a:pt x="3316112" y="530614"/>
                  <a:pt x="3314096" y="534596"/>
                  <a:pt x="3311993" y="538667"/>
                </a:cubicBezTo>
                <a:cubicBezTo>
                  <a:pt x="3310023" y="543574"/>
                  <a:pt x="3310200" y="547269"/>
                  <a:pt x="3312526" y="549751"/>
                </a:cubicBezTo>
                <a:cubicBezTo>
                  <a:pt x="3314852" y="552233"/>
                  <a:pt x="3318822" y="553157"/>
                  <a:pt x="3324437" y="552522"/>
                </a:cubicBezTo>
                <a:cubicBezTo>
                  <a:pt x="3329881" y="551223"/>
                  <a:pt x="3335239" y="550011"/>
                  <a:pt x="3340510" y="548885"/>
                </a:cubicBezTo>
                <a:cubicBezTo>
                  <a:pt x="3345781" y="547759"/>
                  <a:pt x="3351485" y="546201"/>
                  <a:pt x="3357620" y="544209"/>
                </a:cubicBezTo>
                <a:cubicBezTo>
                  <a:pt x="3365887" y="541438"/>
                  <a:pt x="3374241" y="538320"/>
                  <a:pt x="3382681" y="534856"/>
                </a:cubicBezTo>
                <a:cubicBezTo>
                  <a:pt x="3391121" y="531392"/>
                  <a:pt x="3399820" y="527582"/>
                  <a:pt x="3408778" y="523426"/>
                </a:cubicBezTo>
                <a:cubicBezTo>
                  <a:pt x="3421888" y="519310"/>
                  <a:pt x="3434728" y="514768"/>
                  <a:pt x="3447297" y="509800"/>
                </a:cubicBezTo>
                <a:cubicBezTo>
                  <a:pt x="3459867" y="504833"/>
                  <a:pt x="3472317" y="499263"/>
                  <a:pt x="3484648" y="493093"/>
                </a:cubicBezTo>
                <a:cubicBezTo>
                  <a:pt x="3490264" y="491658"/>
                  <a:pt x="3495971" y="489706"/>
                  <a:pt x="3501767" y="487238"/>
                </a:cubicBezTo>
                <a:cubicBezTo>
                  <a:pt x="3507563" y="484770"/>
                  <a:pt x="3512927" y="482129"/>
                  <a:pt x="3517860" y="479316"/>
                </a:cubicBezTo>
                <a:cubicBezTo>
                  <a:pt x="3519966" y="479288"/>
                  <a:pt x="3521639" y="478656"/>
                  <a:pt x="3522879" y="477422"/>
                </a:cubicBezTo>
                <a:cubicBezTo>
                  <a:pt x="3524120" y="476188"/>
                  <a:pt x="3524754" y="474523"/>
                  <a:pt x="3524783" y="472428"/>
                </a:cubicBezTo>
                <a:cubicBezTo>
                  <a:pt x="3527379" y="464104"/>
                  <a:pt x="3529456" y="455602"/>
                  <a:pt x="3531014" y="446920"/>
                </a:cubicBezTo>
                <a:cubicBezTo>
                  <a:pt x="3532571" y="438239"/>
                  <a:pt x="3534648" y="429726"/>
                  <a:pt x="3537244" y="421382"/>
                </a:cubicBezTo>
                <a:cubicBezTo>
                  <a:pt x="3539869" y="408923"/>
                  <a:pt x="3541889" y="396550"/>
                  <a:pt x="3543302" y="384264"/>
                </a:cubicBezTo>
                <a:cubicBezTo>
                  <a:pt x="3544715" y="371978"/>
                  <a:pt x="3546388" y="359950"/>
                  <a:pt x="3548321" y="348182"/>
                </a:cubicBezTo>
                <a:cubicBezTo>
                  <a:pt x="3550946" y="340356"/>
                  <a:pt x="3552619" y="331839"/>
                  <a:pt x="3553340" y="322631"/>
                </a:cubicBezTo>
                <a:cubicBezTo>
                  <a:pt x="3554061" y="313424"/>
                  <a:pt x="3554696" y="304907"/>
                  <a:pt x="3555244" y="297080"/>
                </a:cubicBezTo>
                <a:cubicBezTo>
                  <a:pt x="3555215" y="295095"/>
                  <a:pt x="3554927" y="293196"/>
                  <a:pt x="3554379" y="291383"/>
                </a:cubicBezTo>
                <a:cubicBezTo>
                  <a:pt x="3553831" y="289570"/>
                  <a:pt x="3553196" y="287326"/>
                  <a:pt x="3552475" y="284650"/>
                </a:cubicBezTo>
                <a:cubicBezTo>
                  <a:pt x="3550340" y="284478"/>
                  <a:pt x="3548379" y="283787"/>
                  <a:pt x="3546590" y="282578"/>
                </a:cubicBezTo>
                <a:cubicBezTo>
                  <a:pt x="3544802" y="281370"/>
                  <a:pt x="3543533" y="280679"/>
                  <a:pt x="3542783" y="280507"/>
                </a:cubicBezTo>
                <a:close/>
                <a:moveTo>
                  <a:pt x="1654718" y="279126"/>
                </a:moveTo>
                <a:lnTo>
                  <a:pt x="1683765" y="294318"/>
                </a:lnTo>
                <a:cubicBezTo>
                  <a:pt x="1689310" y="297138"/>
                  <a:pt x="1694769" y="299785"/>
                  <a:pt x="1700143" y="302260"/>
                </a:cubicBezTo>
                <a:cubicBezTo>
                  <a:pt x="1705516" y="304734"/>
                  <a:pt x="1710632" y="306691"/>
                  <a:pt x="1715491" y="308129"/>
                </a:cubicBezTo>
                <a:cubicBezTo>
                  <a:pt x="1723902" y="311582"/>
                  <a:pt x="1732659" y="314690"/>
                  <a:pt x="1741762" y="317452"/>
                </a:cubicBezTo>
                <a:cubicBezTo>
                  <a:pt x="1750864" y="320214"/>
                  <a:pt x="1759621" y="322631"/>
                  <a:pt x="1768032" y="324703"/>
                </a:cubicBezTo>
                <a:cubicBezTo>
                  <a:pt x="1781196" y="328041"/>
                  <a:pt x="1794274" y="331724"/>
                  <a:pt x="1807265" y="335752"/>
                </a:cubicBezTo>
                <a:cubicBezTo>
                  <a:pt x="1820257" y="339780"/>
                  <a:pt x="1832989" y="344844"/>
                  <a:pt x="1845461" y="350944"/>
                </a:cubicBezTo>
                <a:cubicBezTo>
                  <a:pt x="1848198" y="352210"/>
                  <a:pt x="1851021" y="353131"/>
                  <a:pt x="1853930" y="353706"/>
                </a:cubicBezTo>
                <a:cubicBezTo>
                  <a:pt x="1856840" y="354282"/>
                  <a:pt x="1860008" y="355203"/>
                  <a:pt x="1863436" y="356469"/>
                </a:cubicBezTo>
                <a:cubicBezTo>
                  <a:pt x="1859288" y="362223"/>
                  <a:pt x="1855140" y="368669"/>
                  <a:pt x="1850992" y="375804"/>
                </a:cubicBezTo>
                <a:cubicBezTo>
                  <a:pt x="1850272" y="377128"/>
                  <a:pt x="1849293" y="378279"/>
                  <a:pt x="1848054" y="379257"/>
                </a:cubicBezTo>
                <a:cubicBezTo>
                  <a:pt x="1846815" y="380236"/>
                  <a:pt x="1845490" y="381387"/>
                  <a:pt x="1844079" y="382710"/>
                </a:cubicBezTo>
                <a:cubicBezTo>
                  <a:pt x="1842062" y="384178"/>
                  <a:pt x="1840219" y="386077"/>
                  <a:pt x="1838548" y="388407"/>
                </a:cubicBezTo>
                <a:cubicBezTo>
                  <a:pt x="1836877" y="390738"/>
                  <a:pt x="1835034" y="392982"/>
                  <a:pt x="1833017" y="395140"/>
                </a:cubicBezTo>
                <a:cubicBezTo>
                  <a:pt x="1831692" y="397241"/>
                  <a:pt x="1830194" y="398910"/>
                  <a:pt x="1828524" y="400147"/>
                </a:cubicBezTo>
                <a:cubicBezTo>
                  <a:pt x="1826853" y="401384"/>
                  <a:pt x="1824664" y="402017"/>
                  <a:pt x="1821956" y="402046"/>
                </a:cubicBezTo>
                <a:cubicBezTo>
                  <a:pt x="1820573" y="402103"/>
                  <a:pt x="1819191" y="402334"/>
                  <a:pt x="1817808" y="402736"/>
                </a:cubicBezTo>
                <a:cubicBezTo>
                  <a:pt x="1816425" y="403139"/>
                  <a:pt x="1815043" y="403369"/>
                  <a:pt x="1813660" y="403427"/>
                </a:cubicBezTo>
                <a:cubicBezTo>
                  <a:pt x="1812393" y="403369"/>
                  <a:pt x="1811471" y="403485"/>
                  <a:pt x="1810895" y="403772"/>
                </a:cubicBezTo>
                <a:cubicBezTo>
                  <a:pt x="1810319" y="404060"/>
                  <a:pt x="1809397" y="404866"/>
                  <a:pt x="1808129" y="406189"/>
                </a:cubicBezTo>
                <a:cubicBezTo>
                  <a:pt x="1807467" y="404837"/>
                  <a:pt x="1806718" y="403744"/>
                  <a:pt x="1805883" y="402909"/>
                </a:cubicBezTo>
                <a:cubicBezTo>
                  <a:pt x="1805047" y="402075"/>
                  <a:pt x="1803953" y="401327"/>
                  <a:pt x="1802599" y="400665"/>
                </a:cubicBezTo>
                <a:cubicBezTo>
                  <a:pt x="1801850" y="400578"/>
                  <a:pt x="1800928" y="400406"/>
                  <a:pt x="1799834" y="400147"/>
                </a:cubicBezTo>
                <a:cubicBezTo>
                  <a:pt x="1798739" y="399888"/>
                  <a:pt x="1797817" y="400060"/>
                  <a:pt x="1797068" y="400665"/>
                </a:cubicBezTo>
                <a:cubicBezTo>
                  <a:pt x="1790904" y="403859"/>
                  <a:pt x="1785604" y="404722"/>
                  <a:pt x="1781168" y="403254"/>
                </a:cubicBezTo>
                <a:cubicBezTo>
                  <a:pt x="1776731" y="401787"/>
                  <a:pt x="1772814" y="399543"/>
                  <a:pt x="1769415" y="396521"/>
                </a:cubicBezTo>
                <a:cubicBezTo>
                  <a:pt x="1765958" y="393673"/>
                  <a:pt x="1762156" y="391428"/>
                  <a:pt x="1758008" y="389788"/>
                </a:cubicBezTo>
                <a:cubicBezTo>
                  <a:pt x="1753860" y="388148"/>
                  <a:pt x="1749366" y="387630"/>
                  <a:pt x="1744527" y="388235"/>
                </a:cubicBezTo>
                <a:cubicBezTo>
                  <a:pt x="1738449" y="389644"/>
                  <a:pt x="1732631" y="390968"/>
                  <a:pt x="1727072" y="392205"/>
                </a:cubicBezTo>
                <a:cubicBezTo>
                  <a:pt x="1721514" y="393443"/>
                  <a:pt x="1715353" y="394421"/>
                  <a:pt x="1708589" y="395140"/>
                </a:cubicBezTo>
                <a:lnTo>
                  <a:pt x="1732083" y="384091"/>
                </a:lnTo>
                <a:cubicBezTo>
                  <a:pt x="1737066" y="381128"/>
                  <a:pt x="1740235" y="377042"/>
                  <a:pt x="1741589" y="371834"/>
                </a:cubicBezTo>
                <a:cubicBezTo>
                  <a:pt x="1742943" y="366626"/>
                  <a:pt x="1741618" y="361504"/>
                  <a:pt x="1737614" y="356469"/>
                </a:cubicBezTo>
                <a:cubicBezTo>
                  <a:pt x="1728713" y="348182"/>
                  <a:pt x="1719905" y="339895"/>
                  <a:pt x="1711189" y="331608"/>
                </a:cubicBezTo>
                <a:cubicBezTo>
                  <a:pt x="1702474" y="323322"/>
                  <a:pt x="1693332" y="315035"/>
                  <a:pt x="1683765" y="306748"/>
                </a:cubicBezTo>
                <a:lnTo>
                  <a:pt x="1683745" y="306748"/>
                </a:lnTo>
                <a:cubicBezTo>
                  <a:pt x="1679541" y="301943"/>
                  <a:pt x="1674819" y="297397"/>
                  <a:pt x="1669578" y="293110"/>
                </a:cubicBezTo>
                <a:cubicBezTo>
                  <a:pt x="1664337" y="288822"/>
                  <a:pt x="1658925" y="284621"/>
                  <a:pt x="1653340" y="280507"/>
                </a:cubicBezTo>
                <a:cubicBezTo>
                  <a:pt x="1653398" y="280535"/>
                  <a:pt x="1653627" y="280478"/>
                  <a:pt x="1654029" y="280334"/>
                </a:cubicBezTo>
                <a:cubicBezTo>
                  <a:pt x="1654431" y="280190"/>
                  <a:pt x="1654661" y="279788"/>
                  <a:pt x="1654718" y="279126"/>
                </a:cubicBezTo>
                <a:close/>
                <a:moveTo>
                  <a:pt x="2628476" y="268425"/>
                </a:moveTo>
                <a:cubicBezTo>
                  <a:pt x="2624275" y="268655"/>
                  <a:pt x="2619902" y="269921"/>
                  <a:pt x="2615355" y="272223"/>
                </a:cubicBezTo>
                <a:cubicBezTo>
                  <a:pt x="2610809" y="274525"/>
                  <a:pt x="2606436" y="276482"/>
                  <a:pt x="2602235" y="278093"/>
                </a:cubicBezTo>
                <a:cubicBezTo>
                  <a:pt x="2591186" y="282236"/>
                  <a:pt x="2580137" y="287761"/>
                  <a:pt x="2569088" y="294667"/>
                </a:cubicBezTo>
                <a:cubicBezTo>
                  <a:pt x="2567476" y="294897"/>
                  <a:pt x="2566556" y="295818"/>
                  <a:pt x="2566325" y="297429"/>
                </a:cubicBezTo>
                <a:cubicBezTo>
                  <a:pt x="2568858" y="305485"/>
                  <a:pt x="2572080" y="311470"/>
                  <a:pt x="2575993" y="315384"/>
                </a:cubicBezTo>
                <a:cubicBezTo>
                  <a:pt x="2579993" y="319354"/>
                  <a:pt x="2583388" y="322807"/>
                  <a:pt x="2586179" y="325742"/>
                </a:cubicBezTo>
                <a:cubicBezTo>
                  <a:pt x="2588970" y="328677"/>
                  <a:pt x="2592020" y="332130"/>
                  <a:pt x="2595329" y="336100"/>
                </a:cubicBezTo>
                <a:cubicBezTo>
                  <a:pt x="2596020" y="338057"/>
                  <a:pt x="2597401" y="340014"/>
                  <a:pt x="2599472" y="341970"/>
                </a:cubicBezTo>
                <a:cubicBezTo>
                  <a:pt x="2601544" y="343927"/>
                  <a:pt x="2604306" y="346574"/>
                  <a:pt x="2607759" y="349912"/>
                </a:cubicBezTo>
                <a:lnTo>
                  <a:pt x="2645050" y="315384"/>
                </a:lnTo>
                <a:lnTo>
                  <a:pt x="2661623" y="296048"/>
                </a:lnTo>
                <a:cubicBezTo>
                  <a:pt x="2662515" y="294638"/>
                  <a:pt x="2664184" y="292624"/>
                  <a:pt x="2666630" y="290005"/>
                </a:cubicBezTo>
                <a:cubicBezTo>
                  <a:pt x="2669075" y="287387"/>
                  <a:pt x="2671090" y="284337"/>
                  <a:pt x="2672672" y="280855"/>
                </a:cubicBezTo>
                <a:cubicBezTo>
                  <a:pt x="2674140" y="278179"/>
                  <a:pt x="2674312" y="276280"/>
                  <a:pt x="2673190" y="275158"/>
                </a:cubicBezTo>
                <a:cubicBezTo>
                  <a:pt x="2672068" y="274036"/>
                  <a:pt x="2669133" y="273173"/>
                  <a:pt x="2664385" y="272569"/>
                </a:cubicBezTo>
                <a:cubicBezTo>
                  <a:pt x="2662256" y="272396"/>
                  <a:pt x="2659609" y="271705"/>
                  <a:pt x="2656444" y="270497"/>
                </a:cubicBezTo>
                <a:cubicBezTo>
                  <a:pt x="2653279" y="269288"/>
                  <a:pt x="2649941" y="268598"/>
                  <a:pt x="2646431" y="268425"/>
                </a:cubicBezTo>
                <a:close/>
                <a:moveTo>
                  <a:pt x="426245" y="148873"/>
                </a:moveTo>
                <a:cubicBezTo>
                  <a:pt x="432568" y="148942"/>
                  <a:pt x="438265" y="151304"/>
                  <a:pt x="443337" y="155957"/>
                </a:cubicBezTo>
                <a:cubicBezTo>
                  <a:pt x="448270" y="159256"/>
                  <a:pt x="452995" y="162242"/>
                  <a:pt x="457511" y="164916"/>
                </a:cubicBezTo>
                <a:cubicBezTo>
                  <a:pt x="462027" y="167590"/>
                  <a:pt x="466752" y="170160"/>
                  <a:pt x="471685" y="172626"/>
                </a:cubicBezTo>
                <a:cubicBezTo>
                  <a:pt x="485546" y="178807"/>
                  <a:pt x="496176" y="187697"/>
                  <a:pt x="503576" y="199296"/>
                </a:cubicBezTo>
                <a:cubicBezTo>
                  <a:pt x="510975" y="210894"/>
                  <a:pt x="517020" y="223118"/>
                  <a:pt x="521710" y="235967"/>
                </a:cubicBezTo>
                <a:cubicBezTo>
                  <a:pt x="525844" y="246906"/>
                  <a:pt x="529665" y="258366"/>
                  <a:pt x="533174" y="270346"/>
                </a:cubicBezTo>
                <a:cubicBezTo>
                  <a:pt x="536683" y="282327"/>
                  <a:pt x="540087" y="294203"/>
                  <a:pt x="543388" y="305976"/>
                </a:cubicBezTo>
                <a:cubicBezTo>
                  <a:pt x="543457" y="307608"/>
                  <a:pt x="543735" y="308928"/>
                  <a:pt x="544221" y="309935"/>
                </a:cubicBezTo>
                <a:cubicBezTo>
                  <a:pt x="544708" y="310942"/>
                  <a:pt x="544986" y="311845"/>
                  <a:pt x="545055" y="312643"/>
                </a:cubicBezTo>
                <a:lnTo>
                  <a:pt x="588332" y="300975"/>
                </a:lnTo>
                <a:cubicBezTo>
                  <a:pt x="600743" y="296148"/>
                  <a:pt x="613287" y="292884"/>
                  <a:pt x="625966" y="291182"/>
                </a:cubicBezTo>
                <a:cubicBezTo>
                  <a:pt x="638644" y="289481"/>
                  <a:pt x="651645" y="288300"/>
                  <a:pt x="664969" y="287640"/>
                </a:cubicBezTo>
                <a:cubicBezTo>
                  <a:pt x="676586" y="287536"/>
                  <a:pt x="687577" y="286911"/>
                  <a:pt x="697941" y="285765"/>
                </a:cubicBezTo>
                <a:cubicBezTo>
                  <a:pt x="708305" y="284619"/>
                  <a:pt x="718461" y="283577"/>
                  <a:pt x="728408" y="282639"/>
                </a:cubicBezTo>
                <a:cubicBezTo>
                  <a:pt x="750064" y="281355"/>
                  <a:pt x="771297" y="281007"/>
                  <a:pt x="792110" y="281598"/>
                </a:cubicBezTo>
                <a:cubicBezTo>
                  <a:pt x="812922" y="282188"/>
                  <a:pt x="833316" y="286425"/>
                  <a:pt x="853292" y="294308"/>
                </a:cubicBezTo>
                <a:cubicBezTo>
                  <a:pt x="876321" y="307377"/>
                  <a:pt x="890194" y="324546"/>
                  <a:pt x="894911" y="345814"/>
                </a:cubicBezTo>
                <a:lnTo>
                  <a:pt x="899904" y="395797"/>
                </a:lnTo>
                <a:cubicBezTo>
                  <a:pt x="899696" y="407401"/>
                  <a:pt x="897615" y="418796"/>
                  <a:pt x="893662" y="429982"/>
                </a:cubicBezTo>
                <a:cubicBezTo>
                  <a:pt x="889708" y="441169"/>
                  <a:pt x="885130" y="452564"/>
                  <a:pt x="879928" y="464168"/>
                </a:cubicBezTo>
                <a:cubicBezTo>
                  <a:pt x="861512" y="498388"/>
                  <a:pt x="840078" y="531254"/>
                  <a:pt x="815626" y="562764"/>
                </a:cubicBezTo>
                <a:cubicBezTo>
                  <a:pt x="791174" y="594275"/>
                  <a:pt x="764328" y="624222"/>
                  <a:pt x="735086" y="652605"/>
                </a:cubicBezTo>
                <a:cubicBezTo>
                  <a:pt x="715887" y="671053"/>
                  <a:pt x="695854" y="688771"/>
                  <a:pt x="674986" y="705760"/>
                </a:cubicBezTo>
                <a:cubicBezTo>
                  <a:pt x="654118" y="722748"/>
                  <a:pt x="632415" y="738382"/>
                  <a:pt x="609878" y="752661"/>
                </a:cubicBezTo>
                <a:cubicBezTo>
                  <a:pt x="608139" y="755127"/>
                  <a:pt x="606608" y="757281"/>
                  <a:pt x="605287" y="759122"/>
                </a:cubicBezTo>
                <a:cubicBezTo>
                  <a:pt x="603965" y="760964"/>
                  <a:pt x="603270" y="762701"/>
                  <a:pt x="603200" y="764334"/>
                </a:cubicBezTo>
                <a:lnTo>
                  <a:pt x="603200" y="859170"/>
                </a:lnTo>
                <a:cubicBezTo>
                  <a:pt x="602168" y="865628"/>
                  <a:pt x="599690" y="871562"/>
                  <a:pt x="595766" y="876973"/>
                </a:cubicBezTo>
                <a:cubicBezTo>
                  <a:pt x="591843" y="882384"/>
                  <a:pt x="587713" y="888737"/>
                  <a:pt x="583376" y="896032"/>
                </a:cubicBezTo>
                <a:cubicBezTo>
                  <a:pt x="582516" y="896068"/>
                  <a:pt x="581758" y="896834"/>
                  <a:pt x="581105" y="898329"/>
                </a:cubicBezTo>
                <a:cubicBezTo>
                  <a:pt x="580451" y="899823"/>
                  <a:pt x="580107" y="901830"/>
                  <a:pt x="580072" y="904349"/>
                </a:cubicBezTo>
                <a:cubicBezTo>
                  <a:pt x="596320" y="896301"/>
                  <a:pt x="613489" y="890737"/>
                  <a:pt x="631580" y="887655"/>
                </a:cubicBezTo>
                <a:cubicBezTo>
                  <a:pt x="654990" y="878474"/>
                  <a:pt x="679123" y="871702"/>
                  <a:pt x="703978" y="867339"/>
                </a:cubicBezTo>
                <a:cubicBezTo>
                  <a:pt x="728834" y="862975"/>
                  <a:pt x="754189" y="860811"/>
                  <a:pt x="780044" y="860846"/>
                </a:cubicBezTo>
                <a:cubicBezTo>
                  <a:pt x="794298" y="860706"/>
                  <a:pt x="808656" y="860985"/>
                  <a:pt x="823119" y="861684"/>
                </a:cubicBezTo>
                <a:cubicBezTo>
                  <a:pt x="837581" y="862382"/>
                  <a:pt x="851523" y="864336"/>
                  <a:pt x="864945" y="867548"/>
                </a:cubicBezTo>
                <a:cubicBezTo>
                  <a:pt x="889018" y="869436"/>
                  <a:pt x="911491" y="874456"/>
                  <a:pt x="932363" y="882608"/>
                </a:cubicBezTo>
                <a:cubicBezTo>
                  <a:pt x="953235" y="890759"/>
                  <a:pt x="973574" y="900765"/>
                  <a:pt x="993379" y="912626"/>
                </a:cubicBezTo>
                <a:cubicBezTo>
                  <a:pt x="1009997" y="923633"/>
                  <a:pt x="1026302" y="935707"/>
                  <a:pt x="1042296" y="948846"/>
                </a:cubicBezTo>
                <a:cubicBezTo>
                  <a:pt x="1058289" y="961986"/>
                  <a:pt x="1074178" y="974878"/>
                  <a:pt x="1089963" y="987523"/>
                </a:cubicBezTo>
                <a:cubicBezTo>
                  <a:pt x="1100545" y="996116"/>
                  <a:pt x="1108524" y="1006485"/>
                  <a:pt x="1113901" y="1018627"/>
                </a:cubicBezTo>
                <a:cubicBezTo>
                  <a:pt x="1119279" y="1030770"/>
                  <a:pt x="1123511" y="1043225"/>
                  <a:pt x="1126599" y="1055994"/>
                </a:cubicBezTo>
                <a:cubicBezTo>
                  <a:pt x="1127363" y="1056864"/>
                  <a:pt x="1127502" y="1058047"/>
                  <a:pt x="1127015" y="1059543"/>
                </a:cubicBezTo>
                <a:cubicBezTo>
                  <a:pt x="1126529" y="1061039"/>
                  <a:pt x="1125836" y="1062639"/>
                  <a:pt x="1124934" y="1064344"/>
                </a:cubicBezTo>
                <a:cubicBezTo>
                  <a:pt x="1122366" y="1068450"/>
                  <a:pt x="1119590" y="1072764"/>
                  <a:pt x="1116605" y="1077287"/>
                </a:cubicBezTo>
                <a:cubicBezTo>
                  <a:pt x="1113620" y="1081810"/>
                  <a:pt x="1110839" y="1086959"/>
                  <a:pt x="1108263" y="1092735"/>
                </a:cubicBezTo>
                <a:lnTo>
                  <a:pt x="1101596" y="1099367"/>
                </a:lnTo>
                <a:cubicBezTo>
                  <a:pt x="1101596" y="1100395"/>
                  <a:pt x="1101179" y="1102042"/>
                  <a:pt x="1100345" y="1104305"/>
                </a:cubicBezTo>
                <a:cubicBezTo>
                  <a:pt x="1099512" y="1106568"/>
                  <a:pt x="1098262" y="1108214"/>
                  <a:pt x="1096595" y="1109243"/>
                </a:cubicBezTo>
                <a:cubicBezTo>
                  <a:pt x="1091004" y="1111865"/>
                  <a:pt x="1086767" y="1115331"/>
                  <a:pt x="1083885" y="1119643"/>
                </a:cubicBezTo>
                <a:cubicBezTo>
                  <a:pt x="1081003" y="1123955"/>
                  <a:pt x="1078016" y="1128269"/>
                  <a:pt x="1074926" y="1132587"/>
                </a:cubicBezTo>
                <a:cubicBezTo>
                  <a:pt x="1072217" y="1136591"/>
                  <a:pt x="1068467" y="1139446"/>
                  <a:pt x="1063674" y="1141151"/>
                </a:cubicBezTo>
                <a:cubicBezTo>
                  <a:pt x="1058882" y="1142857"/>
                  <a:pt x="1054298" y="1144459"/>
                  <a:pt x="1049923" y="1145956"/>
                </a:cubicBezTo>
                <a:lnTo>
                  <a:pt x="1043255" y="1144285"/>
                </a:lnTo>
                <a:lnTo>
                  <a:pt x="1043255" y="1152640"/>
                </a:lnTo>
                <a:cubicBezTo>
                  <a:pt x="1044295" y="1157583"/>
                  <a:pt x="1044298" y="1160647"/>
                  <a:pt x="1043264" y="1161831"/>
                </a:cubicBezTo>
                <a:cubicBezTo>
                  <a:pt x="1042230" y="1163014"/>
                  <a:pt x="1038918" y="1162736"/>
                  <a:pt x="1033327" y="1160995"/>
                </a:cubicBezTo>
                <a:cubicBezTo>
                  <a:pt x="1029156" y="1160891"/>
                  <a:pt x="1025502" y="1159846"/>
                  <a:pt x="1022365" y="1157862"/>
                </a:cubicBezTo>
                <a:cubicBezTo>
                  <a:pt x="1019229" y="1155878"/>
                  <a:pt x="1016816" y="1153580"/>
                  <a:pt x="1015127" y="1150969"/>
                </a:cubicBezTo>
                <a:cubicBezTo>
                  <a:pt x="1014398" y="1148532"/>
                  <a:pt x="1013768" y="1146722"/>
                  <a:pt x="1013237" y="1145538"/>
                </a:cubicBezTo>
                <a:cubicBezTo>
                  <a:pt x="1012707" y="1144354"/>
                  <a:pt x="1011638" y="1143380"/>
                  <a:pt x="1010031" y="1142614"/>
                </a:cubicBezTo>
                <a:cubicBezTo>
                  <a:pt x="1002121" y="1144076"/>
                  <a:pt x="993379" y="1143240"/>
                  <a:pt x="983804" y="1140107"/>
                </a:cubicBezTo>
                <a:cubicBezTo>
                  <a:pt x="974229" y="1136974"/>
                  <a:pt x="966319" y="1132796"/>
                  <a:pt x="960074" y="1127574"/>
                </a:cubicBezTo>
                <a:cubicBezTo>
                  <a:pt x="956119" y="1122424"/>
                  <a:pt x="951956" y="1118115"/>
                  <a:pt x="947585" y="1114649"/>
                </a:cubicBezTo>
                <a:cubicBezTo>
                  <a:pt x="943213" y="1111182"/>
                  <a:pt x="937385" y="1109380"/>
                  <a:pt x="930099" y="1109243"/>
                </a:cubicBezTo>
                <a:cubicBezTo>
                  <a:pt x="921521" y="1108252"/>
                  <a:pt x="915323" y="1104460"/>
                  <a:pt x="911508" y="1097866"/>
                </a:cubicBezTo>
                <a:cubicBezTo>
                  <a:pt x="907693" y="1091273"/>
                  <a:pt x="907774" y="1082882"/>
                  <a:pt x="911754" y="1072694"/>
                </a:cubicBezTo>
                <a:cubicBezTo>
                  <a:pt x="912669" y="1066988"/>
                  <a:pt x="913371" y="1061282"/>
                  <a:pt x="913860" y="1055576"/>
                </a:cubicBezTo>
                <a:cubicBezTo>
                  <a:pt x="914349" y="1049870"/>
                  <a:pt x="914211" y="1043330"/>
                  <a:pt x="913447" y="1035954"/>
                </a:cubicBezTo>
                <a:cubicBezTo>
                  <a:pt x="911190" y="1025024"/>
                  <a:pt x="909356" y="1013900"/>
                  <a:pt x="907945" y="1002580"/>
                </a:cubicBezTo>
                <a:cubicBezTo>
                  <a:pt x="906534" y="991260"/>
                  <a:pt x="903854" y="980190"/>
                  <a:pt x="899904" y="969369"/>
                </a:cubicBezTo>
                <a:cubicBezTo>
                  <a:pt x="894979" y="954129"/>
                  <a:pt x="887766" y="939867"/>
                  <a:pt x="878263" y="926581"/>
                </a:cubicBezTo>
                <a:cubicBezTo>
                  <a:pt x="868760" y="913295"/>
                  <a:pt x="856552" y="901997"/>
                  <a:pt x="841639" y="892687"/>
                </a:cubicBezTo>
                <a:cubicBezTo>
                  <a:pt x="835639" y="889269"/>
                  <a:pt x="828911" y="886479"/>
                  <a:pt x="821454" y="884317"/>
                </a:cubicBezTo>
                <a:cubicBezTo>
                  <a:pt x="813997" y="882155"/>
                  <a:pt x="806853" y="881039"/>
                  <a:pt x="800020" y="880969"/>
                </a:cubicBezTo>
                <a:cubicBezTo>
                  <a:pt x="771024" y="881146"/>
                  <a:pt x="742832" y="884139"/>
                  <a:pt x="715445" y="889948"/>
                </a:cubicBezTo>
                <a:cubicBezTo>
                  <a:pt x="688058" y="895757"/>
                  <a:pt x="660660" y="903316"/>
                  <a:pt x="633250" y="912626"/>
                </a:cubicBezTo>
                <a:cubicBezTo>
                  <a:pt x="628310" y="915143"/>
                  <a:pt x="623165" y="917557"/>
                  <a:pt x="617812" y="919868"/>
                </a:cubicBezTo>
                <a:cubicBezTo>
                  <a:pt x="612459" y="922178"/>
                  <a:pt x="606488" y="924178"/>
                  <a:pt x="599896" y="925868"/>
                </a:cubicBezTo>
                <a:cubicBezTo>
                  <a:pt x="610661" y="935830"/>
                  <a:pt x="621224" y="945164"/>
                  <a:pt x="631585" y="953870"/>
                </a:cubicBezTo>
                <a:cubicBezTo>
                  <a:pt x="641946" y="962576"/>
                  <a:pt x="652517" y="971054"/>
                  <a:pt x="663300" y="979304"/>
                </a:cubicBezTo>
                <a:cubicBezTo>
                  <a:pt x="680135" y="991488"/>
                  <a:pt x="697800" y="1002026"/>
                  <a:pt x="716293" y="1010920"/>
                </a:cubicBezTo>
                <a:cubicBezTo>
                  <a:pt x="734786" y="1019813"/>
                  <a:pt x="753262" y="1028714"/>
                  <a:pt x="771720" y="1037624"/>
                </a:cubicBezTo>
                <a:cubicBezTo>
                  <a:pt x="789165" y="1046704"/>
                  <a:pt x="806298" y="1055681"/>
                  <a:pt x="823119" y="1064553"/>
                </a:cubicBezTo>
                <a:cubicBezTo>
                  <a:pt x="839939" y="1073425"/>
                  <a:pt x="856656" y="1082819"/>
                  <a:pt x="873269" y="1092735"/>
                </a:cubicBezTo>
                <a:cubicBezTo>
                  <a:pt x="881075" y="1096798"/>
                  <a:pt x="888798" y="1101899"/>
                  <a:pt x="896437" y="1108037"/>
                </a:cubicBezTo>
                <a:cubicBezTo>
                  <a:pt x="904077" y="1114174"/>
                  <a:pt x="909747" y="1121801"/>
                  <a:pt x="913447" y="1130916"/>
                </a:cubicBezTo>
                <a:cubicBezTo>
                  <a:pt x="915183" y="1136730"/>
                  <a:pt x="915874" y="1142231"/>
                  <a:pt x="915522" y="1147418"/>
                </a:cubicBezTo>
                <a:cubicBezTo>
                  <a:pt x="915169" y="1152605"/>
                  <a:pt x="913349" y="1157688"/>
                  <a:pt x="910061" y="1162666"/>
                </a:cubicBezTo>
                <a:cubicBezTo>
                  <a:pt x="904328" y="1172031"/>
                  <a:pt x="898521" y="1181269"/>
                  <a:pt x="892643" y="1190382"/>
                </a:cubicBezTo>
                <a:cubicBezTo>
                  <a:pt x="886764" y="1199494"/>
                  <a:pt x="879751" y="1207438"/>
                  <a:pt x="871604" y="1214214"/>
                </a:cubicBezTo>
                <a:cubicBezTo>
                  <a:pt x="870044" y="1215152"/>
                  <a:pt x="869003" y="1216194"/>
                  <a:pt x="868483" y="1217340"/>
                </a:cubicBezTo>
                <a:cubicBezTo>
                  <a:pt x="867963" y="1218486"/>
                  <a:pt x="867338" y="1219111"/>
                  <a:pt x="866610" y="1219215"/>
                </a:cubicBezTo>
                <a:cubicBezTo>
                  <a:pt x="864183" y="1225882"/>
                  <a:pt x="860714" y="1231300"/>
                  <a:pt x="856205" y="1235467"/>
                </a:cubicBezTo>
                <a:cubicBezTo>
                  <a:pt x="851697" y="1239634"/>
                  <a:pt x="845732" y="1242551"/>
                  <a:pt x="838310" y="1244218"/>
                </a:cubicBezTo>
                <a:lnTo>
                  <a:pt x="831651" y="1247552"/>
                </a:lnTo>
                <a:cubicBezTo>
                  <a:pt x="830645" y="1254879"/>
                  <a:pt x="827662" y="1259810"/>
                  <a:pt x="822703" y="1262345"/>
                </a:cubicBezTo>
                <a:cubicBezTo>
                  <a:pt x="817743" y="1264880"/>
                  <a:pt x="811847" y="1266061"/>
                  <a:pt x="805015" y="1265887"/>
                </a:cubicBezTo>
                <a:cubicBezTo>
                  <a:pt x="786808" y="1268353"/>
                  <a:pt x="769115" y="1268006"/>
                  <a:pt x="751934" y="1264846"/>
                </a:cubicBezTo>
                <a:cubicBezTo>
                  <a:pt x="734753" y="1261686"/>
                  <a:pt x="717451" y="1255921"/>
                  <a:pt x="700028" y="1247552"/>
                </a:cubicBezTo>
                <a:cubicBezTo>
                  <a:pt x="689976" y="1243350"/>
                  <a:pt x="679612" y="1238835"/>
                  <a:pt x="668934" y="1234009"/>
                </a:cubicBezTo>
                <a:cubicBezTo>
                  <a:pt x="658257" y="1229182"/>
                  <a:pt x="647475" y="1224250"/>
                  <a:pt x="636589" y="1219215"/>
                </a:cubicBezTo>
                <a:cubicBezTo>
                  <a:pt x="625704" y="1213539"/>
                  <a:pt x="614946" y="1207877"/>
                  <a:pt x="604314" y="1202230"/>
                </a:cubicBezTo>
                <a:cubicBezTo>
                  <a:pt x="593683" y="1196582"/>
                  <a:pt x="583379" y="1190078"/>
                  <a:pt x="573403" y="1182719"/>
                </a:cubicBezTo>
                <a:cubicBezTo>
                  <a:pt x="564232" y="1175269"/>
                  <a:pt x="555477" y="1167610"/>
                  <a:pt x="547140" y="1159742"/>
                </a:cubicBezTo>
                <a:cubicBezTo>
                  <a:pt x="538802" y="1151874"/>
                  <a:pt x="530881" y="1143380"/>
                  <a:pt x="523378" y="1134258"/>
                </a:cubicBezTo>
                <a:cubicBezTo>
                  <a:pt x="500102" y="1111996"/>
                  <a:pt x="474950" y="1093344"/>
                  <a:pt x="447923" y="1078302"/>
                </a:cubicBezTo>
                <a:cubicBezTo>
                  <a:pt x="420895" y="1063261"/>
                  <a:pt x="391575" y="1050815"/>
                  <a:pt x="359962" y="1040964"/>
                </a:cubicBezTo>
                <a:cubicBezTo>
                  <a:pt x="337381" y="1032822"/>
                  <a:pt x="314174" y="1027395"/>
                  <a:pt x="290343" y="1024681"/>
                </a:cubicBezTo>
                <a:cubicBezTo>
                  <a:pt x="266511" y="1021967"/>
                  <a:pt x="242472" y="1020714"/>
                  <a:pt x="218223" y="1020923"/>
                </a:cubicBezTo>
                <a:cubicBezTo>
                  <a:pt x="215791" y="1020819"/>
                  <a:pt x="213985" y="1021028"/>
                  <a:pt x="212804" y="1021550"/>
                </a:cubicBezTo>
                <a:cubicBezTo>
                  <a:pt x="211622" y="1022071"/>
                  <a:pt x="210650" y="1023533"/>
                  <a:pt x="209886" y="1025933"/>
                </a:cubicBezTo>
                <a:cubicBezTo>
                  <a:pt x="208288" y="1045205"/>
                  <a:pt x="206898" y="1064665"/>
                  <a:pt x="205717" y="1084312"/>
                </a:cubicBezTo>
                <a:cubicBezTo>
                  <a:pt x="204536" y="1103959"/>
                  <a:pt x="203146" y="1123393"/>
                  <a:pt x="201548" y="1142614"/>
                </a:cubicBezTo>
                <a:lnTo>
                  <a:pt x="199880" y="1155982"/>
                </a:lnTo>
                <a:cubicBezTo>
                  <a:pt x="201270" y="1166884"/>
                  <a:pt x="199742" y="1176830"/>
                  <a:pt x="195295" y="1185822"/>
                </a:cubicBezTo>
                <a:cubicBezTo>
                  <a:pt x="190848" y="1194813"/>
                  <a:pt x="185151" y="1202611"/>
                  <a:pt x="178203" y="1209214"/>
                </a:cubicBezTo>
                <a:cubicBezTo>
                  <a:pt x="175875" y="1211922"/>
                  <a:pt x="174277" y="1214839"/>
                  <a:pt x="173409" y="1217965"/>
                </a:cubicBezTo>
                <a:cubicBezTo>
                  <a:pt x="172540" y="1221090"/>
                  <a:pt x="171359" y="1223174"/>
                  <a:pt x="169865" y="1224216"/>
                </a:cubicBezTo>
                <a:cubicBezTo>
                  <a:pt x="164376" y="1226056"/>
                  <a:pt x="160763" y="1228626"/>
                  <a:pt x="159027" y="1231925"/>
                </a:cubicBezTo>
                <a:cubicBezTo>
                  <a:pt x="157290" y="1235224"/>
                  <a:pt x="155344" y="1238210"/>
                  <a:pt x="153190" y="1240884"/>
                </a:cubicBezTo>
                <a:cubicBezTo>
                  <a:pt x="150863" y="1245885"/>
                  <a:pt x="148431" y="1249636"/>
                  <a:pt x="145895" y="1252136"/>
                </a:cubicBezTo>
                <a:cubicBezTo>
                  <a:pt x="143359" y="1254636"/>
                  <a:pt x="139676" y="1255886"/>
                  <a:pt x="134848" y="1255886"/>
                </a:cubicBezTo>
                <a:lnTo>
                  <a:pt x="119840" y="1260887"/>
                </a:lnTo>
                <a:cubicBezTo>
                  <a:pt x="119041" y="1261929"/>
                  <a:pt x="118555" y="1264012"/>
                  <a:pt x="118381" y="1267138"/>
                </a:cubicBezTo>
                <a:cubicBezTo>
                  <a:pt x="118207" y="1270263"/>
                  <a:pt x="118138" y="1273180"/>
                  <a:pt x="118172" y="1275889"/>
                </a:cubicBezTo>
                <a:cubicBezTo>
                  <a:pt x="118138" y="1276688"/>
                  <a:pt x="117790" y="1277174"/>
                  <a:pt x="117130" y="1277347"/>
                </a:cubicBezTo>
                <a:cubicBezTo>
                  <a:pt x="116470" y="1277521"/>
                  <a:pt x="115706" y="1277590"/>
                  <a:pt x="114837" y="1277556"/>
                </a:cubicBezTo>
                <a:cubicBezTo>
                  <a:pt x="114038" y="1275923"/>
                  <a:pt x="113552" y="1274604"/>
                  <a:pt x="113378" y="1273597"/>
                </a:cubicBezTo>
                <a:cubicBezTo>
                  <a:pt x="113205" y="1272590"/>
                  <a:pt x="113135" y="1271687"/>
                  <a:pt x="113170" y="1270888"/>
                </a:cubicBezTo>
                <a:cubicBezTo>
                  <a:pt x="113100" y="1266721"/>
                  <a:pt x="111989" y="1262970"/>
                  <a:pt x="109835" y="1259637"/>
                </a:cubicBezTo>
                <a:cubicBezTo>
                  <a:pt x="107681" y="1256303"/>
                  <a:pt x="104902" y="1253386"/>
                  <a:pt x="101497" y="1250886"/>
                </a:cubicBezTo>
                <a:lnTo>
                  <a:pt x="94827" y="1250886"/>
                </a:lnTo>
                <a:lnTo>
                  <a:pt x="83155" y="1255886"/>
                </a:lnTo>
                <a:cubicBezTo>
                  <a:pt x="76693" y="1259012"/>
                  <a:pt x="71274" y="1259428"/>
                  <a:pt x="66896" y="1257136"/>
                </a:cubicBezTo>
                <a:cubicBezTo>
                  <a:pt x="62519" y="1254845"/>
                  <a:pt x="57934" y="1251094"/>
                  <a:pt x="53139" y="1245885"/>
                </a:cubicBezTo>
                <a:cubicBezTo>
                  <a:pt x="51333" y="1243628"/>
                  <a:pt x="49110" y="1241891"/>
                  <a:pt x="46470" y="1240676"/>
                </a:cubicBezTo>
                <a:cubicBezTo>
                  <a:pt x="43829" y="1239461"/>
                  <a:pt x="41606" y="1237308"/>
                  <a:pt x="39799" y="1234217"/>
                </a:cubicBezTo>
                <a:lnTo>
                  <a:pt x="33129" y="1225882"/>
                </a:lnTo>
                <a:cubicBezTo>
                  <a:pt x="32330" y="1224250"/>
                  <a:pt x="31844" y="1222514"/>
                  <a:pt x="31670" y="1220674"/>
                </a:cubicBezTo>
                <a:cubicBezTo>
                  <a:pt x="31497" y="1218833"/>
                  <a:pt x="31427" y="1216680"/>
                  <a:pt x="31462" y="1214214"/>
                </a:cubicBezTo>
                <a:cubicBezTo>
                  <a:pt x="29806" y="1216645"/>
                  <a:pt x="28150" y="1218451"/>
                  <a:pt x="26494" y="1219632"/>
                </a:cubicBezTo>
                <a:cubicBezTo>
                  <a:pt x="24838" y="1220812"/>
                  <a:pt x="23182" y="1221785"/>
                  <a:pt x="21526" y="1222549"/>
                </a:cubicBezTo>
                <a:cubicBezTo>
                  <a:pt x="19664" y="1223417"/>
                  <a:pt x="17594" y="1224181"/>
                  <a:pt x="15317" y="1224841"/>
                </a:cubicBezTo>
                <a:cubicBezTo>
                  <a:pt x="13040" y="1225501"/>
                  <a:pt x="11798" y="1225848"/>
                  <a:pt x="11591" y="1225882"/>
                </a:cubicBezTo>
                <a:cubicBezTo>
                  <a:pt x="8935" y="1222478"/>
                  <a:pt x="6382" y="1218869"/>
                  <a:pt x="3932" y="1215058"/>
                </a:cubicBezTo>
                <a:cubicBezTo>
                  <a:pt x="1483" y="1211246"/>
                  <a:pt x="172" y="1207657"/>
                  <a:pt x="0" y="1204291"/>
                </a:cubicBezTo>
                <a:cubicBezTo>
                  <a:pt x="1690" y="1189255"/>
                  <a:pt x="3277" y="1173981"/>
                  <a:pt x="4760" y="1158470"/>
                </a:cubicBezTo>
                <a:cubicBezTo>
                  <a:pt x="6244" y="1142959"/>
                  <a:pt x="7417" y="1127647"/>
                  <a:pt x="8279" y="1112535"/>
                </a:cubicBezTo>
                <a:cubicBezTo>
                  <a:pt x="10004" y="1102665"/>
                  <a:pt x="11936" y="1092645"/>
                  <a:pt x="14075" y="1082476"/>
                </a:cubicBezTo>
                <a:cubicBezTo>
                  <a:pt x="16214" y="1072307"/>
                  <a:pt x="18146" y="1061809"/>
                  <a:pt x="19871" y="1050984"/>
                </a:cubicBezTo>
                <a:lnTo>
                  <a:pt x="31462" y="1022593"/>
                </a:lnTo>
                <a:lnTo>
                  <a:pt x="79820" y="932528"/>
                </a:lnTo>
                <a:cubicBezTo>
                  <a:pt x="83954" y="926751"/>
                  <a:pt x="88192" y="920876"/>
                  <a:pt x="92534" y="914902"/>
                </a:cubicBezTo>
                <a:cubicBezTo>
                  <a:pt x="96877" y="908928"/>
                  <a:pt x="101532" y="902639"/>
                  <a:pt x="106500" y="896035"/>
                </a:cubicBezTo>
                <a:cubicBezTo>
                  <a:pt x="110078" y="892792"/>
                  <a:pt x="114177" y="891327"/>
                  <a:pt x="118798" y="891641"/>
                </a:cubicBezTo>
                <a:cubicBezTo>
                  <a:pt x="123418" y="891955"/>
                  <a:pt x="127101" y="893420"/>
                  <a:pt x="129845" y="896035"/>
                </a:cubicBezTo>
                <a:cubicBezTo>
                  <a:pt x="144193" y="910893"/>
                  <a:pt x="157602" y="926414"/>
                  <a:pt x="170074" y="942598"/>
                </a:cubicBezTo>
                <a:cubicBezTo>
                  <a:pt x="182545" y="958782"/>
                  <a:pt x="193037" y="975984"/>
                  <a:pt x="201548" y="994203"/>
                </a:cubicBezTo>
                <a:cubicBezTo>
                  <a:pt x="204015" y="999039"/>
                  <a:pt x="207002" y="1002309"/>
                  <a:pt x="210511" y="1004014"/>
                </a:cubicBezTo>
                <a:cubicBezTo>
                  <a:pt x="214020" y="1005719"/>
                  <a:pt x="218258" y="1006902"/>
                  <a:pt x="223226" y="1007563"/>
                </a:cubicBezTo>
                <a:cubicBezTo>
                  <a:pt x="244278" y="1007459"/>
                  <a:pt x="265539" y="1007667"/>
                  <a:pt x="287008" y="1008189"/>
                </a:cubicBezTo>
                <a:cubicBezTo>
                  <a:pt x="308477" y="1008711"/>
                  <a:pt x="328904" y="1010173"/>
                  <a:pt x="348289" y="1012573"/>
                </a:cubicBezTo>
                <a:cubicBezTo>
                  <a:pt x="364061" y="1013547"/>
                  <a:pt x="379624" y="1015357"/>
                  <a:pt x="394979" y="1018001"/>
                </a:cubicBezTo>
                <a:cubicBezTo>
                  <a:pt x="410334" y="1020645"/>
                  <a:pt x="425898" y="1023289"/>
                  <a:pt x="441669" y="1025933"/>
                </a:cubicBezTo>
                <a:cubicBezTo>
                  <a:pt x="465885" y="1030074"/>
                  <a:pt x="490408" y="1035153"/>
                  <a:pt x="515237" y="1041172"/>
                </a:cubicBezTo>
                <a:cubicBezTo>
                  <a:pt x="540066" y="1047192"/>
                  <a:pt x="564982" y="1054359"/>
                  <a:pt x="589984" y="1062674"/>
                </a:cubicBezTo>
                <a:lnTo>
                  <a:pt x="661631" y="1089394"/>
                </a:lnTo>
                <a:cubicBezTo>
                  <a:pt x="663161" y="1090230"/>
                  <a:pt x="664691" y="1091065"/>
                  <a:pt x="666221" y="1091900"/>
                </a:cubicBezTo>
                <a:cubicBezTo>
                  <a:pt x="667752" y="1092735"/>
                  <a:pt x="670117" y="1093570"/>
                  <a:pt x="673317" y="1094405"/>
                </a:cubicBezTo>
                <a:cubicBezTo>
                  <a:pt x="671612" y="1090995"/>
                  <a:pt x="670013" y="1087377"/>
                  <a:pt x="668517" y="1083549"/>
                </a:cubicBezTo>
                <a:cubicBezTo>
                  <a:pt x="667022" y="1079722"/>
                  <a:pt x="665839" y="1076104"/>
                  <a:pt x="664969" y="1072694"/>
                </a:cubicBezTo>
                <a:lnTo>
                  <a:pt x="641597" y="1014243"/>
                </a:lnTo>
                <a:cubicBezTo>
                  <a:pt x="636551" y="999236"/>
                  <a:pt x="629532" y="985492"/>
                  <a:pt x="620540" y="973010"/>
                </a:cubicBezTo>
                <a:cubicBezTo>
                  <a:pt x="611548" y="960528"/>
                  <a:pt x="600812" y="949267"/>
                  <a:pt x="588332" y="939227"/>
                </a:cubicBezTo>
                <a:cubicBezTo>
                  <a:pt x="585820" y="936750"/>
                  <a:pt x="582990" y="935005"/>
                  <a:pt x="579843" y="933993"/>
                </a:cubicBezTo>
                <a:cubicBezTo>
                  <a:pt x="576696" y="932982"/>
                  <a:pt x="573437" y="932493"/>
                  <a:pt x="570068" y="932528"/>
                </a:cubicBezTo>
                <a:cubicBezTo>
                  <a:pt x="569234" y="930889"/>
                  <a:pt x="567983" y="929567"/>
                  <a:pt x="566316" y="928563"/>
                </a:cubicBezTo>
                <a:cubicBezTo>
                  <a:pt x="564648" y="927559"/>
                  <a:pt x="562564" y="926660"/>
                  <a:pt x="560063" y="925868"/>
                </a:cubicBezTo>
                <a:cubicBezTo>
                  <a:pt x="555303" y="930455"/>
                  <a:pt x="550231" y="935049"/>
                  <a:pt x="544847" y="939650"/>
                </a:cubicBezTo>
                <a:cubicBezTo>
                  <a:pt x="539462" y="944251"/>
                  <a:pt x="532306" y="946343"/>
                  <a:pt x="523378" y="945925"/>
                </a:cubicBezTo>
                <a:cubicBezTo>
                  <a:pt x="522613" y="948472"/>
                  <a:pt x="522057" y="951332"/>
                  <a:pt x="521710" y="954507"/>
                </a:cubicBezTo>
                <a:cubicBezTo>
                  <a:pt x="521363" y="957682"/>
                  <a:pt x="520807" y="960961"/>
                  <a:pt x="520042" y="964345"/>
                </a:cubicBezTo>
                <a:lnTo>
                  <a:pt x="518375" y="964345"/>
                </a:lnTo>
                <a:lnTo>
                  <a:pt x="511705" y="957647"/>
                </a:lnTo>
                <a:cubicBezTo>
                  <a:pt x="504028" y="960752"/>
                  <a:pt x="495620" y="962078"/>
                  <a:pt x="486484" y="961624"/>
                </a:cubicBezTo>
                <a:cubicBezTo>
                  <a:pt x="477347" y="961170"/>
                  <a:pt x="468523" y="960403"/>
                  <a:pt x="460012" y="959321"/>
                </a:cubicBezTo>
                <a:cubicBezTo>
                  <a:pt x="446776" y="959182"/>
                  <a:pt x="434062" y="956949"/>
                  <a:pt x="421868" y="952623"/>
                </a:cubicBezTo>
                <a:cubicBezTo>
                  <a:pt x="409674" y="948297"/>
                  <a:pt x="397376" y="942715"/>
                  <a:pt x="384974" y="935877"/>
                </a:cubicBezTo>
                <a:cubicBezTo>
                  <a:pt x="378026" y="931736"/>
                  <a:pt x="371078" y="927093"/>
                  <a:pt x="364130" y="921946"/>
                </a:cubicBezTo>
                <a:cubicBezTo>
                  <a:pt x="357182" y="916800"/>
                  <a:pt x="351902" y="910934"/>
                  <a:pt x="348289" y="904349"/>
                </a:cubicBezTo>
                <a:cubicBezTo>
                  <a:pt x="348219" y="901935"/>
                  <a:pt x="347942" y="899719"/>
                  <a:pt x="347455" y="897702"/>
                </a:cubicBezTo>
                <a:cubicBezTo>
                  <a:pt x="346969" y="895685"/>
                  <a:pt x="346691" y="893456"/>
                  <a:pt x="346621" y="891013"/>
                </a:cubicBezTo>
                <a:cubicBezTo>
                  <a:pt x="352284" y="903166"/>
                  <a:pt x="365555" y="912926"/>
                  <a:pt x="386433" y="920292"/>
                </a:cubicBezTo>
                <a:cubicBezTo>
                  <a:pt x="407312" y="927658"/>
                  <a:pt x="426836" y="929517"/>
                  <a:pt x="445005" y="925868"/>
                </a:cubicBezTo>
                <a:lnTo>
                  <a:pt x="433332" y="904349"/>
                </a:lnTo>
                <a:cubicBezTo>
                  <a:pt x="431699" y="904453"/>
                  <a:pt x="430379" y="905073"/>
                  <a:pt x="429372" y="906211"/>
                </a:cubicBezTo>
                <a:cubicBezTo>
                  <a:pt x="428364" y="907349"/>
                  <a:pt x="427461" y="908384"/>
                  <a:pt x="426662" y="909315"/>
                </a:cubicBezTo>
                <a:cubicBezTo>
                  <a:pt x="424230" y="911039"/>
                  <a:pt x="422007" y="912143"/>
                  <a:pt x="419992" y="912626"/>
                </a:cubicBezTo>
                <a:cubicBezTo>
                  <a:pt x="417977" y="913109"/>
                  <a:pt x="415754" y="912557"/>
                  <a:pt x="413322" y="910970"/>
                </a:cubicBezTo>
                <a:cubicBezTo>
                  <a:pt x="411515" y="907591"/>
                  <a:pt x="409709" y="903995"/>
                  <a:pt x="407902" y="900183"/>
                </a:cubicBezTo>
                <a:cubicBezTo>
                  <a:pt x="406096" y="896371"/>
                  <a:pt x="405123" y="892756"/>
                  <a:pt x="404984" y="889339"/>
                </a:cubicBezTo>
                <a:cubicBezTo>
                  <a:pt x="404255" y="879358"/>
                  <a:pt x="404046" y="869605"/>
                  <a:pt x="404359" y="860080"/>
                </a:cubicBezTo>
                <a:cubicBezTo>
                  <a:pt x="404672" y="850554"/>
                  <a:pt x="404880" y="840875"/>
                  <a:pt x="404984" y="831041"/>
                </a:cubicBezTo>
                <a:cubicBezTo>
                  <a:pt x="405019" y="830173"/>
                  <a:pt x="404950" y="828992"/>
                  <a:pt x="404776" y="827498"/>
                </a:cubicBezTo>
                <a:cubicBezTo>
                  <a:pt x="404602" y="826004"/>
                  <a:pt x="404116" y="824406"/>
                  <a:pt x="403317" y="822703"/>
                </a:cubicBezTo>
                <a:lnTo>
                  <a:pt x="399982" y="822703"/>
                </a:lnTo>
                <a:cubicBezTo>
                  <a:pt x="397550" y="824476"/>
                  <a:pt x="395327" y="826763"/>
                  <a:pt x="393312" y="829566"/>
                </a:cubicBezTo>
                <a:cubicBezTo>
                  <a:pt x="391297" y="832370"/>
                  <a:pt x="389073" y="835061"/>
                  <a:pt x="386642" y="837640"/>
                </a:cubicBezTo>
                <a:cubicBezTo>
                  <a:pt x="383341" y="845009"/>
                  <a:pt x="379103" y="849695"/>
                  <a:pt x="373927" y="851697"/>
                </a:cubicBezTo>
                <a:cubicBezTo>
                  <a:pt x="368751" y="853700"/>
                  <a:pt x="362428" y="853412"/>
                  <a:pt x="354959" y="850836"/>
                </a:cubicBezTo>
                <a:cubicBezTo>
                  <a:pt x="354195" y="850114"/>
                  <a:pt x="353639" y="849908"/>
                  <a:pt x="353291" y="850217"/>
                </a:cubicBezTo>
                <a:cubicBezTo>
                  <a:pt x="352944" y="850526"/>
                  <a:pt x="352388" y="850733"/>
                  <a:pt x="351624" y="850836"/>
                </a:cubicBezTo>
                <a:lnTo>
                  <a:pt x="356626" y="870899"/>
                </a:lnTo>
                <a:cubicBezTo>
                  <a:pt x="355827" y="870969"/>
                  <a:pt x="354924" y="871248"/>
                  <a:pt x="353917" y="871737"/>
                </a:cubicBezTo>
                <a:cubicBezTo>
                  <a:pt x="352910" y="872225"/>
                  <a:pt x="351589" y="872505"/>
                  <a:pt x="349956" y="872575"/>
                </a:cubicBezTo>
                <a:cubicBezTo>
                  <a:pt x="349088" y="866816"/>
                  <a:pt x="347490" y="861605"/>
                  <a:pt x="345162" y="856942"/>
                </a:cubicBezTo>
                <a:cubicBezTo>
                  <a:pt x="342835" y="852279"/>
                  <a:pt x="339986" y="847529"/>
                  <a:pt x="336617" y="842691"/>
                </a:cubicBezTo>
                <a:cubicBezTo>
                  <a:pt x="332482" y="845267"/>
                  <a:pt x="328661" y="847530"/>
                  <a:pt x="325152" y="849480"/>
                </a:cubicBezTo>
                <a:cubicBezTo>
                  <a:pt x="321643" y="851430"/>
                  <a:pt x="318239" y="852440"/>
                  <a:pt x="314939" y="852510"/>
                </a:cubicBezTo>
                <a:cubicBezTo>
                  <a:pt x="311534" y="852475"/>
                  <a:pt x="307921" y="851714"/>
                  <a:pt x="304100" y="850230"/>
                </a:cubicBezTo>
                <a:cubicBezTo>
                  <a:pt x="300279" y="848745"/>
                  <a:pt x="296666" y="846747"/>
                  <a:pt x="293261" y="844238"/>
                </a:cubicBezTo>
                <a:cubicBezTo>
                  <a:pt x="289961" y="841764"/>
                  <a:pt x="286973" y="839289"/>
                  <a:pt x="284298" y="836813"/>
                </a:cubicBezTo>
                <a:cubicBezTo>
                  <a:pt x="281623" y="834336"/>
                  <a:pt x="279053" y="831857"/>
                  <a:pt x="276586" y="829374"/>
                </a:cubicBezTo>
                <a:cubicBezTo>
                  <a:pt x="274988" y="826838"/>
                  <a:pt x="273598" y="824406"/>
                  <a:pt x="272417" y="822077"/>
                </a:cubicBezTo>
                <a:cubicBezTo>
                  <a:pt x="271236" y="819749"/>
                  <a:pt x="269846" y="817733"/>
                  <a:pt x="268249" y="816029"/>
                </a:cubicBezTo>
                <a:cubicBezTo>
                  <a:pt x="267449" y="814952"/>
                  <a:pt x="266546" y="813354"/>
                  <a:pt x="265539" y="811235"/>
                </a:cubicBezTo>
                <a:cubicBezTo>
                  <a:pt x="264531" y="809115"/>
                  <a:pt x="263211" y="807934"/>
                  <a:pt x="261578" y="807691"/>
                </a:cubicBezTo>
                <a:cubicBezTo>
                  <a:pt x="261613" y="807865"/>
                  <a:pt x="261544" y="808768"/>
                  <a:pt x="261370" y="810401"/>
                </a:cubicBezTo>
                <a:cubicBezTo>
                  <a:pt x="261196" y="812034"/>
                  <a:pt x="260710" y="813354"/>
                  <a:pt x="259911" y="814361"/>
                </a:cubicBezTo>
                <a:cubicBezTo>
                  <a:pt x="259008" y="815299"/>
                  <a:pt x="257896" y="816342"/>
                  <a:pt x="256576" y="817488"/>
                </a:cubicBezTo>
                <a:cubicBezTo>
                  <a:pt x="255256" y="818635"/>
                  <a:pt x="254144" y="819260"/>
                  <a:pt x="253241" y="819364"/>
                </a:cubicBezTo>
                <a:cubicBezTo>
                  <a:pt x="252268" y="820059"/>
                  <a:pt x="250879" y="819920"/>
                  <a:pt x="249072" y="818947"/>
                </a:cubicBezTo>
                <a:cubicBezTo>
                  <a:pt x="247266" y="817974"/>
                  <a:pt x="245876" y="817002"/>
                  <a:pt x="244903" y="816029"/>
                </a:cubicBezTo>
                <a:cubicBezTo>
                  <a:pt x="237191" y="800465"/>
                  <a:pt x="228437" y="785734"/>
                  <a:pt x="218640" y="771838"/>
                </a:cubicBezTo>
                <a:cubicBezTo>
                  <a:pt x="208843" y="757941"/>
                  <a:pt x="199255" y="743211"/>
                  <a:pt x="189875" y="727647"/>
                </a:cubicBezTo>
                <a:cubicBezTo>
                  <a:pt x="187478" y="721845"/>
                  <a:pt x="185602" y="715939"/>
                  <a:pt x="184248" y="709929"/>
                </a:cubicBezTo>
                <a:cubicBezTo>
                  <a:pt x="182893" y="703918"/>
                  <a:pt x="181434" y="697595"/>
                  <a:pt x="179870" y="690960"/>
                </a:cubicBezTo>
                <a:cubicBezTo>
                  <a:pt x="178446" y="687451"/>
                  <a:pt x="177543" y="684046"/>
                  <a:pt x="177161" y="680746"/>
                </a:cubicBezTo>
                <a:cubicBezTo>
                  <a:pt x="176778" y="677445"/>
                  <a:pt x="175458" y="675292"/>
                  <a:pt x="173200" y="674284"/>
                </a:cubicBezTo>
                <a:cubicBezTo>
                  <a:pt x="162778" y="656601"/>
                  <a:pt x="154441" y="638188"/>
                  <a:pt x="148188" y="619045"/>
                </a:cubicBezTo>
                <a:cubicBezTo>
                  <a:pt x="141934" y="599903"/>
                  <a:pt x="135264" y="581073"/>
                  <a:pt x="128177" y="562556"/>
                </a:cubicBezTo>
                <a:cubicBezTo>
                  <a:pt x="122967" y="546053"/>
                  <a:pt x="116297" y="530281"/>
                  <a:pt x="108167" y="515238"/>
                </a:cubicBezTo>
                <a:cubicBezTo>
                  <a:pt x="100038" y="500195"/>
                  <a:pt x="91701" y="484839"/>
                  <a:pt x="83155" y="469171"/>
                </a:cubicBezTo>
                <a:cubicBezTo>
                  <a:pt x="72867" y="451904"/>
                  <a:pt x="60509" y="436410"/>
                  <a:pt x="46079" y="422687"/>
                </a:cubicBezTo>
                <a:cubicBezTo>
                  <a:pt x="31649" y="408964"/>
                  <a:pt x="16841" y="395554"/>
                  <a:pt x="1656" y="382456"/>
                </a:cubicBezTo>
                <a:cubicBezTo>
                  <a:pt x="6623" y="385583"/>
                  <a:pt x="11591" y="388084"/>
                  <a:pt x="16559" y="389960"/>
                </a:cubicBezTo>
                <a:cubicBezTo>
                  <a:pt x="21526" y="391836"/>
                  <a:pt x="26494" y="394338"/>
                  <a:pt x="31462" y="397464"/>
                </a:cubicBezTo>
                <a:cubicBezTo>
                  <a:pt x="44837" y="405073"/>
                  <a:pt x="58524" y="413202"/>
                  <a:pt x="72524" y="421853"/>
                </a:cubicBezTo>
                <a:cubicBezTo>
                  <a:pt x="86524" y="430504"/>
                  <a:pt x="100629" y="439050"/>
                  <a:pt x="114837" y="447492"/>
                </a:cubicBezTo>
                <a:lnTo>
                  <a:pt x="179870" y="485847"/>
                </a:lnTo>
                <a:cubicBezTo>
                  <a:pt x="183275" y="486680"/>
                  <a:pt x="186888" y="488348"/>
                  <a:pt x="190709" y="490849"/>
                </a:cubicBezTo>
                <a:cubicBezTo>
                  <a:pt x="194531" y="493351"/>
                  <a:pt x="198144" y="496686"/>
                  <a:pt x="201548" y="500855"/>
                </a:cubicBezTo>
                <a:cubicBezTo>
                  <a:pt x="203980" y="500924"/>
                  <a:pt x="206203" y="500785"/>
                  <a:pt x="208218" y="500438"/>
                </a:cubicBezTo>
                <a:cubicBezTo>
                  <a:pt x="210233" y="500091"/>
                  <a:pt x="212456" y="499118"/>
                  <a:pt x="214888" y="497520"/>
                </a:cubicBezTo>
                <a:cubicBezTo>
                  <a:pt x="234169" y="480844"/>
                  <a:pt x="254804" y="465419"/>
                  <a:pt x="276794" y="451244"/>
                </a:cubicBezTo>
                <a:cubicBezTo>
                  <a:pt x="298785" y="437070"/>
                  <a:pt x="321505" y="424146"/>
                  <a:pt x="344954" y="412473"/>
                </a:cubicBezTo>
                <a:cubicBezTo>
                  <a:pt x="355758" y="405003"/>
                  <a:pt x="366666" y="398264"/>
                  <a:pt x="377679" y="392253"/>
                </a:cubicBezTo>
                <a:cubicBezTo>
                  <a:pt x="388691" y="386243"/>
                  <a:pt x="400016" y="380754"/>
                  <a:pt x="411654" y="375786"/>
                </a:cubicBezTo>
                <a:cubicBezTo>
                  <a:pt x="414121" y="373389"/>
                  <a:pt x="415858" y="371096"/>
                  <a:pt x="416865" y="368907"/>
                </a:cubicBezTo>
                <a:cubicBezTo>
                  <a:pt x="417873" y="366718"/>
                  <a:pt x="418359" y="364009"/>
                  <a:pt x="418324" y="360778"/>
                </a:cubicBezTo>
                <a:cubicBezTo>
                  <a:pt x="419089" y="339068"/>
                  <a:pt x="419644" y="316902"/>
                  <a:pt x="419992" y="294282"/>
                </a:cubicBezTo>
                <a:cubicBezTo>
                  <a:pt x="420339" y="271662"/>
                  <a:pt x="420895" y="249445"/>
                  <a:pt x="421659" y="227633"/>
                </a:cubicBezTo>
                <a:cubicBezTo>
                  <a:pt x="422667" y="219264"/>
                  <a:pt x="423987" y="210999"/>
                  <a:pt x="425620" y="202838"/>
                </a:cubicBezTo>
                <a:cubicBezTo>
                  <a:pt x="427253" y="194677"/>
                  <a:pt x="428156" y="186829"/>
                  <a:pt x="428330" y="179293"/>
                </a:cubicBezTo>
                <a:cubicBezTo>
                  <a:pt x="429128" y="175855"/>
                  <a:pt x="429198" y="172313"/>
                  <a:pt x="428538" y="168667"/>
                </a:cubicBezTo>
                <a:cubicBezTo>
                  <a:pt x="427878" y="165021"/>
                  <a:pt x="426697" y="161895"/>
                  <a:pt x="424994" y="159291"/>
                </a:cubicBezTo>
                <a:cubicBezTo>
                  <a:pt x="423153" y="155957"/>
                  <a:pt x="420583" y="154290"/>
                  <a:pt x="417282" y="154290"/>
                </a:cubicBezTo>
                <a:cubicBezTo>
                  <a:pt x="413982" y="154290"/>
                  <a:pt x="410995" y="155957"/>
                  <a:pt x="408319" y="159291"/>
                </a:cubicBezTo>
                <a:cubicBezTo>
                  <a:pt x="408354" y="157728"/>
                  <a:pt x="408285" y="156270"/>
                  <a:pt x="408111" y="154915"/>
                </a:cubicBezTo>
                <a:cubicBezTo>
                  <a:pt x="407937" y="153561"/>
                  <a:pt x="407451" y="151686"/>
                  <a:pt x="406652" y="149289"/>
                </a:cubicBezTo>
                <a:cubicBezTo>
                  <a:pt x="413391" y="148942"/>
                  <a:pt x="419922" y="148803"/>
                  <a:pt x="426245" y="148873"/>
                </a:cubicBezTo>
                <a:close/>
                <a:moveTo>
                  <a:pt x="2964448" y="12"/>
                </a:moveTo>
                <a:cubicBezTo>
                  <a:pt x="2966088" y="70"/>
                  <a:pt x="2967361" y="343"/>
                  <a:pt x="2968267" y="832"/>
                </a:cubicBezTo>
                <a:cubicBezTo>
                  <a:pt x="2970079" y="1811"/>
                  <a:pt x="2970942" y="3997"/>
                  <a:pt x="2970856" y="7393"/>
                </a:cubicBezTo>
                <a:cubicBezTo>
                  <a:pt x="2970914" y="13665"/>
                  <a:pt x="2970798" y="19765"/>
                  <a:pt x="2970511" y="25693"/>
                </a:cubicBezTo>
                <a:cubicBezTo>
                  <a:pt x="2970223" y="31620"/>
                  <a:pt x="2969418" y="37029"/>
                  <a:pt x="2968094" y="41921"/>
                </a:cubicBezTo>
                <a:cubicBezTo>
                  <a:pt x="2967922" y="46150"/>
                  <a:pt x="2966886" y="50466"/>
                  <a:pt x="2964987" y="54869"/>
                </a:cubicBezTo>
                <a:cubicBezTo>
                  <a:pt x="2963089" y="59271"/>
                  <a:pt x="2961362" y="63242"/>
                  <a:pt x="2959809" y="66781"/>
                </a:cubicBezTo>
                <a:cubicBezTo>
                  <a:pt x="2959752" y="67443"/>
                  <a:pt x="2959521" y="67846"/>
                  <a:pt x="2959119" y="67989"/>
                </a:cubicBezTo>
                <a:cubicBezTo>
                  <a:pt x="2958716" y="68133"/>
                  <a:pt x="2958486" y="68191"/>
                  <a:pt x="2958428" y="68162"/>
                </a:cubicBezTo>
                <a:cubicBezTo>
                  <a:pt x="2957709" y="71557"/>
                  <a:pt x="2956731" y="74780"/>
                  <a:pt x="2955494" y="77830"/>
                </a:cubicBezTo>
                <a:cubicBezTo>
                  <a:pt x="2954257" y="80880"/>
                  <a:pt x="2952933" y="84103"/>
                  <a:pt x="2951524" y="87498"/>
                </a:cubicBezTo>
                <a:lnTo>
                  <a:pt x="2943239" y="108215"/>
                </a:lnTo>
                <a:cubicBezTo>
                  <a:pt x="2943181" y="108243"/>
                  <a:pt x="2942951" y="108531"/>
                  <a:pt x="2942548" y="109078"/>
                </a:cubicBezTo>
                <a:cubicBezTo>
                  <a:pt x="2942145" y="109625"/>
                  <a:pt x="2941915" y="110258"/>
                  <a:pt x="2941858" y="110977"/>
                </a:cubicBezTo>
                <a:cubicBezTo>
                  <a:pt x="2939901" y="113854"/>
                  <a:pt x="2938636" y="117077"/>
                  <a:pt x="2938060" y="120645"/>
                </a:cubicBezTo>
                <a:cubicBezTo>
                  <a:pt x="2937485" y="124213"/>
                  <a:pt x="2936909" y="127435"/>
                  <a:pt x="2936334" y="130313"/>
                </a:cubicBezTo>
                <a:cubicBezTo>
                  <a:pt x="2934407" y="134427"/>
                  <a:pt x="2932738" y="138283"/>
                  <a:pt x="2931329" y="141880"/>
                </a:cubicBezTo>
                <a:cubicBezTo>
                  <a:pt x="2929919" y="145476"/>
                  <a:pt x="2927905" y="148987"/>
                  <a:pt x="2925287" y="152411"/>
                </a:cubicBezTo>
                <a:cubicBezTo>
                  <a:pt x="2925230" y="153073"/>
                  <a:pt x="2925000" y="153475"/>
                  <a:pt x="2924597" y="153619"/>
                </a:cubicBezTo>
                <a:cubicBezTo>
                  <a:pt x="2924194" y="153763"/>
                  <a:pt x="2923964" y="153821"/>
                  <a:pt x="2923906" y="153792"/>
                </a:cubicBezTo>
                <a:cubicBezTo>
                  <a:pt x="2922525" y="160698"/>
                  <a:pt x="2919764" y="167603"/>
                  <a:pt x="2915621" y="174509"/>
                </a:cubicBezTo>
                <a:cubicBezTo>
                  <a:pt x="2915420" y="177933"/>
                  <a:pt x="2914442" y="181098"/>
                  <a:pt x="2912687" y="184004"/>
                </a:cubicBezTo>
                <a:cubicBezTo>
                  <a:pt x="2910932" y="186910"/>
                  <a:pt x="2909609" y="189730"/>
                  <a:pt x="2908717" y="192463"/>
                </a:cubicBezTo>
                <a:cubicBezTo>
                  <a:pt x="2907422" y="195859"/>
                  <a:pt x="2906214" y="199081"/>
                  <a:pt x="2905092" y="202131"/>
                </a:cubicBezTo>
                <a:cubicBezTo>
                  <a:pt x="2903970" y="205181"/>
                  <a:pt x="2902416" y="208404"/>
                  <a:pt x="2900432" y="211799"/>
                </a:cubicBezTo>
                <a:cubicBezTo>
                  <a:pt x="2899655" y="214446"/>
                  <a:pt x="2898446" y="217093"/>
                  <a:pt x="2896807" y="219741"/>
                </a:cubicBezTo>
                <a:cubicBezTo>
                  <a:pt x="2895167" y="222388"/>
                  <a:pt x="2893613" y="225726"/>
                  <a:pt x="2892146" y="229754"/>
                </a:cubicBezTo>
                <a:cubicBezTo>
                  <a:pt x="2891427" y="230387"/>
                  <a:pt x="2890794" y="230847"/>
                  <a:pt x="2890248" y="231135"/>
                </a:cubicBezTo>
                <a:cubicBezTo>
                  <a:pt x="2889701" y="231423"/>
                  <a:pt x="2889413" y="231883"/>
                  <a:pt x="2889385" y="232516"/>
                </a:cubicBezTo>
                <a:lnTo>
                  <a:pt x="2878338" y="257376"/>
                </a:lnTo>
                <a:cubicBezTo>
                  <a:pt x="2876180" y="262930"/>
                  <a:pt x="2874626" y="269087"/>
                  <a:pt x="2873677" y="275849"/>
                </a:cubicBezTo>
                <a:cubicBezTo>
                  <a:pt x="2872728" y="282611"/>
                  <a:pt x="2872900" y="289804"/>
                  <a:pt x="2874195" y="297429"/>
                </a:cubicBezTo>
                <a:cubicBezTo>
                  <a:pt x="2874195" y="301486"/>
                  <a:pt x="2875231" y="304076"/>
                  <a:pt x="2877302" y="305198"/>
                </a:cubicBezTo>
                <a:cubicBezTo>
                  <a:pt x="2879373" y="306320"/>
                  <a:pt x="2882480" y="306492"/>
                  <a:pt x="2886623" y="305716"/>
                </a:cubicBezTo>
                <a:cubicBezTo>
                  <a:pt x="2898821" y="305946"/>
                  <a:pt x="2908947" y="304104"/>
                  <a:pt x="2917002" y="300191"/>
                </a:cubicBezTo>
                <a:cubicBezTo>
                  <a:pt x="2921231" y="299443"/>
                  <a:pt x="2925546" y="298522"/>
                  <a:pt x="2929948" y="297429"/>
                </a:cubicBezTo>
                <a:cubicBezTo>
                  <a:pt x="2934349" y="296335"/>
                  <a:pt x="2938319" y="295415"/>
                  <a:pt x="2941858" y="294667"/>
                </a:cubicBezTo>
                <a:cubicBezTo>
                  <a:pt x="2947410" y="293861"/>
                  <a:pt x="2953221" y="292710"/>
                  <a:pt x="2959291" y="291214"/>
                </a:cubicBezTo>
                <a:cubicBezTo>
                  <a:pt x="2965361" y="289718"/>
                  <a:pt x="2971518" y="288567"/>
                  <a:pt x="2977760" y="287761"/>
                </a:cubicBezTo>
                <a:lnTo>
                  <a:pt x="3012282" y="287761"/>
                </a:lnTo>
                <a:cubicBezTo>
                  <a:pt x="3013605" y="287761"/>
                  <a:pt x="3014756" y="288106"/>
                  <a:pt x="3015734" y="288797"/>
                </a:cubicBezTo>
                <a:cubicBezTo>
                  <a:pt x="3016712" y="289487"/>
                  <a:pt x="3017863" y="290523"/>
                  <a:pt x="3019187" y="291904"/>
                </a:cubicBezTo>
                <a:cubicBezTo>
                  <a:pt x="3022006" y="292681"/>
                  <a:pt x="3024998" y="293199"/>
                  <a:pt x="3028162" y="293458"/>
                </a:cubicBezTo>
                <a:cubicBezTo>
                  <a:pt x="3031327" y="293717"/>
                  <a:pt x="3034319" y="293199"/>
                  <a:pt x="3037138" y="291904"/>
                </a:cubicBezTo>
                <a:cubicBezTo>
                  <a:pt x="3037771" y="291243"/>
                  <a:pt x="3038231" y="290840"/>
                  <a:pt x="3038519" y="290696"/>
                </a:cubicBezTo>
                <a:cubicBezTo>
                  <a:pt x="3038806" y="290552"/>
                  <a:pt x="3039267" y="290494"/>
                  <a:pt x="3039900" y="290523"/>
                </a:cubicBezTo>
                <a:lnTo>
                  <a:pt x="3090992" y="282236"/>
                </a:lnTo>
                <a:cubicBezTo>
                  <a:pt x="3099105" y="281834"/>
                  <a:pt x="3103938" y="283330"/>
                  <a:pt x="3105491" y="286725"/>
                </a:cubicBezTo>
                <a:cubicBezTo>
                  <a:pt x="3107045" y="290120"/>
                  <a:pt x="3106354" y="293688"/>
                  <a:pt x="3103420" y="297429"/>
                </a:cubicBezTo>
                <a:cubicBezTo>
                  <a:pt x="3100054" y="303011"/>
                  <a:pt x="3096429" y="308420"/>
                  <a:pt x="3092545" y="313657"/>
                </a:cubicBezTo>
                <a:cubicBezTo>
                  <a:pt x="3088662" y="318894"/>
                  <a:pt x="3084001" y="323613"/>
                  <a:pt x="3078564" y="327814"/>
                </a:cubicBezTo>
                <a:cubicBezTo>
                  <a:pt x="3068927" y="334633"/>
                  <a:pt x="3059203" y="341366"/>
                  <a:pt x="3049393" y="348013"/>
                </a:cubicBezTo>
                <a:cubicBezTo>
                  <a:pt x="3039583" y="354659"/>
                  <a:pt x="3029514" y="361738"/>
                  <a:pt x="3019187" y="369247"/>
                </a:cubicBezTo>
                <a:cubicBezTo>
                  <a:pt x="3016195" y="370859"/>
                  <a:pt x="3013893" y="371780"/>
                  <a:pt x="3012282" y="372010"/>
                </a:cubicBezTo>
                <a:lnTo>
                  <a:pt x="2976379" y="388583"/>
                </a:lnTo>
                <a:cubicBezTo>
                  <a:pt x="2972208" y="389446"/>
                  <a:pt x="2968123" y="390828"/>
                  <a:pt x="2964124" y="392727"/>
                </a:cubicBezTo>
                <a:cubicBezTo>
                  <a:pt x="2960125" y="394626"/>
                  <a:pt x="2956386" y="396007"/>
                  <a:pt x="2952905" y="396870"/>
                </a:cubicBezTo>
                <a:lnTo>
                  <a:pt x="2918383" y="409300"/>
                </a:lnTo>
                <a:cubicBezTo>
                  <a:pt x="2914212" y="410077"/>
                  <a:pt x="2910472" y="410250"/>
                  <a:pt x="2907163" y="409818"/>
                </a:cubicBezTo>
                <a:cubicBezTo>
                  <a:pt x="2903855" y="409386"/>
                  <a:pt x="2901151" y="407833"/>
                  <a:pt x="2899051" y="405157"/>
                </a:cubicBezTo>
                <a:cubicBezTo>
                  <a:pt x="2897670" y="403833"/>
                  <a:pt x="2896979" y="402682"/>
                  <a:pt x="2896979" y="401704"/>
                </a:cubicBezTo>
                <a:cubicBezTo>
                  <a:pt x="2896979" y="400726"/>
                  <a:pt x="2897670" y="399575"/>
                  <a:pt x="2899051" y="398251"/>
                </a:cubicBezTo>
                <a:cubicBezTo>
                  <a:pt x="2901122" y="394165"/>
                  <a:pt x="2903538" y="390597"/>
                  <a:pt x="2906300" y="387547"/>
                </a:cubicBezTo>
                <a:cubicBezTo>
                  <a:pt x="2909062" y="384497"/>
                  <a:pt x="2912169" y="381620"/>
                  <a:pt x="2915621" y="378915"/>
                </a:cubicBezTo>
                <a:cubicBezTo>
                  <a:pt x="2919275" y="373506"/>
                  <a:pt x="2923705" y="368442"/>
                  <a:pt x="2928912" y="363723"/>
                </a:cubicBezTo>
                <a:cubicBezTo>
                  <a:pt x="2934119" y="359004"/>
                  <a:pt x="2938895" y="353940"/>
                  <a:pt x="2943239" y="348531"/>
                </a:cubicBezTo>
                <a:lnTo>
                  <a:pt x="2950143" y="340244"/>
                </a:lnTo>
                <a:cubicBezTo>
                  <a:pt x="2948215" y="340301"/>
                  <a:pt x="2946547" y="340532"/>
                  <a:pt x="2945137" y="340934"/>
                </a:cubicBezTo>
                <a:cubicBezTo>
                  <a:pt x="2943728" y="341337"/>
                  <a:pt x="2941714" y="341567"/>
                  <a:pt x="2939096" y="341625"/>
                </a:cubicBezTo>
                <a:cubicBezTo>
                  <a:pt x="2938319" y="341683"/>
                  <a:pt x="2937111" y="341913"/>
                  <a:pt x="2935471" y="342316"/>
                </a:cubicBezTo>
                <a:cubicBezTo>
                  <a:pt x="2933831" y="342718"/>
                  <a:pt x="2932278" y="342948"/>
                  <a:pt x="2930811" y="343006"/>
                </a:cubicBezTo>
                <a:cubicBezTo>
                  <a:pt x="2920512" y="343035"/>
                  <a:pt x="2910731" y="342977"/>
                  <a:pt x="2901467" y="342833"/>
                </a:cubicBezTo>
                <a:cubicBezTo>
                  <a:pt x="2892204" y="342690"/>
                  <a:pt x="2883113" y="342287"/>
                  <a:pt x="2874195" y="341625"/>
                </a:cubicBezTo>
                <a:cubicBezTo>
                  <a:pt x="2860990" y="341625"/>
                  <a:pt x="2848390" y="340244"/>
                  <a:pt x="2836394" y="337482"/>
                </a:cubicBezTo>
                <a:cubicBezTo>
                  <a:pt x="2824397" y="334719"/>
                  <a:pt x="2813523" y="330576"/>
                  <a:pt x="2803770" y="325051"/>
                </a:cubicBezTo>
                <a:cubicBezTo>
                  <a:pt x="2802332" y="323728"/>
                  <a:pt x="2800721" y="322577"/>
                  <a:pt x="2798937" y="321599"/>
                </a:cubicBezTo>
                <a:cubicBezTo>
                  <a:pt x="2797154" y="320620"/>
                  <a:pt x="2795543" y="319469"/>
                  <a:pt x="2794104" y="318146"/>
                </a:cubicBezTo>
                <a:cubicBezTo>
                  <a:pt x="2792145" y="315988"/>
                  <a:pt x="2790802" y="313743"/>
                  <a:pt x="2790076" y="311413"/>
                </a:cubicBezTo>
                <a:cubicBezTo>
                  <a:pt x="2789350" y="309082"/>
                  <a:pt x="2788369" y="307183"/>
                  <a:pt x="2787133" y="305716"/>
                </a:cubicBezTo>
                <a:cubicBezTo>
                  <a:pt x="2785872" y="297486"/>
                  <a:pt x="2786334" y="289775"/>
                  <a:pt x="2788518" y="282582"/>
                </a:cubicBezTo>
                <a:cubicBezTo>
                  <a:pt x="2790703" y="275388"/>
                  <a:pt x="2793924" y="268368"/>
                  <a:pt x="2798182" y="261520"/>
                </a:cubicBezTo>
                <a:lnTo>
                  <a:pt x="2809231" y="233897"/>
                </a:lnTo>
                <a:cubicBezTo>
                  <a:pt x="2811878" y="230473"/>
                  <a:pt x="2814525" y="226963"/>
                  <a:pt x="2817172" y="223366"/>
                </a:cubicBezTo>
                <a:cubicBezTo>
                  <a:pt x="2819819" y="219769"/>
                  <a:pt x="2823157" y="215914"/>
                  <a:pt x="2827185" y="211799"/>
                </a:cubicBezTo>
                <a:cubicBezTo>
                  <a:pt x="2829113" y="207109"/>
                  <a:pt x="2830782" y="203023"/>
                  <a:pt x="2832192" y="199542"/>
                </a:cubicBezTo>
                <a:cubicBezTo>
                  <a:pt x="2833602" y="196060"/>
                  <a:pt x="2835616" y="192320"/>
                  <a:pt x="2838234" y="188320"/>
                </a:cubicBezTo>
                <a:lnTo>
                  <a:pt x="2852046" y="163460"/>
                </a:lnTo>
                <a:cubicBezTo>
                  <a:pt x="2854866" y="159949"/>
                  <a:pt x="2857513" y="156266"/>
                  <a:pt x="2859987" y="152411"/>
                </a:cubicBezTo>
                <a:cubicBezTo>
                  <a:pt x="2862462" y="148555"/>
                  <a:pt x="2864418" y="144872"/>
                  <a:pt x="2865857" y="141362"/>
                </a:cubicBezTo>
                <a:cubicBezTo>
                  <a:pt x="2870000" y="135089"/>
                  <a:pt x="2873798" y="128989"/>
                  <a:pt x="2877251" y="123062"/>
                </a:cubicBezTo>
                <a:cubicBezTo>
                  <a:pt x="2880704" y="117135"/>
                  <a:pt x="2883812" y="111725"/>
                  <a:pt x="2886574" y="106834"/>
                </a:cubicBezTo>
                <a:cubicBezTo>
                  <a:pt x="2889279" y="101942"/>
                  <a:pt x="2891811" y="97223"/>
                  <a:pt x="2894170" y="92677"/>
                </a:cubicBezTo>
                <a:cubicBezTo>
                  <a:pt x="2896529" y="88131"/>
                  <a:pt x="2899061" y="84103"/>
                  <a:pt x="2901766" y="80592"/>
                </a:cubicBezTo>
                <a:cubicBezTo>
                  <a:pt x="2904413" y="74521"/>
                  <a:pt x="2906715" y="69054"/>
                  <a:pt x="2908672" y="64191"/>
                </a:cubicBezTo>
                <a:cubicBezTo>
                  <a:pt x="2910628" y="59329"/>
                  <a:pt x="2912930" y="54207"/>
                  <a:pt x="2915577" y="48826"/>
                </a:cubicBezTo>
                <a:lnTo>
                  <a:pt x="2919721" y="26728"/>
                </a:lnTo>
                <a:cubicBezTo>
                  <a:pt x="2919577" y="25319"/>
                  <a:pt x="2918829" y="24340"/>
                  <a:pt x="2917477" y="23793"/>
                </a:cubicBezTo>
                <a:cubicBezTo>
                  <a:pt x="2916124" y="23247"/>
                  <a:pt x="2915031" y="23304"/>
                  <a:pt x="2914196" y="23966"/>
                </a:cubicBezTo>
                <a:cubicBezTo>
                  <a:pt x="2905248" y="27966"/>
                  <a:pt x="2896558" y="31706"/>
                  <a:pt x="2888128" y="35188"/>
                </a:cubicBezTo>
                <a:cubicBezTo>
                  <a:pt x="2879697" y="38669"/>
                  <a:pt x="2871353" y="42755"/>
                  <a:pt x="2863095" y="47445"/>
                </a:cubicBezTo>
                <a:cubicBezTo>
                  <a:pt x="2857599" y="50380"/>
                  <a:pt x="2852362" y="53833"/>
                  <a:pt x="2847384" y="57804"/>
                </a:cubicBezTo>
                <a:cubicBezTo>
                  <a:pt x="2842407" y="61774"/>
                  <a:pt x="2837515" y="65227"/>
                  <a:pt x="2832710" y="68162"/>
                </a:cubicBezTo>
                <a:cubicBezTo>
                  <a:pt x="2829833" y="71557"/>
                  <a:pt x="2826610" y="74780"/>
                  <a:pt x="2823042" y="77830"/>
                </a:cubicBezTo>
                <a:cubicBezTo>
                  <a:pt x="2819474" y="80880"/>
                  <a:pt x="2816252" y="84103"/>
                  <a:pt x="2813374" y="87498"/>
                </a:cubicBezTo>
                <a:cubicBezTo>
                  <a:pt x="2811302" y="90893"/>
                  <a:pt x="2809231" y="93771"/>
                  <a:pt x="2807159" y="96130"/>
                </a:cubicBezTo>
                <a:cubicBezTo>
                  <a:pt x="2805087" y="98489"/>
                  <a:pt x="2803016" y="100676"/>
                  <a:pt x="2800944" y="102690"/>
                </a:cubicBezTo>
                <a:cubicBezTo>
                  <a:pt x="2800138" y="105337"/>
                  <a:pt x="2798987" y="107294"/>
                  <a:pt x="2797491" y="108560"/>
                </a:cubicBezTo>
                <a:cubicBezTo>
                  <a:pt x="2795995" y="109826"/>
                  <a:pt x="2794844" y="111092"/>
                  <a:pt x="2794038" y="112358"/>
                </a:cubicBezTo>
                <a:cubicBezTo>
                  <a:pt x="2792139" y="114487"/>
                  <a:pt x="2790758" y="116789"/>
                  <a:pt x="2789896" y="119264"/>
                </a:cubicBezTo>
                <a:cubicBezTo>
                  <a:pt x="2789033" y="121738"/>
                  <a:pt x="2787654" y="124040"/>
                  <a:pt x="2785758" y="126169"/>
                </a:cubicBezTo>
                <a:lnTo>
                  <a:pt x="2777508" y="141362"/>
                </a:lnTo>
                <a:cubicBezTo>
                  <a:pt x="2776849" y="141304"/>
                  <a:pt x="2776448" y="141419"/>
                  <a:pt x="2776305" y="141707"/>
                </a:cubicBezTo>
                <a:cubicBezTo>
                  <a:pt x="2776162" y="141995"/>
                  <a:pt x="2776104" y="142800"/>
                  <a:pt x="2776133" y="144124"/>
                </a:cubicBezTo>
                <a:cubicBezTo>
                  <a:pt x="2775417" y="144757"/>
                  <a:pt x="2774787" y="145563"/>
                  <a:pt x="2774242" y="146541"/>
                </a:cubicBezTo>
                <a:cubicBezTo>
                  <a:pt x="2773698" y="147519"/>
                  <a:pt x="2773412" y="149016"/>
                  <a:pt x="2773383" y="151030"/>
                </a:cubicBezTo>
                <a:cubicBezTo>
                  <a:pt x="2771779" y="152411"/>
                  <a:pt x="2770862" y="153792"/>
                  <a:pt x="2770633" y="155173"/>
                </a:cubicBezTo>
                <a:lnTo>
                  <a:pt x="2766508" y="160698"/>
                </a:lnTo>
                <a:cubicBezTo>
                  <a:pt x="2766279" y="163690"/>
                  <a:pt x="2765362" y="165992"/>
                  <a:pt x="2763758" y="167603"/>
                </a:cubicBezTo>
                <a:lnTo>
                  <a:pt x="2759634" y="173128"/>
                </a:lnTo>
                <a:lnTo>
                  <a:pt x="2758259" y="177271"/>
                </a:lnTo>
                <a:cubicBezTo>
                  <a:pt x="2757628" y="179918"/>
                  <a:pt x="2757170" y="181875"/>
                  <a:pt x="2756884" y="183141"/>
                </a:cubicBezTo>
                <a:cubicBezTo>
                  <a:pt x="2756597" y="184407"/>
                  <a:pt x="2756139" y="185673"/>
                  <a:pt x="2755509" y="186939"/>
                </a:cubicBezTo>
                <a:lnTo>
                  <a:pt x="2754134" y="188320"/>
                </a:lnTo>
                <a:cubicBezTo>
                  <a:pt x="2752673" y="192435"/>
                  <a:pt x="2751125" y="196636"/>
                  <a:pt x="2749489" y="200923"/>
                </a:cubicBezTo>
                <a:cubicBezTo>
                  <a:pt x="2747854" y="205210"/>
                  <a:pt x="2746648" y="209756"/>
                  <a:pt x="2745872" y="214561"/>
                </a:cubicBezTo>
                <a:lnTo>
                  <a:pt x="2748634" y="220086"/>
                </a:lnTo>
                <a:cubicBezTo>
                  <a:pt x="2750009" y="220892"/>
                  <a:pt x="2750696" y="222388"/>
                  <a:pt x="2750696" y="224575"/>
                </a:cubicBezTo>
                <a:cubicBezTo>
                  <a:pt x="2750696" y="226761"/>
                  <a:pt x="2750009" y="228948"/>
                  <a:pt x="2748634" y="231135"/>
                </a:cubicBezTo>
                <a:cubicBezTo>
                  <a:pt x="2746418" y="234012"/>
                  <a:pt x="2743599" y="237235"/>
                  <a:pt x="2740175" y="240803"/>
                </a:cubicBezTo>
                <a:cubicBezTo>
                  <a:pt x="2736751" y="244371"/>
                  <a:pt x="2733585" y="247593"/>
                  <a:pt x="2730679" y="250471"/>
                </a:cubicBezTo>
                <a:lnTo>
                  <a:pt x="2730679" y="253233"/>
                </a:lnTo>
                <a:cubicBezTo>
                  <a:pt x="2729298" y="256743"/>
                  <a:pt x="2728262" y="260426"/>
                  <a:pt x="2727572" y="264282"/>
                </a:cubicBezTo>
                <a:cubicBezTo>
                  <a:pt x="2726881" y="268138"/>
                  <a:pt x="2726536" y="271820"/>
                  <a:pt x="2726536" y="275331"/>
                </a:cubicBezTo>
                <a:cubicBezTo>
                  <a:pt x="2723774" y="276482"/>
                  <a:pt x="2722393" y="278323"/>
                  <a:pt x="2722393" y="280855"/>
                </a:cubicBezTo>
                <a:cubicBezTo>
                  <a:pt x="2722335" y="280827"/>
                  <a:pt x="2722105" y="280884"/>
                  <a:pt x="2721702" y="281028"/>
                </a:cubicBezTo>
                <a:cubicBezTo>
                  <a:pt x="2721299" y="281172"/>
                  <a:pt x="2721069" y="281575"/>
                  <a:pt x="2721011" y="282236"/>
                </a:cubicBezTo>
                <a:cubicBezTo>
                  <a:pt x="2718940" y="286322"/>
                  <a:pt x="2717213" y="290236"/>
                  <a:pt x="2715832" y="293976"/>
                </a:cubicBezTo>
                <a:cubicBezTo>
                  <a:pt x="2714451" y="297717"/>
                  <a:pt x="2713415" y="301630"/>
                  <a:pt x="2712725" y="305716"/>
                </a:cubicBezTo>
                <a:cubicBezTo>
                  <a:pt x="2711286" y="309888"/>
                  <a:pt x="2709675" y="313974"/>
                  <a:pt x="2707891" y="317973"/>
                </a:cubicBezTo>
                <a:cubicBezTo>
                  <a:pt x="2706107" y="321973"/>
                  <a:pt x="2704495" y="325713"/>
                  <a:pt x="2703057" y="329195"/>
                </a:cubicBezTo>
                <a:cubicBezTo>
                  <a:pt x="2702424" y="331295"/>
                  <a:pt x="2701963" y="332964"/>
                  <a:pt x="2701676" y="334201"/>
                </a:cubicBezTo>
                <a:cubicBezTo>
                  <a:pt x="2701388" y="335439"/>
                  <a:pt x="2700928" y="336072"/>
                  <a:pt x="2700295" y="336100"/>
                </a:cubicBezTo>
                <a:lnTo>
                  <a:pt x="2700295" y="343006"/>
                </a:lnTo>
                <a:cubicBezTo>
                  <a:pt x="2699690" y="345711"/>
                  <a:pt x="2699172" y="347898"/>
                  <a:pt x="2698741" y="349566"/>
                </a:cubicBezTo>
                <a:cubicBezTo>
                  <a:pt x="2698309" y="351235"/>
                  <a:pt x="2697446" y="352732"/>
                  <a:pt x="2696151" y="354055"/>
                </a:cubicBezTo>
                <a:cubicBezTo>
                  <a:pt x="2693619" y="363493"/>
                  <a:pt x="2690397" y="372240"/>
                  <a:pt x="2686483" y="380296"/>
                </a:cubicBezTo>
                <a:cubicBezTo>
                  <a:pt x="2684584" y="382397"/>
                  <a:pt x="2683203" y="384756"/>
                  <a:pt x="2682340" y="387375"/>
                </a:cubicBezTo>
                <a:cubicBezTo>
                  <a:pt x="2681477" y="389993"/>
                  <a:pt x="2680096" y="392698"/>
                  <a:pt x="2678197" y="395489"/>
                </a:cubicBezTo>
                <a:cubicBezTo>
                  <a:pt x="2676269" y="398395"/>
                  <a:pt x="2674600" y="401560"/>
                  <a:pt x="2673190" y="404984"/>
                </a:cubicBezTo>
                <a:cubicBezTo>
                  <a:pt x="2671780" y="408408"/>
                  <a:pt x="2669766" y="411228"/>
                  <a:pt x="2667148" y="413443"/>
                </a:cubicBezTo>
                <a:cubicBezTo>
                  <a:pt x="2662975" y="417040"/>
                  <a:pt x="2658544" y="421241"/>
                  <a:pt x="2653854" y="426046"/>
                </a:cubicBezTo>
                <a:cubicBezTo>
                  <a:pt x="2649164" y="430851"/>
                  <a:pt x="2644388" y="435398"/>
                  <a:pt x="2639525" y="439685"/>
                </a:cubicBezTo>
                <a:cubicBezTo>
                  <a:pt x="2635411" y="443253"/>
                  <a:pt x="2631555" y="446821"/>
                  <a:pt x="2627958" y="450389"/>
                </a:cubicBezTo>
                <a:cubicBezTo>
                  <a:pt x="2624361" y="453956"/>
                  <a:pt x="2620851" y="456834"/>
                  <a:pt x="2617427" y="459021"/>
                </a:cubicBezTo>
                <a:cubicBezTo>
                  <a:pt x="2613284" y="461006"/>
                  <a:pt x="2609486" y="462560"/>
                  <a:pt x="2606033" y="463682"/>
                </a:cubicBezTo>
                <a:cubicBezTo>
                  <a:pt x="2602580" y="464804"/>
                  <a:pt x="2599472" y="466013"/>
                  <a:pt x="2596710" y="467307"/>
                </a:cubicBezTo>
                <a:lnTo>
                  <a:pt x="2593948" y="467307"/>
                </a:lnTo>
                <a:cubicBezTo>
                  <a:pt x="2589747" y="467221"/>
                  <a:pt x="2585373" y="466703"/>
                  <a:pt x="2580827" y="465754"/>
                </a:cubicBezTo>
                <a:cubicBezTo>
                  <a:pt x="2576281" y="464804"/>
                  <a:pt x="2571907" y="463941"/>
                  <a:pt x="2567707" y="463164"/>
                </a:cubicBezTo>
                <a:cubicBezTo>
                  <a:pt x="2566959" y="463222"/>
                  <a:pt x="2565692" y="463452"/>
                  <a:pt x="2563908" y="463855"/>
                </a:cubicBezTo>
                <a:cubicBezTo>
                  <a:pt x="2562125" y="464257"/>
                  <a:pt x="2560168" y="464488"/>
                  <a:pt x="2558039" y="464545"/>
                </a:cubicBezTo>
                <a:cubicBezTo>
                  <a:pt x="2555276" y="464315"/>
                  <a:pt x="2551133" y="464775"/>
                  <a:pt x="2545609" y="465926"/>
                </a:cubicBezTo>
                <a:cubicBezTo>
                  <a:pt x="2536689" y="466588"/>
                  <a:pt x="2528632" y="465610"/>
                  <a:pt x="2521439" y="462991"/>
                </a:cubicBezTo>
                <a:cubicBezTo>
                  <a:pt x="2514246" y="460373"/>
                  <a:pt x="2507570" y="456287"/>
                  <a:pt x="2501413" y="450734"/>
                </a:cubicBezTo>
                <a:cubicBezTo>
                  <a:pt x="2498737" y="449209"/>
                  <a:pt x="2495802" y="447425"/>
                  <a:pt x="2492608" y="445382"/>
                </a:cubicBezTo>
                <a:cubicBezTo>
                  <a:pt x="2489414" y="443339"/>
                  <a:pt x="2485443" y="441900"/>
                  <a:pt x="2480696" y="441066"/>
                </a:cubicBezTo>
                <a:cubicBezTo>
                  <a:pt x="2474538" y="440865"/>
                  <a:pt x="2469589" y="439541"/>
                  <a:pt x="2465849" y="437095"/>
                </a:cubicBezTo>
                <a:cubicBezTo>
                  <a:pt x="2462108" y="434649"/>
                  <a:pt x="2459231" y="432290"/>
                  <a:pt x="2457217" y="430017"/>
                </a:cubicBezTo>
                <a:cubicBezTo>
                  <a:pt x="2451778" y="425241"/>
                  <a:pt x="2448153" y="420292"/>
                  <a:pt x="2446340" y="415170"/>
                </a:cubicBezTo>
                <a:cubicBezTo>
                  <a:pt x="2444528" y="410048"/>
                  <a:pt x="2444010" y="404409"/>
                  <a:pt x="2444786" y="398251"/>
                </a:cubicBezTo>
                <a:cubicBezTo>
                  <a:pt x="2444844" y="397561"/>
                  <a:pt x="2444729" y="396525"/>
                  <a:pt x="2444441" y="395144"/>
                </a:cubicBezTo>
                <a:cubicBezTo>
                  <a:pt x="2444153" y="393762"/>
                  <a:pt x="2443348" y="392036"/>
                  <a:pt x="2442024" y="389964"/>
                </a:cubicBezTo>
                <a:cubicBezTo>
                  <a:pt x="2440729" y="392640"/>
                  <a:pt x="2439521" y="394885"/>
                  <a:pt x="2438399" y="396697"/>
                </a:cubicBezTo>
                <a:cubicBezTo>
                  <a:pt x="2437277" y="398510"/>
                  <a:pt x="2435723" y="400409"/>
                  <a:pt x="2433738" y="402394"/>
                </a:cubicBezTo>
                <a:cubicBezTo>
                  <a:pt x="2431580" y="407746"/>
                  <a:pt x="2428645" y="412580"/>
                  <a:pt x="2424933" y="416896"/>
                </a:cubicBezTo>
                <a:cubicBezTo>
                  <a:pt x="2421221" y="421212"/>
                  <a:pt x="2417250" y="426046"/>
                  <a:pt x="2413021" y="431398"/>
                </a:cubicBezTo>
                <a:cubicBezTo>
                  <a:pt x="2410805" y="434160"/>
                  <a:pt x="2407985" y="436923"/>
                  <a:pt x="2404561" y="439685"/>
                </a:cubicBezTo>
                <a:cubicBezTo>
                  <a:pt x="2401137" y="442447"/>
                  <a:pt x="2397972" y="445209"/>
                  <a:pt x="2395066" y="447972"/>
                </a:cubicBezTo>
                <a:cubicBezTo>
                  <a:pt x="2392246" y="448806"/>
                  <a:pt x="2389944" y="450245"/>
                  <a:pt x="2388160" y="452288"/>
                </a:cubicBezTo>
                <a:cubicBezTo>
                  <a:pt x="2386376" y="454330"/>
                  <a:pt x="2385456" y="456115"/>
                  <a:pt x="2385398" y="457640"/>
                </a:cubicBezTo>
                <a:cubicBezTo>
                  <a:pt x="2383183" y="460459"/>
                  <a:pt x="2380017" y="462761"/>
                  <a:pt x="2375903" y="464545"/>
                </a:cubicBezTo>
                <a:cubicBezTo>
                  <a:pt x="2371788" y="466329"/>
                  <a:pt x="2367587" y="467250"/>
                  <a:pt x="2363300" y="467307"/>
                </a:cubicBezTo>
                <a:cubicBezTo>
                  <a:pt x="2360941" y="469063"/>
                  <a:pt x="2358409" y="470386"/>
                  <a:pt x="2355704" y="471278"/>
                </a:cubicBezTo>
                <a:cubicBezTo>
                  <a:pt x="2352999" y="472170"/>
                  <a:pt x="2351848" y="474529"/>
                  <a:pt x="2352251" y="478356"/>
                </a:cubicBezTo>
                <a:lnTo>
                  <a:pt x="2349489" y="475594"/>
                </a:lnTo>
                <a:cubicBezTo>
                  <a:pt x="2348913" y="475450"/>
                  <a:pt x="2348683" y="474702"/>
                  <a:pt x="2348798" y="473350"/>
                </a:cubicBezTo>
                <a:cubicBezTo>
                  <a:pt x="2348913" y="471997"/>
                  <a:pt x="2348683" y="470904"/>
                  <a:pt x="2348108" y="470070"/>
                </a:cubicBezTo>
                <a:cubicBezTo>
                  <a:pt x="2345489" y="468660"/>
                  <a:pt x="2343130" y="467336"/>
                  <a:pt x="2341029" y="466099"/>
                </a:cubicBezTo>
                <a:cubicBezTo>
                  <a:pt x="2338929" y="464862"/>
                  <a:pt x="2336224" y="463883"/>
                  <a:pt x="2332915" y="463164"/>
                </a:cubicBezTo>
                <a:lnTo>
                  <a:pt x="2327391" y="463164"/>
                </a:lnTo>
                <a:cubicBezTo>
                  <a:pt x="2323852" y="465149"/>
                  <a:pt x="2319881" y="466358"/>
                  <a:pt x="2315479" y="466789"/>
                </a:cubicBezTo>
                <a:cubicBezTo>
                  <a:pt x="2311076" y="467221"/>
                  <a:pt x="2306760" y="467394"/>
                  <a:pt x="2302531" y="467307"/>
                </a:cubicBezTo>
                <a:cubicBezTo>
                  <a:pt x="2299164" y="466588"/>
                  <a:pt x="2296574" y="465610"/>
                  <a:pt x="2294762" y="464373"/>
                </a:cubicBezTo>
                <a:cubicBezTo>
                  <a:pt x="2292949" y="463135"/>
                  <a:pt x="2291395" y="461812"/>
                  <a:pt x="2290100" y="460402"/>
                </a:cubicBezTo>
                <a:cubicBezTo>
                  <a:pt x="2289352" y="459136"/>
                  <a:pt x="2288086" y="458215"/>
                  <a:pt x="2286302" y="457640"/>
                </a:cubicBezTo>
                <a:cubicBezTo>
                  <a:pt x="2284518" y="457064"/>
                  <a:pt x="2282562" y="456143"/>
                  <a:pt x="2280433" y="454877"/>
                </a:cubicBezTo>
                <a:cubicBezTo>
                  <a:pt x="2280260" y="452834"/>
                  <a:pt x="2279224" y="451050"/>
                  <a:pt x="2277325" y="449525"/>
                </a:cubicBezTo>
                <a:cubicBezTo>
                  <a:pt x="2275426" y="448000"/>
                  <a:pt x="2273700" y="446562"/>
                  <a:pt x="2272146" y="445209"/>
                </a:cubicBezTo>
                <a:cubicBezTo>
                  <a:pt x="2270880" y="443109"/>
                  <a:pt x="2269268" y="441785"/>
                  <a:pt x="2267312" y="441239"/>
                </a:cubicBezTo>
                <a:cubicBezTo>
                  <a:pt x="2265355" y="440692"/>
                  <a:pt x="2262363" y="441095"/>
                  <a:pt x="2258335" y="442447"/>
                </a:cubicBezTo>
                <a:cubicBezTo>
                  <a:pt x="2256925" y="444461"/>
                  <a:pt x="2255256" y="445267"/>
                  <a:pt x="2253328" y="444864"/>
                </a:cubicBezTo>
                <a:cubicBezTo>
                  <a:pt x="2251400" y="444461"/>
                  <a:pt x="2249386" y="443195"/>
                  <a:pt x="2247286" y="441066"/>
                </a:cubicBezTo>
                <a:cubicBezTo>
                  <a:pt x="2244955" y="438966"/>
                  <a:pt x="2243056" y="436606"/>
                  <a:pt x="2241588" y="433988"/>
                </a:cubicBezTo>
                <a:cubicBezTo>
                  <a:pt x="2240121" y="431369"/>
                  <a:pt x="2240639" y="428665"/>
                  <a:pt x="2243142" y="425874"/>
                </a:cubicBezTo>
                <a:cubicBezTo>
                  <a:pt x="2245789" y="420292"/>
                  <a:pt x="2248091" y="414882"/>
                  <a:pt x="2250048" y="409645"/>
                </a:cubicBezTo>
                <a:cubicBezTo>
                  <a:pt x="2252004" y="404409"/>
                  <a:pt x="2254306" y="399690"/>
                  <a:pt x="2256953" y="395489"/>
                </a:cubicBezTo>
                <a:cubicBezTo>
                  <a:pt x="2262593" y="387893"/>
                  <a:pt x="2268233" y="380296"/>
                  <a:pt x="2273872" y="372700"/>
                </a:cubicBezTo>
                <a:cubicBezTo>
                  <a:pt x="2279512" y="365104"/>
                  <a:pt x="2284461" y="357508"/>
                  <a:pt x="2288719" y="349912"/>
                </a:cubicBezTo>
                <a:cubicBezTo>
                  <a:pt x="2292949" y="344358"/>
                  <a:pt x="2297265" y="338891"/>
                  <a:pt x="2301667" y="333511"/>
                </a:cubicBezTo>
                <a:cubicBezTo>
                  <a:pt x="2306070" y="328130"/>
                  <a:pt x="2310040" y="323008"/>
                  <a:pt x="2313580" y="318146"/>
                </a:cubicBezTo>
                <a:cubicBezTo>
                  <a:pt x="2317665" y="313312"/>
                  <a:pt x="2321233" y="308823"/>
                  <a:pt x="2324283" y="304680"/>
                </a:cubicBezTo>
                <a:cubicBezTo>
                  <a:pt x="2327333" y="300536"/>
                  <a:pt x="2330211" y="296738"/>
                  <a:pt x="2332915" y="293286"/>
                </a:cubicBezTo>
                <a:cubicBezTo>
                  <a:pt x="2336224" y="290408"/>
                  <a:pt x="2338929" y="287186"/>
                  <a:pt x="2341029" y="283618"/>
                </a:cubicBezTo>
                <a:cubicBezTo>
                  <a:pt x="2343130" y="280050"/>
                  <a:pt x="2345489" y="276827"/>
                  <a:pt x="2348108" y="273950"/>
                </a:cubicBezTo>
                <a:cubicBezTo>
                  <a:pt x="2350784" y="269835"/>
                  <a:pt x="2353028" y="265980"/>
                  <a:pt x="2354841" y="262383"/>
                </a:cubicBezTo>
                <a:cubicBezTo>
                  <a:pt x="2356653" y="258786"/>
                  <a:pt x="2358552" y="255276"/>
                  <a:pt x="2360538" y="251852"/>
                </a:cubicBezTo>
                <a:cubicBezTo>
                  <a:pt x="2366293" y="244946"/>
                  <a:pt x="2371357" y="238041"/>
                  <a:pt x="2375730" y="231135"/>
                </a:cubicBezTo>
                <a:cubicBezTo>
                  <a:pt x="2379010" y="225783"/>
                  <a:pt x="2381773" y="221294"/>
                  <a:pt x="2384017" y="217669"/>
                </a:cubicBezTo>
                <a:cubicBezTo>
                  <a:pt x="2386261" y="214044"/>
                  <a:pt x="2389024" y="210245"/>
                  <a:pt x="2392304" y="206275"/>
                </a:cubicBezTo>
                <a:lnTo>
                  <a:pt x="2399209" y="192463"/>
                </a:lnTo>
                <a:cubicBezTo>
                  <a:pt x="2400648" y="190449"/>
                  <a:pt x="2402259" y="188262"/>
                  <a:pt x="2404043" y="185903"/>
                </a:cubicBezTo>
                <a:cubicBezTo>
                  <a:pt x="2405827" y="183544"/>
                  <a:pt x="2407439" y="180666"/>
                  <a:pt x="2408877" y="177271"/>
                </a:cubicBezTo>
                <a:cubicBezTo>
                  <a:pt x="2411870" y="173358"/>
                  <a:pt x="2414172" y="168754"/>
                  <a:pt x="2415783" y="163460"/>
                </a:cubicBezTo>
                <a:cubicBezTo>
                  <a:pt x="2416416" y="159259"/>
                  <a:pt x="2417221" y="155231"/>
                  <a:pt x="2418200" y="151375"/>
                </a:cubicBezTo>
                <a:cubicBezTo>
                  <a:pt x="2419178" y="147519"/>
                  <a:pt x="2420674" y="144182"/>
                  <a:pt x="2422688" y="141362"/>
                </a:cubicBezTo>
                <a:cubicBezTo>
                  <a:pt x="2424156" y="138484"/>
                  <a:pt x="2425710" y="135262"/>
                  <a:pt x="2427350" y="131694"/>
                </a:cubicBezTo>
                <a:cubicBezTo>
                  <a:pt x="2428990" y="128126"/>
                  <a:pt x="2430198" y="124903"/>
                  <a:pt x="2430975" y="122026"/>
                </a:cubicBezTo>
                <a:cubicBezTo>
                  <a:pt x="2433651" y="115840"/>
                  <a:pt x="2435550" y="109912"/>
                  <a:pt x="2436672" y="104244"/>
                </a:cubicBezTo>
                <a:cubicBezTo>
                  <a:pt x="2437795" y="98576"/>
                  <a:pt x="2438658" y="92994"/>
                  <a:pt x="2439262" y="87498"/>
                </a:cubicBezTo>
                <a:lnTo>
                  <a:pt x="2439262" y="79211"/>
                </a:lnTo>
                <a:cubicBezTo>
                  <a:pt x="2439463" y="73946"/>
                  <a:pt x="2438715" y="70665"/>
                  <a:pt x="2437018" y="69371"/>
                </a:cubicBezTo>
                <a:cubicBezTo>
                  <a:pt x="2435320" y="68076"/>
                  <a:pt x="2431464" y="67213"/>
                  <a:pt x="2425451" y="66781"/>
                </a:cubicBezTo>
                <a:cubicBezTo>
                  <a:pt x="2424846" y="66810"/>
                  <a:pt x="2424329" y="66752"/>
                  <a:pt x="2423897" y="66608"/>
                </a:cubicBezTo>
                <a:cubicBezTo>
                  <a:pt x="2423465" y="66465"/>
                  <a:pt x="2422602" y="66062"/>
                  <a:pt x="2421307" y="65400"/>
                </a:cubicBezTo>
                <a:lnTo>
                  <a:pt x="2421269" y="65400"/>
                </a:lnTo>
                <a:cubicBezTo>
                  <a:pt x="2425325" y="63932"/>
                  <a:pt x="2429295" y="62724"/>
                  <a:pt x="2433179" y="61774"/>
                </a:cubicBezTo>
                <a:cubicBezTo>
                  <a:pt x="2437063" y="60825"/>
                  <a:pt x="2441378" y="60652"/>
                  <a:pt x="2446125" y="61257"/>
                </a:cubicBezTo>
                <a:cubicBezTo>
                  <a:pt x="2454755" y="62235"/>
                  <a:pt x="2461314" y="65112"/>
                  <a:pt x="2465802" y="69889"/>
                </a:cubicBezTo>
                <a:cubicBezTo>
                  <a:pt x="2470290" y="74665"/>
                  <a:pt x="2474778" y="79614"/>
                  <a:pt x="2479266" y="84736"/>
                </a:cubicBezTo>
                <a:cubicBezTo>
                  <a:pt x="2483351" y="91584"/>
                  <a:pt x="2486918" y="98259"/>
                  <a:pt x="2489967" y="104762"/>
                </a:cubicBezTo>
                <a:cubicBezTo>
                  <a:pt x="2493017" y="111265"/>
                  <a:pt x="2495894" y="117940"/>
                  <a:pt x="2498598" y="124788"/>
                </a:cubicBezTo>
                <a:cubicBezTo>
                  <a:pt x="2500439" y="128989"/>
                  <a:pt x="2501935" y="133017"/>
                  <a:pt x="2503086" y="136873"/>
                </a:cubicBezTo>
                <a:cubicBezTo>
                  <a:pt x="2504236" y="140729"/>
                  <a:pt x="2506423" y="144066"/>
                  <a:pt x="2509645" y="146886"/>
                </a:cubicBezTo>
                <a:cubicBezTo>
                  <a:pt x="2511659" y="153130"/>
                  <a:pt x="2513154" y="159288"/>
                  <a:pt x="2514133" y="165359"/>
                </a:cubicBezTo>
                <a:cubicBezTo>
                  <a:pt x="2515111" y="171430"/>
                  <a:pt x="2515916" y="177242"/>
                  <a:pt x="2516549" y="182796"/>
                </a:cubicBezTo>
                <a:cubicBezTo>
                  <a:pt x="2516434" y="189788"/>
                  <a:pt x="2515974" y="196866"/>
                  <a:pt x="2515168" y="204030"/>
                </a:cubicBezTo>
                <a:cubicBezTo>
                  <a:pt x="2514363" y="211195"/>
                  <a:pt x="2513902" y="217928"/>
                  <a:pt x="2513787" y="224229"/>
                </a:cubicBezTo>
                <a:cubicBezTo>
                  <a:pt x="2513816" y="225553"/>
                  <a:pt x="2514104" y="226704"/>
                  <a:pt x="2514650" y="227682"/>
                </a:cubicBezTo>
                <a:cubicBezTo>
                  <a:pt x="2515197" y="228660"/>
                  <a:pt x="2515830" y="229811"/>
                  <a:pt x="2516549" y="231135"/>
                </a:cubicBezTo>
                <a:cubicBezTo>
                  <a:pt x="2517355" y="231106"/>
                  <a:pt x="2518505" y="230818"/>
                  <a:pt x="2520001" y="230272"/>
                </a:cubicBezTo>
                <a:cubicBezTo>
                  <a:pt x="2521497" y="229725"/>
                  <a:pt x="2522648" y="229092"/>
                  <a:pt x="2523453" y="228373"/>
                </a:cubicBezTo>
                <a:cubicBezTo>
                  <a:pt x="2528891" y="227509"/>
                  <a:pt x="2534242" y="226128"/>
                  <a:pt x="2539506" y="224229"/>
                </a:cubicBezTo>
                <a:cubicBezTo>
                  <a:pt x="2544771" y="222330"/>
                  <a:pt x="2550467" y="220949"/>
                  <a:pt x="2556594" y="220086"/>
                </a:cubicBezTo>
                <a:cubicBezTo>
                  <a:pt x="2565656" y="218791"/>
                  <a:pt x="2575150" y="218273"/>
                  <a:pt x="2585075" y="218532"/>
                </a:cubicBezTo>
                <a:cubicBezTo>
                  <a:pt x="2595000" y="218791"/>
                  <a:pt x="2604839" y="219309"/>
                  <a:pt x="2614591" y="220086"/>
                </a:cubicBezTo>
                <a:cubicBezTo>
                  <a:pt x="2617324" y="220201"/>
                  <a:pt x="2619798" y="221007"/>
                  <a:pt x="2622013" y="222503"/>
                </a:cubicBezTo>
                <a:cubicBezTo>
                  <a:pt x="2624228" y="223999"/>
                  <a:pt x="2626357" y="225495"/>
                  <a:pt x="2628400" y="226992"/>
                </a:cubicBezTo>
                <a:cubicBezTo>
                  <a:pt x="2629694" y="227826"/>
                  <a:pt x="2631248" y="228574"/>
                  <a:pt x="2633060" y="229236"/>
                </a:cubicBezTo>
                <a:cubicBezTo>
                  <a:pt x="2634873" y="229898"/>
                  <a:pt x="2637462" y="229610"/>
                  <a:pt x="2640828" y="228373"/>
                </a:cubicBezTo>
                <a:cubicBezTo>
                  <a:pt x="2642208" y="226359"/>
                  <a:pt x="2643934" y="224862"/>
                  <a:pt x="2646006" y="223884"/>
                </a:cubicBezTo>
                <a:cubicBezTo>
                  <a:pt x="2648077" y="222906"/>
                  <a:pt x="2650494" y="222100"/>
                  <a:pt x="2653255" y="221467"/>
                </a:cubicBezTo>
                <a:cubicBezTo>
                  <a:pt x="2656794" y="220863"/>
                  <a:pt x="2660419" y="220345"/>
                  <a:pt x="2664130" y="219913"/>
                </a:cubicBezTo>
                <a:cubicBezTo>
                  <a:pt x="2667841" y="219482"/>
                  <a:pt x="2671120" y="218618"/>
                  <a:pt x="2673968" y="217324"/>
                </a:cubicBezTo>
                <a:cubicBezTo>
                  <a:pt x="2679607" y="216000"/>
                  <a:pt x="2685246" y="215194"/>
                  <a:pt x="2690884" y="214907"/>
                </a:cubicBezTo>
                <a:cubicBezTo>
                  <a:pt x="2696523" y="214619"/>
                  <a:pt x="2701471" y="214504"/>
                  <a:pt x="2705729" y="214561"/>
                </a:cubicBezTo>
                <a:cubicBezTo>
                  <a:pt x="2708433" y="214533"/>
                  <a:pt x="2710619" y="213900"/>
                  <a:pt x="2712288" y="212662"/>
                </a:cubicBezTo>
                <a:cubicBezTo>
                  <a:pt x="2713956" y="211425"/>
                  <a:pt x="2715452" y="209756"/>
                  <a:pt x="2716776" y="207656"/>
                </a:cubicBezTo>
                <a:cubicBezTo>
                  <a:pt x="2721378" y="202160"/>
                  <a:pt x="2724946" y="196578"/>
                  <a:pt x="2727477" y="190910"/>
                </a:cubicBezTo>
                <a:cubicBezTo>
                  <a:pt x="2730009" y="185241"/>
                  <a:pt x="2732886" y="179314"/>
                  <a:pt x="2736108" y="173128"/>
                </a:cubicBezTo>
                <a:cubicBezTo>
                  <a:pt x="2738812" y="169531"/>
                  <a:pt x="2741344" y="165330"/>
                  <a:pt x="2743703" y="160525"/>
                </a:cubicBezTo>
                <a:cubicBezTo>
                  <a:pt x="2746062" y="155720"/>
                  <a:pt x="2748593" y="151174"/>
                  <a:pt x="2751297" y="146886"/>
                </a:cubicBezTo>
                <a:cubicBezTo>
                  <a:pt x="2754088" y="141419"/>
                  <a:pt x="2757137" y="136125"/>
                  <a:pt x="2760446" y="131003"/>
                </a:cubicBezTo>
                <a:cubicBezTo>
                  <a:pt x="2763754" y="125882"/>
                  <a:pt x="2767149" y="120587"/>
                  <a:pt x="2770630" y="115120"/>
                </a:cubicBezTo>
                <a:cubicBezTo>
                  <a:pt x="2774715" y="108934"/>
                  <a:pt x="2778972" y="103007"/>
                  <a:pt x="2783403" y="97338"/>
                </a:cubicBezTo>
                <a:cubicBezTo>
                  <a:pt x="2787833" y="91670"/>
                  <a:pt x="2792781" y="86088"/>
                  <a:pt x="2798247" y="80592"/>
                </a:cubicBezTo>
                <a:cubicBezTo>
                  <a:pt x="2804633" y="71673"/>
                  <a:pt x="2812574" y="63271"/>
                  <a:pt x="2822067" y="55387"/>
                </a:cubicBezTo>
                <a:cubicBezTo>
                  <a:pt x="2831560" y="47503"/>
                  <a:pt x="2841572" y="39791"/>
                  <a:pt x="2852101" y="32253"/>
                </a:cubicBezTo>
                <a:cubicBezTo>
                  <a:pt x="2861508" y="26872"/>
                  <a:pt x="2870311" y="22096"/>
                  <a:pt x="2878510" y="17924"/>
                </a:cubicBezTo>
                <a:cubicBezTo>
                  <a:pt x="2886709" y="13752"/>
                  <a:pt x="2895857" y="9320"/>
                  <a:pt x="2905955" y="4630"/>
                </a:cubicBezTo>
                <a:cubicBezTo>
                  <a:pt x="2909436" y="3163"/>
                  <a:pt x="2913521" y="1954"/>
                  <a:pt x="2918210" y="1005"/>
                </a:cubicBezTo>
                <a:cubicBezTo>
                  <a:pt x="2922899" y="55"/>
                  <a:pt x="2928020" y="-117"/>
                  <a:pt x="2933572" y="487"/>
                </a:cubicBezTo>
                <a:cubicBezTo>
                  <a:pt x="2936420" y="1091"/>
                  <a:pt x="2940045" y="1264"/>
                  <a:pt x="2944447" y="1005"/>
                </a:cubicBezTo>
                <a:cubicBezTo>
                  <a:pt x="2948848" y="746"/>
                  <a:pt x="2953509" y="573"/>
                  <a:pt x="2958428" y="487"/>
                </a:cubicBezTo>
                <a:cubicBezTo>
                  <a:pt x="2960801" y="113"/>
                  <a:pt x="2962808" y="-45"/>
                  <a:pt x="2964448" y="12"/>
                </a:cubicBezTo>
                <a:close/>
              </a:path>
            </a:pathLst>
          </a:custGeom>
          <a:gradFill>
            <a:gsLst>
              <a:gs pos="100000">
                <a:schemeClr val="accent1"/>
              </a:gs>
              <a:gs pos="0">
                <a:schemeClr val="accent1">
                  <a:lumMod val="90000"/>
                  <a:lumOff val="10000"/>
                </a:schemeClr>
              </a:gs>
              <a:gs pos="69000">
                <a:schemeClr val="accent2"/>
              </a:gs>
            </a:gsLst>
            <a:lin ang="5400000" scaled="1"/>
          </a:gradFill>
          <a:ln>
            <a:noFill/>
          </a:ln>
          <a:effectLst>
            <a:outerShdw blurRad="117348" dist="83820" dir="2700007" algn="t" rotWithShape="0">
              <a:srgbClr val="006479">
                <a:alpha val="25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3112" b="1" dirty="0">
              <a:gradFill>
                <a:gsLst>
                  <a:gs pos="100000">
                    <a:schemeClr val="accent1"/>
                  </a:gs>
                  <a:gs pos="0">
                    <a:schemeClr val="accent1">
                      <a:lumMod val="90000"/>
                      <a:lumOff val="10000"/>
                    </a:schemeClr>
                  </a:gs>
                  <a:gs pos="69000">
                    <a:schemeClr val="accent2"/>
                  </a:gs>
                </a:gsLst>
                <a:lin ang="5400000" scaled="1"/>
              </a:gradFill>
              <a:effectLst>
                <a:outerShdw blurRad="117348" dist="83820" dir="2700007" algn="t" rotWithShape="0">
                  <a:srgbClr val="006479">
                    <a:alpha val="25000"/>
                  </a:srgbClr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87E9088-5C2F-D12E-EA9D-D2A3A9BAB6D6}"/>
              </a:ext>
            </a:extLst>
          </p:cNvPr>
          <p:cNvSpPr txBox="1"/>
          <p:nvPr/>
        </p:nvSpPr>
        <p:spPr>
          <a:xfrm>
            <a:off x="660400" y="3602409"/>
            <a:ext cx="4596557" cy="430887"/>
          </a:xfrm>
          <a:prstGeom prst="rect">
            <a:avLst/>
          </a:prstGeom>
          <a:noFill/>
          <a:effectLst/>
        </p:spPr>
        <p:txBody>
          <a:bodyPr wrap="square" lIns="0" tIns="0" rIns="0" bIns="0" anchor="ctr">
            <a:spAutoFit/>
          </a:bodyPr>
          <a:lstStyle>
            <a:defPPr>
              <a:defRPr lang="zh-CN"/>
            </a:defPPr>
            <a:lvl1pPr algn="ctr">
              <a:defRPr sz="8000" spc="-300">
                <a:gradFill>
                  <a:gsLst>
                    <a:gs pos="0">
                      <a:schemeClr val="bg1"/>
                    </a:gs>
                    <a:gs pos="100000">
                      <a:schemeClr val="accent5">
                        <a:lumMod val="20000"/>
                        <a:lumOff val="80000"/>
                      </a:schemeClr>
                    </a:gs>
                  </a:gsLst>
                  <a:lin ang="2700000" scaled="0"/>
                </a:gradFill>
                <a:effectLst>
                  <a:outerShdw blurRad="62179" dist="108814" dir="5400000" algn="t" rotWithShape="0">
                    <a:srgbClr val="002060">
                      <a:alpha val="40000"/>
                    </a:srgbClr>
                  </a:outerShdw>
                </a:effectLst>
                <a:latin typeface="演示秋鸿楷" panose="00000500000000000000" pitchFamily="2" charset="-122"/>
                <a:ea typeface="演示秋鸿楷" panose="00000500000000000000" pitchFamily="2" charset="-122"/>
              </a:defRPr>
            </a:lvl1pPr>
          </a:lstStyle>
          <a:p>
            <a:r>
              <a:rPr lang="zh-CN" altLang="en-US" sz="2800" b="1" spc="6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暨南大学通用</a:t>
            </a:r>
            <a:r>
              <a:rPr lang="en-US" altLang="zh-CN" sz="2800" b="1" spc="6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PPT</a:t>
            </a:r>
            <a:r>
              <a:rPr lang="zh-CN" altLang="en-US" sz="2800" b="1" spc="6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模板</a:t>
            </a:r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74788976-9212-7166-A9E3-E7E493E78270}"/>
              </a:ext>
            </a:extLst>
          </p:cNvPr>
          <p:cNvCxnSpPr>
            <a:cxnSpLocks/>
          </p:cNvCxnSpPr>
          <p:nvPr/>
        </p:nvCxnSpPr>
        <p:spPr>
          <a:xfrm>
            <a:off x="695387" y="3528860"/>
            <a:ext cx="4526583" cy="0"/>
          </a:xfrm>
          <a:prstGeom prst="line">
            <a:avLst/>
          </a:prstGeom>
          <a:ln>
            <a:solidFill>
              <a:schemeClr val="accent2">
                <a:alpha val="62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93B320DB-3F8A-F529-57D1-EA86A4357F42}"/>
              </a:ext>
            </a:extLst>
          </p:cNvPr>
          <p:cNvCxnSpPr>
            <a:cxnSpLocks/>
          </p:cNvCxnSpPr>
          <p:nvPr/>
        </p:nvCxnSpPr>
        <p:spPr>
          <a:xfrm>
            <a:off x="695387" y="4106845"/>
            <a:ext cx="4526583" cy="0"/>
          </a:xfrm>
          <a:prstGeom prst="line">
            <a:avLst/>
          </a:prstGeom>
          <a:ln>
            <a:solidFill>
              <a:schemeClr val="accent2">
                <a:alpha val="62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1E593390-9E49-C3D1-F0AF-5B084589970F}"/>
              </a:ext>
            </a:extLst>
          </p:cNvPr>
          <p:cNvGrpSpPr/>
          <p:nvPr/>
        </p:nvGrpSpPr>
        <p:grpSpPr>
          <a:xfrm>
            <a:off x="678889" y="5499293"/>
            <a:ext cx="5022695" cy="343445"/>
            <a:chOff x="288231" y="5513939"/>
            <a:chExt cx="5022695" cy="343445"/>
          </a:xfrm>
        </p:grpSpPr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E2DD9A63-022E-E0A7-8B12-81B0B5525921}"/>
                </a:ext>
              </a:extLst>
            </p:cNvPr>
            <p:cNvGrpSpPr/>
            <p:nvPr/>
          </p:nvGrpSpPr>
          <p:grpSpPr>
            <a:xfrm>
              <a:off x="288231" y="5513939"/>
              <a:ext cx="2160001" cy="343445"/>
              <a:chOff x="288231" y="5510289"/>
              <a:chExt cx="2160001" cy="343445"/>
            </a:xfrm>
          </p:grpSpPr>
          <p:sp>
            <p:nvSpPr>
              <p:cNvPr id="1073" name="矩形: 圆角 1072">
                <a:extLst>
                  <a:ext uri="{FF2B5EF4-FFF2-40B4-BE49-F238E27FC236}">
                    <a16:creationId xmlns:a16="http://schemas.microsoft.com/office/drawing/2014/main" id="{AC8B28A6-4E65-1C61-2158-2A31036EB563}"/>
                  </a:ext>
                </a:extLst>
              </p:cNvPr>
              <p:cNvSpPr/>
              <p:nvPr>
                <p:custDataLst>
                  <p:tags r:id="rId4"/>
                </p:custDataLst>
              </p:nvPr>
            </p:nvSpPr>
            <p:spPr>
              <a:xfrm>
                <a:off x="1062208" y="5510289"/>
                <a:ext cx="1386024" cy="343445"/>
              </a:xfrm>
              <a:prstGeom prst="roundRect">
                <a:avLst>
                  <a:gd name="adj" fmla="val 50000"/>
                </a:avLst>
              </a:prstGeom>
              <a:solidFill>
                <a:schemeClr val="accent1">
                  <a:alpha val="10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09728" tIns="54864" rIns="109728" bIns="54864" rtlCol="0" anchor="ctr"/>
              <a:lstStyle/>
              <a:p>
                <a:pPr algn="ctr"/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74" name="矩形 1073">
                <a:extLst>
                  <a:ext uri="{FF2B5EF4-FFF2-40B4-BE49-F238E27FC236}">
                    <a16:creationId xmlns:a16="http://schemas.microsoft.com/office/drawing/2014/main" id="{EC7156D7-4BE8-A9D5-65C0-48941C78F610}"/>
                  </a:ext>
                </a:extLst>
              </p:cNvPr>
              <p:cNvSpPr/>
              <p:nvPr/>
            </p:nvSpPr>
            <p:spPr>
              <a:xfrm>
                <a:off x="1477466" y="5558901"/>
                <a:ext cx="884694" cy="246221"/>
              </a:xfrm>
              <a:prstGeom prst="rect">
                <a:avLst/>
              </a:prstGeom>
              <a:effectLst/>
            </p:spPr>
            <p:txBody>
              <a:bodyPr wrap="square" lIns="0" tIns="0" rIns="0" bIns="0">
                <a:spAutoFit/>
              </a:bodyPr>
              <a:lstStyle/>
              <a:p>
                <a:pPr lvl="0" algn="ctr">
                  <a:defRPr/>
                </a:pPr>
                <a:r>
                  <a:rPr lang="en-US" altLang="zh-CN" sz="1600" spc="3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XXX</a:t>
                </a:r>
                <a:endParaRPr lang="zh-CN" altLang="en-US" sz="1600" spc="3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75" name="矩形: 圆角 1074">
                <a:extLst>
                  <a:ext uri="{FF2B5EF4-FFF2-40B4-BE49-F238E27FC236}">
                    <a16:creationId xmlns:a16="http://schemas.microsoft.com/office/drawing/2014/main" id="{3E04D502-F283-2ED6-1C0B-2371DBE318A2}"/>
                  </a:ext>
                </a:extLst>
              </p:cNvPr>
              <p:cNvSpPr/>
              <p:nvPr>
                <p:custDataLst>
                  <p:tags r:id="rId5"/>
                </p:custDataLst>
              </p:nvPr>
            </p:nvSpPr>
            <p:spPr>
              <a:xfrm>
                <a:off x="288231" y="5510289"/>
                <a:ext cx="1175402" cy="343445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100000">
                    <a:schemeClr val="accent1">
                      <a:lumMod val="90000"/>
                      <a:lumOff val="10000"/>
                    </a:schemeClr>
                  </a:gs>
                  <a:gs pos="0">
                    <a:schemeClr val="accent1"/>
                  </a:gs>
                  <a:gs pos="50000">
                    <a:schemeClr val="accent2"/>
                  </a:gs>
                </a:gsLst>
                <a:lin ang="2700000" scaled="1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09728" tIns="54864" rIns="109728" bIns="54864" rtlCol="0" anchor="ctr"/>
              <a:lstStyle/>
              <a:p>
                <a:pPr algn="ctr"/>
                <a:endParaRPr lang="zh-CN" altLang="en-US" sz="16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76" name="矩形 1075">
                <a:extLst>
                  <a:ext uri="{FF2B5EF4-FFF2-40B4-BE49-F238E27FC236}">
                    <a16:creationId xmlns:a16="http://schemas.microsoft.com/office/drawing/2014/main" id="{4FE714AE-9F93-7DE1-BF30-A3E13FD100F9}"/>
                  </a:ext>
                </a:extLst>
              </p:cNvPr>
              <p:cNvSpPr/>
              <p:nvPr/>
            </p:nvSpPr>
            <p:spPr>
              <a:xfrm>
                <a:off x="568154" y="5558901"/>
                <a:ext cx="615553" cy="246221"/>
              </a:xfrm>
              <a:prstGeom prst="rect">
                <a:avLst/>
              </a:prstGeom>
              <a:effectLst/>
            </p:spPr>
            <p:txBody>
              <a:bodyPr wrap="none" lIns="0" tIns="0" rIns="0" bIns="0">
                <a:spAutoFit/>
              </a:bodyPr>
              <a:lstStyle/>
              <a:p>
                <a:pPr lvl="0" algn="ctr">
                  <a:defRPr/>
                </a:pPr>
                <a:r>
                  <a:rPr lang="zh-CN" altLang="en-US" sz="16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汇报人</a:t>
                </a:r>
              </a:p>
            </p:txBody>
          </p:sp>
        </p:grp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F35E409D-F602-BCC8-4134-BBF265695BBC}"/>
                </a:ext>
              </a:extLst>
            </p:cNvPr>
            <p:cNvGrpSpPr/>
            <p:nvPr/>
          </p:nvGrpSpPr>
          <p:grpSpPr>
            <a:xfrm>
              <a:off x="2808949" y="5513939"/>
              <a:ext cx="2501977" cy="343445"/>
              <a:chOff x="3109554" y="5510289"/>
              <a:chExt cx="2501977" cy="343445"/>
            </a:xfrm>
          </p:grpSpPr>
          <p:sp>
            <p:nvSpPr>
              <p:cNvPr id="1083" name="矩形: 圆角 1082">
                <a:extLst>
                  <a:ext uri="{FF2B5EF4-FFF2-40B4-BE49-F238E27FC236}">
                    <a16:creationId xmlns:a16="http://schemas.microsoft.com/office/drawing/2014/main" id="{A8B8CD25-AD62-0FDE-1560-79E026C167DC}"/>
                  </a:ext>
                </a:extLst>
              </p:cNvPr>
              <p:cNvSpPr/>
              <p:nvPr>
                <p:custDataLst>
                  <p:tags r:id="rId2"/>
                </p:custDataLst>
              </p:nvPr>
            </p:nvSpPr>
            <p:spPr>
              <a:xfrm>
                <a:off x="3883531" y="5510289"/>
                <a:ext cx="1728000" cy="343445"/>
              </a:xfrm>
              <a:prstGeom prst="roundRect">
                <a:avLst>
                  <a:gd name="adj" fmla="val 50000"/>
                </a:avLst>
              </a:prstGeom>
              <a:solidFill>
                <a:schemeClr val="accent1">
                  <a:alpha val="10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09728" tIns="54864" rIns="109728" bIns="54864" rtlCol="0" anchor="ctr"/>
              <a:lstStyle/>
              <a:p>
                <a:pPr algn="ctr"/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84" name="矩形 1083">
                <a:extLst>
                  <a:ext uri="{FF2B5EF4-FFF2-40B4-BE49-F238E27FC236}">
                    <a16:creationId xmlns:a16="http://schemas.microsoft.com/office/drawing/2014/main" id="{3DA2091C-6835-FD6B-ACDF-7CBDD384095F}"/>
                  </a:ext>
                </a:extLst>
              </p:cNvPr>
              <p:cNvSpPr/>
              <p:nvPr/>
            </p:nvSpPr>
            <p:spPr>
              <a:xfrm>
                <a:off x="4415404" y="5558901"/>
                <a:ext cx="986773" cy="246221"/>
              </a:xfrm>
              <a:prstGeom prst="rect">
                <a:avLst/>
              </a:prstGeom>
              <a:effectLst/>
            </p:spPr>
            <p:txBody>
              <a:bodyPr wrap="square" lIns="0" tIns="0" rIns="0" bIns="0">
                <a:spAutoFit/>
              </a:bodyPr>
              <a:lstStyle/>
              <a:p>
                <a:pPr algn="just"/>
                <a:r>
                  <a:rPr lang="en-US" altLang="zh-CN" sz="16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20XX/X/X</a:t>
                </a:r>
                <a:endPara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85" name="矩形: 圆角 1084">
                <a:extLst>
                  <a:ext uri="{FF2B5EF4-FFF2-40B4-BE49-F238E27FC236}">
                    <a16:creationId xmlns:a16="http://schemas.microsoft.com/office/drawing/2014/main" id="{6881C23C-8F51-61C6-6F1D-543857C8AED5}"/>
                  </a:ext>
                </a:extLst>
              </p:cNvPr>
              <p:cNvSpPr/>
              <p:nvPr>
                <p:custDataLst>
                  <p:tags r:id="rId3"/>
                </p:custDataLst>
              </p:nvPr>
            </p:nvSpPr>
            <p:spPr>
              <a:xfrm>
                <a:off x="3109554" y="5510289"/>
                <a:ext cx="1175402" cy="343445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100000">
                    <a:schemeClr val="accent1">
                      <a:lumMod val="90000"/>
                      <a:lumOff val="10000"/>
                    </a:schemeClr>
                  </a:gs>
                  <a:gs pos="0">
                    <a:schemeClr val="accent1"/>
                  </a:gs>
                  <a:gs pos="50000">
                    <a:schemeClr val="accent2"/>
                  </a:gs>
                </a:gsLst>
                <a:lin ang="2700000" scaled="1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09728" tIns="54864" rIns="109728" bIns="54864" rtlCol="0" anchor="ctr"/>
              <a:lstStyle/>
              <a:p>
                <a:pPr algn="ctr"/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86" name="矩形 1085">
                <a:extLst>
                  <a:ext uri="{FF2B5EF4-FFF2-40B4-BE49-F238E27FC236}">
                    <a16:creationId xmlns:a16="http://schemas.microsoft.com/office/drawing/2014/main" id="{2B709BBE-EC4A-10BF-8BF3-0463278CC68E}"/>
                  </a:ext>
                </a:extLst>
              </p:cNvPr>
              <p:cNvSpPr/>
              <p:nvPr/>
            </p:nvSpPr>
            <p:spPr>
              <a:xfrm>
                <a:off x="3492070" y="5558901"/>
                <a:ext cx="410369" cy="246221"/>
              </a:xfrm>
              <a:prstGeom prst="rect">
                <a:avLst/>
              </a:prstGeom>
              <a:effectLst/>
            </p:spPr>
            <p:txBody>
              <a:bodyPr wrap="none" lIns="0" tIns="0" rIns="0" bIns="0">
                <a:spAutoFit/>
              </a:bodyPr>
              <a:lstStyle/>
              <a:p>
                <a:pPr lvl="0" algn="ctr">
                  <a:defRPr/>
                </a:pPr>
                <a:r>
                  <a:rPr lang="zh-CN" altLang="en-US" sz="16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时间</a:t>
                </a:r>
              </a:p>
            </p:txBody>
          </p:sp>
        </p:grpSp>
      </p:grpSp>
      <p:sp>
        <p:nvSpPr>
          <p:cNvPr id="1089" name="任意多边形: 形状 1088">
            <a:extLst>
              <a:ext uri="{FF2B5EF4-FFF2-40B4-BE49-F238E27FC236}">
                <a16:creationId xmlns:a16="http://schemas.microsoft.com/office/drawing/2014/main" id="{01504569-4AB6-0F15-7420-5B395119A924}"/>
              </a:ext>
            </a:extLst>
          </p:cNvPr>
          <p:cNvSpPr/>
          <p:nvPr/>
        </p:nvSpPr>
        <p:spPr>
          <a:xfrm>
            <a:off x="355477" y="1032887"/>
            <a:ext cx="5879575" cy="3794590"/>
          </a:xfrm>
          <a:custGeom>
            <a:avLst/>
            <a:gdLst>
              <a:gd name="connsiteX0" fmla="*/ 1923733 w 2266354"/>
              <a:gd name="connsiteY0" fmla="*/ 1159265 h 1462671"/>
              <a:gd name="connsiteX1" fmla="*/ 1816427 w 2266354"/>
              <a:gd name="connsiteY1" fmla="*/ 1462087 h 1462671"/>
              <a:gd name="connsiteX2" fmla="*/ 1716830 w 2266354"/>
              <a:gd name="connsiteY2" fmla="*/ 1462671 h 1462671"/>
              <a:gd name="connsiteX3" fmla="*/ 1701399 w 2266354"/>
              <a:gd name="connsiteY3" fmla="*/ 1382728 h 1462671"/>
              <a:gd name="connsiteX4" fmla="*/ 1672410 w 2266354"/>
              <a:gd name="connsiteY4" fmla="*/ 1462671 h 1462671"/>
              <a:gd name="connsiteX5" fmla="*/ 1560541 w 2266354"/>
              <a:gd name="connsiteY5" fmla="*/ 1462671 h 1462671"/>
              <a:gd name="connsiteX6" fmla="*/ 1652656 w 2266354"/>
              <a:gd name="connsiteY6" fmla="*/ 1201576 h 1462671"/>
              <a:gd name="connsiteX7" fmla="*/ 1753886 w 2266354"/>
              <a:gd name="connsiteY7" fmla="*/ 1190592 h 1462671"/>
              <a:gd name="connsiteX8" fmla="*/ 1771774 w 2266354"/>
              <a:gd name="connsiteY8" fmla="*/ 1280233 h 1462671"/>
              <a:gd name="connsiteX9" fmla="*/ 1806837 w 2266354"/>
              <a:gd name="connsiteY9" fmla="*/ 1182641 h 1462671"/>
              <a:gd name="connsiteX10" fmla="*/ 1923733 w 2266354"/>
              <a:gd name="connsiteY10" fmla="*/ 1159265 h 1462671"/>
              <a:gd name="connsiteX11" fmla="*/ 2266334 w 2266354"/>
              <a:gd name="connsiteY11" fmla="*/ 1045440 h 1462671"/>
              <a:gd name="connsiteX12" fmla="*/ 2249581 w 2266354"/>
              <a:gd name="connsiteY12" fmla="*/ 1148761 h 1462671"/>
              <a:gd name="connsiteX13" fmla="*/ 2121870 w 2266354"/>
              <a:gd name="connsiteY13" fmla="*/ 1423051 h 1462671"/>
              <a:gd name="connsiteX14" fmla="*/ 2042852 w 2266354"/>
              <a:gd name="connsiteY14" fmla="*/ 1461970 h 1462671"/>
              <a:gd name="connsiteX15" fmla="*/ 1853480 w 2266354"/>
              <a:gd name="connsiteY15" fmla="*/ 1461970 h 1462671"/>
              <a:gd name="connsiteX16" fmla="*/ 1964180 w 2266354"/>
              <a:gd name="connsiteY16" fmla="*/ 1149331 h 1462671"/>
              <a:gd name="connsiteX17" fmla="*/ 2085986 w 2266354"/>
              <a:gd name="connsiteY17" fmla="*/ 1114272 h 1462671"/>
              <a:gd name="connsiteX18" fmla="*/ 2036069 w 2266354"/>
              <a:gd name="connsiteY18" fmla="*/ 1255801 h 1462671"/>
              <a:gd name="connsiteX19" fmla="*/ 2050449 w 2266354"/>
              <a:gd name="connsiteY19" fmla="*/ 1270648 h 1462671"/>
              <a:gd name="connsiteX20" fmla="*/ 2060268 w 2266354"/>
              <a:gd name="connsiteY20" fmla="*/ 1270648 h 1462671"/>
              <a:gd name="connsiteX21" fmla="*/ 2072892 w 2266354"/>
              <a:gd name="connsiteY21" fmla="*/ 1262934 h 1462671"/>
              <a:gd name="connsiteX22" fmla="*/ 2130638 w 2266354"/>
              <a:gd name="connsiteY22" fmla="*/ 1099308 h 1462671"/>
              <a:gd name="connsiteX23" fmla="*/ 2266354 w 2266354"/>
              <a:gd name="connsiteY23" fmla="*/ 1045315 h 1462671"/>
              <a:gd name="connsiteX24" fmla="*/ 2266354 w 2266354"/>
              <a:gd name="connsiteY24" fmla="*/ 1045432 h 1462671"/>
              <a:gd name="connsiteX25" fmla="*/ 2266334 w 2266354"/>
              <a:gd name="connsiteY25" fmla="*/ 1045440 h 1462671"/>
              <a:gd name="connsiteX26" fmla="*/ 1024932 w 2266354"/>
              <a:gd name="connsiteY26" fmla="*/ 920141 h 1462671"/>
              <a:gd name="connsiteX27" fmla="*/ 1104071 w 2266354"/>
              <a:gd name="connsiteY27" fmla="*/ 920141 h 1462671"/>
              <a:gd name="connsiteX28" fmla="*/ 1104071 w 2266354"/>
              <a:gd name="connsiteY28" fmla="*/ 920261 h 1462671"/>
              <a:gd name="connsiteX29" fmla="*/ 1210325 w 2266354"/>
              <a:gd name="connsiteY29" fmla="*/ 920261 h 1462671"/>
              <a:gd name="connsiteX30" fmla="*/ 1210325 w 2266354"/>
              <a:gd name="connsiteY30" fmla="*/ 965724 h 1462671"/>
              <a:gd name="connsiteX31" fmla="*/ 1024932 w 2266354"/>
              <a:gd name="connsiteY31" fmla="*/ 965724 h 1462671"/>
              <a:gd name="connsiteX32" fmla="*/ 1117396 w 2266354"/>
              <a:gd name="connsiteY32" fmla="*/ 462584 h 1462671"/>
              <a:gd name="connsiteX33" fmla="*/ 1075311 w 2266354"/>
              <a:gd name="connsiteY33" fmla="*/ 464687 h 1462671"/>
              <a:gd name="connsiteX34" fmla="*/ 1075311 w 2266354"/>
              <a:gd name="connsiteY34" fmla="*/ 612415 h 1462671"/>
              <a:gd name="connsiteX35" fmla="*/ 918440 w 2266354"/>
              <a:gd name="connsiteY35" fmla="*/ 612415 h 1462671"/>
              <a:gd name="connsiteX36" fmla="*/ 1024932 w 2266354"/>
              <a:gd name="connsiteY36" fmla="*/ 559937 h 1462671"/>
              <a:gd name="connsiteX37" fmla="*/ 1041297 w 2266354"/>
              <a:gd name="connsiteY37" fmla="*/ 555734 h 1462671"/>
              <a:gd name="connsiteX38" fmla="*/ 1041297 w 2266354"/>
              <a:gd name="connsiteY38" fmla="*/ 470296 h 1462671"/>
              <a:gd name="connsiteX39" fmla="*/ 1024932 w 2266354"/>
              <a:gd name="connsiteY39" fmla="*/ 473570 h 1462671"/>
              <a:gd name="connsiteX40" fmla="*/ 748241 w 2266354"/>
              <a:gd name="connsiteY40" fmla="*/ 683358 h 1462671"/>
              <a:gd name="connsiteX41" fmla="*/ 1075548 w 2266354"/>
              <a:gd name="connsiteY41" fmla="*/ 683358 h 1462671"/>
              <a:gd name="connsiteX42" fmla="*/ 1075548 w 2266354"/>
              <a:gd name="connsiteY42" fmla="*/ 850487 h 1462671"/>
              <a:gd name="connsiteX43" fmla="*/ 1025162 w 2266354"/>
              <a:gd name="connsiteY43" fmla="*/ 850487 h 1462671"/>
              <a:gd name="connsiteX44" fmla="*/ 1025162 w 2266354"/>
              <a:gd name="connsiteY44" fmla="*/ 731979 h 1462671"/>
              <a:gd name="connsiteX45" fmla="*/ 725563 w 2266354"/>
              <a:gd name="connsiteY45" fmla="*/ 731979 h 1462671"/>
              <a:gd name="connsiteX46" fmla="*/ 705459 w 2266354"/>
              <a:gd name="connsiteY46" fmla="*/ 802100 h 1462671"/>
              <a:gd name="connsiteX47" fmla="*/ 954794 w 2266354"/>
              <a:gd name="connsiteY47" fmla="*/ 802100 h 1462671"/>
              <a:gd name="connsiteX48" fmla="*/ 954794 w 2266354"/>
              <a:gd name="connsiteY48" fmla="*/ 849785 h 1462671"/>
              <a:gd name="connsiteX49" fmla="*/ 699030 w 2266354"/>
              <a:gd name="connsiteY49" fmla="*/ 849785 h 1462671"/>
              <a:gd name="connsiteX50" fmla="*/ 697862 w 2266354"/>
              <a:gd name="connsiteY50" fmla="*/ 882274 h 1462671"/>
              <a:gd name="connsiteX51" fmla="*/ 954090 w 2266354"/>
              <a:gd name="connsiteY51" fmla="*/ 1268428 h 1462671"/>
              <a:gd name="connsiteX52" fmla="*/ 992549 w 2266354"/>
              <a:gd name="connsiteY52" fmla="*/ 1282453 h 1462671"/>
              <a:gd name="connsiteX53" fmla="*/ 1001669 w 2266354"/>
              <a:gd name="connsiteY53" fmla="*/ 1285140 h 1462671"/>
              <a:gd name="connsiteX54" fmla="*/ 1002603 w 2266354"/>
              <a:gd name="connsiteY54" fmla="*/ 1285140 h 1462671"/>
              <a:gd name="connsiteX55" fmla="*/ 1011372 w 2266354"/>
              <a:gd name="connsiteY55" fmla="*/ 1287595 h 1462671"/>
              <a:gd name="connsiteX56" fmla="*/ 1012540 w 2266354"/>
              <a:gd name="connsiteY56" fmla="*/ 1287595 h 1462671"/>
              <a:gd name="connsiteX57" fmla="*/ 1024230 w 2266354"/>
              <a:gd name="connsiteY57" fmla="*/ 1290517 h 1462671"/>
              <a:gd name="connsiteX58" fmla="*/ 1040596 w 2266354"/>
              <a:gd name="connsiteY58" fmla="*/ 1293906 h 1462671"/>
              <a:gd name="connsiteX59" fmla="*/ 1040596 w 2266354"/>
              <a:gd name="connsiteY59" fmla="*/ 1209989 h 1462671"/>
              <a:gd name="connsiteX60" fmla="*/ 1024230 w 2266354"/>
              <a:gd name="connsiteY60" fmla="*/ 1205781 h 1462671"/>
              <a:gd name="connsiteX61" fmla="*/ 1024230 w 2266354"/>
              <a:gd name="connsiteY61" fmla="*/ 1205197 h 1462671"/>
              <a:gd name="connsiteX62" fmla="*/ 783541 w 2266354"/>
              <a:gd name="connsiteY62" fmla="*/ 920726 h 1462671"/>
              <a:gd name="connsiteX63" fmla="*/ 954090 w 2266354"/>
              <a:gd name="connsiteY63" fmla="*/ 920726 h 1462671"/>
              <a:gd name="connsiteX64" fmla="*/ 954090 w 2266354"/>
              <a:gd name="connsiteY64" fmla="*/ 966308 h 1462671"/>
              <a:gd name="connsiteX65" fmla="*/ 845732 w 2266354"/>
              <a:gd name="connsiteY65" fmla="*/ 966308 h 1462671"/>
              <a:gd name="connsiteX66" fmla="*/ 881737 w 2266354"/>
              <a:gd name="connsiteY66" fmla="*/ 1038537 h 1462671"/>
              <a:gd name="connsiteX67" fmla="*/ 1074610 w 2266354"/>
              <a:gd name="connsiteY67" fmla="*/ 1038537 h 1462671"/>
              <a:gd name="connsiteX68" fmla="*/ 1074610 w 2266354"/>
              <a:gd name="connsiteY68" fmla="*/ 1077573 h 1462671"/>
              <a:gd name="connsiteX69" fmla="*/ 914699 w 2266354"/>
              <a:gd name="connsiteY69" fmla="*/ 1077573 h 1462671"/>
              <a:gd name="connsiteX70" fmla="*/ 1074964 w 2266354"/>
              <a:gd name="connsiteY70" fmla="*/ 1157629 h 1462671"/>
              <a:gd name="connsiteX71" fmla="*/ 1074964 w 2266354"/>
              <a:gd name="connsiteY71" fmla="*/ 1300452 h 1462671"/>
              <a:gd name="connsiteX72" fmla="*/ 1159479 w 2266354"/>
              <a:gd name="connsiteY72" fmla="*/ 1300452 h 1462671"/>
              <a:gd name="connsiteX73" fmla="*/ 1159479 w 2266354"/>
              <a:gd name="connsiteY73" fmla="*/ 1156231 h 1462671"/>
              <a:gd name="connsiteX74" fmla="*/ 1314714 w 2266354"/>
              <a:gd name="connsiteY74" fmla="*/ 1076872 h 1462671"/>
              <a:gd name="connsiteX75" fmla="*/ 1160176 w 2266354"/>
              <a:gd name="connsiteY75" fmla="*/ 1076872 h 1462671"/>
              <a:gd name="connsiteX76" fmla="*/ 1160176 w 2266354"/>
              <a:gd name="connsiteY76" fmla="*/ 1037835 h 1462671"/>
              <a:gd name="connsiteX77" fmla="*/ 1353171 w 2266354"/>
              <a:gd name="connsiteY77" fmla="*/ 1037835 h 1462671"/>
              <a:gd name="connsiteX78" fmla="*/ 1389058 w 2266354"/>
              <a:gd name="connsiteY78" fmla="*/ 965606 h 1462671"/>
              <a:gd name="connsiteX79" fmla="*/ 1280813 w 2266354"/>
              <a:gd name="connsiteY79" fmla="*/ 965606 h 1462671"/>
              <a:gd name="connsiteX80" fmla="*/ 1280813 w 2266354"/>
              <a:gd name="connsiteY80" fmla="*/ 920141 h 1462671"/>
              <a:gd name="connsiteX81" fmla="*/ 1451245 w 2266354"/>
              <a:gd name="connsiteY81" fmla="*/ 920141 h 1462671"/>
              <a:gd name="connsiteX82" fmla="*/ 1210677 w 2266354"/>
              <a:gd name="connsiteY82" fmla="*/ 1204498 h 1462671"/>
              <a:gd name="connsiteX83" fmla="*/ 1194195 w 2266354"/>
              <a:gd name="connsiteY83" fmla="*/ 1208821 h 1462671"/>
              <a:gd name="connsiteX84" fmla="*/ 1194195 w 2266354"/>
              <a:gd name="connsiteY84" fmla="*/ 1294253 h 1462671"/>
              <a:gd name="connsiteX85" fmla="*/ 1210677 w 2266354"/>
              <a:gd name="connsiteY85" fmla="*/ 1290865 h 1462671"/>
              <a:gd name="connsiteX86" fmla="*/ 1211729 w 2266354"/>
              <a:gd name="connsiteY86" fmla="*/ 1290865 h 1462671"/>
              <a:gd name="connsiteX87" fmla="*/ 1215467 w 2266354"/>
              <a:gd name="connsiteY87" fmla="*/ 1289933 h 1462671"/>
              <a:gd name="connsiteX88" fmla="*/ 1220847 w 2266354"/>
              <a:gd name="connsiteY88" fmla="*/ 1288764 h 1462671"/>
              <a:gd name="connsiteX89" fmla="*/ 1225522 w 2266354"/>
              <a:gd name="connsiteY89" fmla="*/ 1287478 h 1462671"/>
              <a:gd name="connsiteX90" fmla="*/ 1230079 w 2266354"/>
              <a:gd name="connsiteY90" fmla="*/ 1286189 h 1462671"/>
              <a:gd name="connsiteX91" fmla="*/ 1235109 w 2266354"/>
              <a:gd name="connsiteY91" fmla="*/ 1284791 h 1462671"/>
              <a:gd name="connsiteX92" fmla="*/ 1238965 w 2266354"/>
              <a:gd name="connsiteY92" fmla="*/ 1283622 h 1462671"/>
              <a:gd name="connsiteX93" fmla="*/ 1244344 w 2266354"/>
              <a:gd name="connsiteY93" fmla="*/ 1281986 h 1462671"/>
              <a:gd name="connsiteX94" fmla="*/ 1247850 w 2266354"/>
              <a:gd name="connsiteY94" fmla="*/ 1280930 h 1462671"/>
              <a:gd name="connsiteX95" fmla="*/ 1269477 w 2266354"/>
              <a:gd name="connsiteY95" fmla="*/ 1273220 h 1462671"/>
              <a:gd name="connsiteX96" fmla="*/ 1270292 w 2266354"/>
              <a:gd name="connsiteY96" fmla="*/ 1273220 h 1462671"/>
              <a:gd name="connsiteX97" fmla="*/ 1276373 w 2266354"/>
              <a:gd name="connsiteY97" fmla="*/ 1270765 h 1462671"/>
              <a:gd name="connsiteX98" fmla="*/ 1279060 w 2266354"/>
              <a:gd name="connsiteY98" fmla="*/ 1269714 h 1462671"/>
              <a:gd name="connsiteX99" fmla="*/ 1285253 w 2266354"/>
              <a:gd name="connsiteY99" fmla="*/ 1267024 h 1462671"/>
              <a:gd name="connsiteX100" fmla="*/ 1287361 w 2266354"/>
              <a:gd name="connsiteY100" fmla="*/ 1266090 h 1462671"/>
              <a:gd name="connsiteX101" fmla="*/ 1293437 w 2266354"/>
              <a:gd name="connsiteY101" fmla="*/ 1263398 h 1462671"/>
              <a:gd name="connsiteX102" fmla="*/ 1295892 w 2266354"/>
              <a:gd name="connsiteY102" fmla="*/ 1262230 h 1462671"/>
              <a:gd name="connsiteX103" fmla="*/ 1302090 w 2266354"/>
              <a:gd name="connsiteY103" fmla="*/ 1259195 h 1462671"/>
              <a:gd name="connsiteX104" fmla="*/ 1303491 w 2266354"/>
              <a:gd name="connsiteY104" fmla="*/ 1258493 h 1462671"/>
              <a:gd name="connsiteX105" fmla="*/ 1310157 w 2266354"/>
              <a:gd name="connsiteY105" fmla="*/ 1255222 h 1462671"/>
              <a:gd name="connsiteX106" fmla="*/ 1311325 w 2266354"/>
              <a:gd name="connsiteY106" fmla="*/ 1254637 h 1462671"/>
              <a:gd name="connsiteX107" fmla="*/ 1331547 w 2266354"/>
              <a:gd name="connsiteY107" fmla="*/ 1242950 h 1462671"/>
              <a:gd name="connsiteX108" fmla="*/ 1333649 w 2266354"/>
              <a:gd name="connsiteY108" fmla="*/ 1241664 h 1462671"/>
              <a:gd name="connsiteX109" fmla="*/ 1338559 w 2266354"/>
              <a:gd name="connsiteY109" fmla="*/ 1238742 h 1462671"/>
              <a:gd name="connsiteX110" fmla="*/ 1341948 w 2266354"/>
              <a:gd name="connsiteY110" fmla="*/ 1236636 h 1462671"/>
              <a:gd name="connsiteX111" fmla="*/ 1346508 w 2266354"/>
              <a:gd name="connsiteY111" fmla="*/ 1233599 h 1462671"/>
              <a:gd name="connsiteX112" fmla="*/ 1349313 w 2266354"/>
              <a:gd name="connsiteY112" fmla="*/ 1231846 h 1462671"/>
              <a:gd name="connsiteX113" fmla="*/ 1354460 w 2266354"/>
              <a:gd name="connsiteY113" fmla="*/ 1228340 h 1462671"/>
              <a:gd name="connsiteX114" fmla="*/ 1356910 w 2266354"/>
              <a:gd name="connsiteY114" fmla="*/ 1226707 h 1462671"/>
              <a:gd name="connsiteX115" fmla="*/ 1361939 w 2266354"/>
              <a:gd name="connsiteY115" fmla="*/ 1223081 h 1462671"/>
              <a:gd name="connsiteX116" fmla="*/ 1363925 w 2266354"/>
              <a:gd name="connsiteY116" fmla="*/ 1221677 h 1462671"/>
              <a:gd name="connsiteX117" fmla="*/ 1381813 w 2266354"/>
              <a:gd name="connsiteY117" fmla="*/ 1208006 h 1462671"/>
              <a:gd name="connsiteX118" fmla="*/ 1383212 w 2266354"/>
              <a:gd name="connsiteY118" fmla="*/ 1206835 h 1462671"/>
              <a:gd name="connsiteX119" fmla="*/ 1388237 w 2266354"/>
              <a:gd name="connsiteY119" fmla="*/ 1202627 h 1462671"/>
              <a:gd name="connsiteX120" fmla="*/ 1390462 w 2266354"/>
              <a:gd name="connsiteY120" fmla="*/ 1200757 h 1462671"/>
              <a:gd name="connsiteX121" fmla="*/ 1394785 w 2266354"/>
              <a:gd name="connsiteY121" fmla="*/ 1197020 h 1462671"/>
              <a:gd name="connsiteX122" fmla="*/ 1397589 w 2266354"/>
              <a:gd name="connsiteY122" fmla="*/ 1194563 h 1462671"/>
              <a:gd name="connsiteX123" fmla="*/ 1401917 w 2266354"/>
              <a:gd name="connsiteY123" fmla="*/ 1190592 h 1462671"/>
              <a:gd name="connsiteX124" fmla="*/ 1404137 w 2266354"/>
              <a:gd name="connsiteY124" fmla="*/ 1188602 h 1462671"/>
              <a:gd name="connsiteX125" fmla="*/ 1408695 w 2266354"/>
              <a:gd name="connsiteY125" fmla="*/ 1184276 h 1462671"/>
              <a:gd name="connsiteX126" fmla="*/ 1410098 w 2266354"/>
              <a:gd name="connsiteY126" fmla="*/ 1182875 h 1462671"/>
              <a:gd name="connsiteX127" fmla="*/ 1425762 w 2266354"/>
              <a:gd name="connsiteY127" fmla="*/ 1166750 h 1462671"/>
              <a:gd name="connsiteX128" fmla="*/ 1427398 w 2266354"/>
              <a:gd name="connsiteY128" fmla="*/ 1165109 h 1462671"/>
              <a:gd name="connsiteX129" fmla="*/ 1431024 w 2266354"/>
              <a:gd name="connsiteY129" fmla="*/ 1161018 h 1462671"/>
              <a:gd name="connsiteX130" fmla="*/ 1433945 w 2266354"/>
              <a:gd name="connsiteY130" fmla="*/ 1157747 h 1462671"/>
              <a:gd name="connsiteX131" fmla="*/ 1436867 w 2266354"/>
              <a:gd name="connsiteY131" fmla="*/ 1154360 h 1462671"/>
              <a:gd name="connsiteX132" fmla="*/ 1440026 w 2266354"/>
              <a:gd name="connsiteY132" fmla="*/ 1150617 h 1462671"/>
              <a:gd name="connsiteX133" fmla="*/ 1442714 w 2266354"/>
              <a:gd name="connsiteY133" fmla="*/ 1147228 h 1462671"/>
              <a:gd name="connsiteX134" fmla="*/ 1446450 w 2266354"/>
              <a:gd name="connsiteY134" fmla="*/ 1142672 h 1462671"/>
              <a:gd name="connsiteX135" fmla="*/ 1448675 w 2266354"/>
              <a:gd name="connsiteY135" fmla="*/ 1139868 h 1462671"/>
              <a:gd name="connsiteX136" fmla="*/ 1452413 w 2266354"/>
              <a:gd name="connsiteY136" fmla="*/ 1135075 h 1462671"/>
              <a:gd name="connsiteX137" fmla="*/ 1454404 w 2266354"/>
              <a:gd name="connsiteY137" fmla="*/ 1132388 h 1462671"/>
              <a:gd name="connsiteX138" fmla="*/ 1459309 w 2266354"/>
              <a:gd name="connsiteY138" fmla="*/ 1125725 h 1462671"/>
              <a:gd name="connsiteX139" fmla="*/ 1461064 w 2266354"/>
              <a:gd name="connsiteY139" fmla="*/ 1123268 h 1462671"/>
              <a:gd name="connsiteX140" fmla="*/ 1465272 w 2266354"/>
              <a:gd name="connsiteY140" fmla="*/ 1117077 h 1462671"/>
              <a:gd name="connsiteX141" fmla="*/ 1467262 w 2266354"/>
              <a:gd name="connsiteY141" fmla="*/ 1114155 h 1462671"/>
              <a:gd name="connsiteX142" fmla="*/ 1470651 w 2266354"/>
              <a:gd name="connsiteY142" fmla="*/ 1109013 h 1462671"/>
              <a:gd name="connsiteX143" fmla="*/ 1472405 w 2266354"/>
              <a:gd name="connsiteY143" fmla="*/ 1106208 h 1462671"/>
              <a:gd name="connsiteX144" fmla="*/ 1475794 w 2266354"/>
              <a:gd name="connsiteY144" fmla="*/ 1100831 h 1462671"/>
              <a:gd name="connsiteX145" fmla="*/ 1477664 w 2266354"/>
              <a:gd name="connsiteY145" fmla="*/ 1097909 h 1462671"/>
              <a:gd name="connsiteX146" fmla="*/ 1481053 w 2266354"/>
              <a:gd name="connsiteY146" fmla="*/ 1092066 h 1462671"/>
              <a:gd name="connsiteX147" fmla="*/ 1482222 w 2266354"/>
              <a:gd name="connsiteY147" fmla="*/ 1089958 h 1462671"/>
              <a:gd name="connsiteX148" fmla="*/ 1485965 w 2266354"/>
              <a:gd name="connsiteY148" fmla="*/ 1083417 h 1462671"/>
              <a:gd name="connsiteX149" fmla="*/ 1487017 w 2266354"/>
              <a:gd name="connsiteY149" fmla="*/ 1081310 h 1462671"/>
              <a:gd name="connsiteX150" fmla="*/ 1495902 w 2266354"/>
              <a:gd name="connsiteY150" fmla="*/ 1064133 h 1462671"/>
              <a:gd name="connsiteX151" fmla="*/ 1496599 w 2266354"/>
              <a:gd name="connsiteY151" fmla="*/ 1062497 h 1462671"/>
              <a:gd name="connsiteX152" fmla="*/ 1500105 w 2266354"/>
              <a:gd name="connsiteY152" fmla="*/ 1055017 h 1462671"/>
              <a:gd name="connsiteX153" fmla="*/ 1500927 w 2266354"/>
              <a:gd name="connsiteY153" fmla="*/ 1053379 h 1462671"/>
              <a:gd name="connsiteX154" fmla="*/ 1503849 w 2266354"/>
              <a:gd name="connsiteY154" fmla="*/ 1046484 h 1462671"/>
              <a:gd name="connsiteX155" fmla="*/ 1505018 w 2266354"/>
              <a:gd name="connsiteY155" fmla="*/ 1043796 h 1462671"/>
              <a:gd name="connsiteX156" fmla="*/ 1507939 w 2266354"/>
              <a:gd name="connsiteY156" fmla="*/ 1036784 h 1462671"/>
              <a:gd name="connsiteX157" fmla="*/ 1508644 w 2266354"/>
              <a:gd name="connsiteY157" fmla="*/ 1035031 h 1462671"/>
              <a:gd name="connsiteX158" fmla="*/ 1511795 w 2266354"/>
              <a:gd name="connsiteY158" fmla="*/ 1026732 h 1462671"/>
              <a:gd name="connsiteX159" fmla="*/ 1511795 w 2266354"/>
              <a:gd name="connsiteY159" fmla="*/ 1025915 h 1462671"/>
              <a:gd name="connsiteX160" fmla="*/ 1523486 w 2266354"/>
              <a:gd name="connsiteY160" fmla="*/ 987228 h 1462671"/>
              <a:gd name="connsiteX161" fmla="*/ 1523486 w 2266354"/>
              <a:gd name="connsiteY161" fmla="*/ 986060 h 1462671"/>
              <a:gd name="connsiteX162" fmla="*/ 1525588 w 2266354"/>
              <a:gd name="connsiteY162" fmla="*/ 977294 h 1462671"/>
              <a:gd name="connsiteX163" fmla="*/ 1525588 w 2266354"/>
              <a:gd name="connsiteY163" fmla="*/ 976125 h 1462671"/>
              <a:gd name="connsiteX164" fmla="*/ 1527579 w 2266354"/>
              <a:gd name="connsiteY164" fmla="*/ 966775 h 1462671"/>
              <a:gd name="connsiteX165" fmla="*/ 1534007 w 2266354"/>
              <a:gd name="connsiteY165" fmla="*/ 925288 h 1462671"/>
              <a:gd name="connsiteX166" fmla="*/ 1536110 w 2266354"/>
              <a:gd name="connsiteY166" fmla="*/ 882394 h 1462671"/>
              <a:gd name="connsiteX167" fmla="*/ 1534941 w 2266354"/>
              <a:gd name="connsiteY167" fmla="*/ 849903 h 1462671"/>
              <a:gd name="connsiteX168" fmla="*/ 1280463 w 2266354"/>
              <a:gd name="connsiteY168" fmla="*/ 849903 h 1462671"/>
              <a:gd name="connsiteX169" fmla="*/ 1280463 w 2266354"/>
              <a:gd name="connsiteY169" fmla="*/ 802100 h 1462671"/>
              <a:gd name="connsiteX170" fmla="*/ 1529449 w 2266354"/>
              <a:gd name="connsiteY170" fmla="*/ 802100 h 1462671"/>
              <a:gd name="connsiteX171" fmla="*/ 1509458 w 2266354"/>
              <a:gd name="connsiteY171" fmla="*/ 731979 h 1462671"/>
              <a:gd name="connsiteX172" fmla="*/ 1210325 w 2266354"/>
              <a:gd name="connsiteY172" fmla="*/ 731979 h 1462671"/>
              <a:gd name="connsiteX173" fmla="*/ 1210325 w 2266354"/>
              <a:gd name="connsiteY173" fmla="*/ 849785 h 1462671"/>
              <a:gd name="connsiteX174" fmla="*/ 1160176 w 2266354"/>
              <a:gd name="connsiteY174" fmla="*/ 849785 h 1462671"/>
              <a:gd name="connsiteX175" fmla="*/ 1160176 w 2266354"/>
              <a:gd name="connsiteY175" fmla="*/ 682654 h 1462671"/>
              <a:gd name="connsiteX176" fmla="*/ 1487484 w 2266354"/>
              <a:gd name="connsiteY176" fmla="*/ 682654 h 1462671"/>
              <a:gd name="connsiteX177" fmla="*/ 1211144 w 2266354"/>
              <a:gd name="connsiteY177" fmla="*/ 472869 h 1462671"/>
              <a:gd name="connsiteX178" fmla="*/ 1194662 w 2266354"/>
              <a:gd name="connsiteY178" fmla="*/ 469480 h 1462671"/>
              <a:gd name="connsiteX179" fmla="*/ 1194662 w 2266354"/>
              <a:gd name="connsiteY179" fmla="*/ 555499 h 1462671"/>
              <a:gd name="connsiteX180" fmla="*/ 1211144 w 2266354"/>
              <a:gd name="connsiteY180" fmla="*/ 559707 h 1462671"/>
              <a:gd name="connsiteX181" fmla="*/ 1317519 w 2266354"/>
              <a:gd name="connsiteY181" fmla="*/ 612185 h 1462671"/>
              <a:gd name="connsiteX182" fmla="*/ 1160176 w 2266354"/>
              <a:gd name="connsiteY182" fmla="*/ 612185 h 1462671"/>
              <a:gd name="connsiteX183" fmla="*/ 1160176 w 2266354"/>
              <a:gd name="connsiteY183" fmla="*/ 464687 h 1462671"/>
              <a:gd name="connsiteX184" fmla="*/ 1117744 w 2266354"/>
              <a:gd name="connsiteY184" fmla="*/ 462584 h 1462671"/>
              <a:gd name="connsiteX185" fmla="*/ 1453582 w 2266354"/>
              <a:gd name="connsiteY185" fmla="*/ 0 h 1462671"/>
              <a:gd name="connsiteX186" fmla="*/ 1512032 w 2266354"/>
              <a:gd name="connsiteY186" fmla="*/ 1461970 h 1462671"/>
              <a:gd name="connsiteX187" fmla="*/ 246763 w 2266354"/>
              <a:gd name="connsiteY187" fmla="*/ 1461970 h 1462671"/>
              <a:gd name="connsiteX188" fmla="*/ 0 w 2266354"/>
              <a:gd name="connsiteY188" fmla="*/ 1208236 h 1462671"/>
              <a:gd name="connsiteX189" fmla="*/ 83813 w 2266354"/>
              <a:gd name="connsiteY189" fmla="*/ 1208236 h 1462671"/>
              <a:gd name="connsiteX190" fmla="*/ 499255 w 2266354"/>
              <a:gd name="connsiteY190" fmla="*/ 1142205 h 1462671"/>
              <a:gd name="connsiteX191" fmla="*/ 514571 w 2266354"/>
              <a:gd name="connsiteY191" fmla="*/ 1125376 h 1462671"/>
              <a:gd name="connsiteX192" fmla="*/ 595226 w 2266354"/>
              <a:gd name="connsiteY192" fmla="*/ 789244 h 1462671"/>
              <a:gd name="connsiteX193" fmla="*/ 504280 w 2266354"/>
              <a:gd name="connsiteY193" fmla="*/ 433248 h 1462671"/>
              <a:gd name="connsiteX194" fmla="*/ 1453235 w 2266354"/>
              <a:gd name="connsiteY194" fmla="*/ 113 h 14626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</a:cxnLst>
            <a:rect l="l" t="t" r="r" b="b"/>
            <a:pathLst>
              <a:path w="2266354" h="1462671">
                <a:moveTo>
                  <a:pt x="1923733" y="1159265"/>
                </a:moveTo>
                <a:lnTo>
                  <a:pt x="1816427" y="1462087"/>
                </a:lnTo>
                <a:lnTo>
                  <a:pt x="1716830" y="1462671"/>
                </a:lnTo>
                <a:lnTo>
                  <a:pt x="1701399" y="1382728"/>
                </a:lnTo>
                <a:lnTo>
                  <a:pt x="1672410" y="1462671"/>
                </a:lnTo>
                <a:lnTo>
                  <a:pt x="1560541" y="1462671"/>
                </a:lnTo>
                <a:cubicBezTo>
                  <a:pt x="1598627" y="1378417"/>
                  <a:pt x="1629440" y="1291078"/>
                  <a:pt x="1652656" y="1201576"/>
                </a:cubicBezTo>
                <a:cubicBezTo>
                  <a:pt x="1686672" y="1198773"/>
                  <a:pt x="1720456" y="1195030"/>
                  <a:pt x="1753886" y="1190592"/>
                </a:cubicBezTo>
                <a:lnTo>
                  <a:pt x="1771774" y="1280233"/>
                </a:lnTo>
                <a:lnTo>
                  <a:pt x="1806837" y="1182641"/>
                </a:lnTo>
                <a:cubicBezTo>
                  <a:pt x="1846268" y="1175863"/>
                  <a:pt x="1885241" y="1168069"/>
                  <a:pt x="1923733" y="1159265"/>
                </a:cubicBezTo>
                <a:close/>
                <a:moveTo>
                  <a:pt x="2266334" y="1045440"/>
                </a:moveTo>
                <a:lnTo>
                  <a:pt x="2249581" y="1148761"/>
                </a:lnTo>
                <a:cubicBezTo>
                  <a:pt x="2226507" y="1250085"/>
                  <a:pt x="2184380" y="1344162"/>
                  <a:pt x="2121870" y="1423051"/>
                </a:cubicBezTo>
                <a:cubicBezTo>
                  <a:pt x="2101856" y="1446158"/>
                  <a:pt x="2073357" y="1460193"/>
                  <a:pt x="2042852" y="1461970"/>
                </a:cubicBezTo>
                <a:lnTo>
                  <a:pt x="1853480" y="1461970"/>
                </a:lnTo>
                <a:lnTo>
                  <a:pt x="1964180" y="1149331"/>
                </a:lnTo>
                <a:cubicBezTo>
                  <a:pt x="2005247" y="1138967"/>
                  <a:pt x="2045853" y="1127279"/>
                  <a:pt x="2085986" y="1114272"/>
                </a:cubicBezTo>
                <a:lnTo>
                  <a:pt x="2036069" y="1255801"/>
                </a:lnTo>
                <a:cubicBezTo>
                  <a:pt x="2033032" y="1264102"/>
                  <a:pt x="2039575" y="1270648"/>
                  <a:pt x="2050449" y="1270648"/>
                </a:cubicBezTo>
                <a:lnTo>
                  <a:pt x="2060268" y="1270648"/>
                </a:lnTo>
                <a:cubicBezTo>
                  <a:pt x="2065610" y="1270718"/>
                  <a:pt x="2070519" y="1267717"/>
                  <a:pt x="2072892" y="1262934"/>
                </a:cubicBezTo>
                <a:lnTo>
                  <a:pt x="2130638" y="1099308"/>
                </a:lnTo>
                <a:close/>
                <a:moveTo>
                  <a:pt x="2266354" y="1045315"/>
                </a:moveTo>
                <a:lnTo>
                  <a:pt x="2266354" y="1045432"/>
                </a:lnTo>
                <a:lnTo>
                  <a:pt x="2266334" y="1045440"/>
                </a:lnTo>
                <a:close/>
                <a:moveTo>
                  <a:pt x="1024932" y="920141"/>
                </a:moveTo>
                <a:lnTo>
                  <a:pt x="1104071" y="920141"/>
                </a:lnTo>
                <a:lnTo>
                  <a:pt x="1104071" y="920261"/>
                </a:lnTo>
                <a:lnTo>
                  <a:pt x="1210325" y="920261"/>
                </a:lnTo>
                <a:lnTo>
                  <a:pt x="1210325" y="965724"/>
                </a:lnTo>
                <a:lnTo>
                  <a:pt x="1024932" y="965724"/>
                </a:lnTo>
                <a:close/>
                <a:moveTo>
                  <a:pt x="1117396" y="462584"/>
                </a:moveTo>
                <a:cubicBezTo>
                  <a:pt x="1103343" y="462584"/>
                  <a:pt x="1089292" y="463284"/>
                  <a:pt x="1075311" y="464687"/>
                </a:cubicBezTo>
                <a:lnTo>
                  <a:pt x="1075311" y="612415"/>
                </a:lnTo>
                <a:lnTo>
                  <a:pt x="918440" y="612415"/>
                </a:lnTo>
                <a:cubicBezTo>
                  <a:pt x="950527" y="588713"/>
                  <a:pt x="986590" y="570937"/>
                  <a:pt x="1024932" y="559937"/>
                </a:cubicBezTo>
                <a:cubicBezTo>
                  <a:pt x="1030424" y="558421"/>
                  <a:pt x="1035803" y="557015"/>
                  <a:pt x="1041297" y="555734"/>
                </a:cubicBezTo>
                <a:lnTo>
                  <a:pt x="1041297" y="470296"/>
                </a:lnTo>
                <a:cubicBezTo>
                  <a:pt x="1035803" y="471233"/>
                  <a:pt x="1030424" y="472402"/>
                  <a:pt x="1024932" y="473570"/>
                </a:cubicBezTo>
                <a:cubicBezTo>
                  <a:pt x="906799" y="500415"/>
                  <a:pt x="805964" y="576875"/>
                  <a:pt x="748241" y="683358"/>
                </a:cubicBezTo>
                <a:lnTo>
                  <a:pt x="1075548" y="683358"/>
                </a:lnTo>
                <a:lnTo>
                  <a:pt x="1075548" y="850487"/>
                </a:lnTo>
                <a:lnTo>
                  <a:pt x="1025162" y="850487"/>
                </a:lnTo>
                <a:lnTo>
                  <a:pt x="1025162" y="731979"/>
                </a:lnTo>
                <a:lnTo>
                  <a:pt x="725563" y="731979"/>
                </a:lnTo>
                <a:cubicBezTo>
                  <a:pt x="716820" y="754723"/>
                  <a:pt x="710099" y="778188"/>
                  <a:pt x="705459" y="802100"/>
                </a:cubicBezTo>
                <a:lnTo>
                  <a:pt x="954794" y="802100"/>
                </a:lnTo>
                <a:lnTo>
                  <a:pt x="954794" y="849785"/>
                </a:lnTo>
                <a:lnTo>
                  <a:pt x="699030" y="849785"/>
                </a:lnTo>
                <a:cubicBezTo>
                  <a:pt x="698209" y="860539"/>
                  <a:pt x="697862" y="871290"/>
                  <a:pt x="697862" y="882274"/>
                </a:cubicBezTo>
                <a:cubicBezTo>
                  <a:pt x="698012" y="1050748"/>
                  <a:pt x="798904" y="1202794"/>
                  <a:pt x="954090" y="1268428"/>
                </a:cubicBezTo>
                <a:cubicBezTo>
                  <a:pt x="966602" y="1273570"/>
                  <a:pt x="979460" y="1278362"/>
                  <a:pt x="992549" y="1282453"/>
                </a:cubicBezTo>
                <a:lnTo>
                  <a:pt x="1001669" y="1285140"/>
                </a:lnTo>
                <a:lnTo>
                  <a:pt x="1002603" y="1285140"/>
                </a:lnTo>
                <a:cubicBezTo>
                  <a:pt x="1005563" y="1286072"/>
                  <a:pt x="1008482" y="1286894"/>
                  <a:pt x="1011372" y="1287595"/>
                </a:cubicBezTo>
                <a:lnTo>
                  <a:pt x="1012540" y="1287595"/>
                </a:lnTo>
                <a:lnTo>
                  <a:pt x="1024230" y="1290517"/>
                </a:lnTo>
                <a:cubicBezTo>
                  <a:pt x="1029722" y="1291803"/>
                  <a:pt x="1035099" y="1292855"/>
                  <a:pt x="1040596" y="1293906"/>
                </a:cubicBezTo>
                <a:lnTo>
                  <a:pt x="1040596" y="1209989"/>
                </a:lnTo>
                <a:cubicBezTo>
                  <a:pt x="1035099" y="1208703"/>
                  <a:pt x="1029722" y="1207302"/>
                  <a:pt x="1024230" y="1205781"/>
                </a:cubicBezTo>
                <a:lnTo>
                  <a:pt x="1024230" y="1205197"/>
                </a:lnTo>
                <a:cubicBezTo>
                  <a:pt x="893950" y="1167602"/>
                  <a:pt x="799021" y="1055414"/>
                  <a:pt x="783541" y="920726"/>
                </a:cubicBezTo>
                <a:lnTo>
                  <a:pt x="954090" y="920726"/>
                </a:lnTo>
                <a:lnTo>
                  <a:pt x="954090" y="966308"/>
                </a:lnTo>
                <a:lnTo>
                  <a:pt x="845732" y="966308"/>
                </a:lnTo>
                <a:cubicBezTo>
                  <a:pt x="854123" y="992021"/>
                  <a:pt x="866256" y="1016354"/>
                  <a:pt x="881737" y="1038537"/>
                </a:cubicBezTo>
                <a:lnTo>
                  <a:pt x="1074610" y="1038537"/>
                </a:lnTo>
                <a:lnTo>
                  <a:pt x="1074610" y="1077573"/>
                </a:lnTo>
                <a:lnTo>
                  <a:pt x="914699" y="1077573"/>
                </a:lnTo>
                <a:cubicBezTo>
                  <a:pt x="957974" y="1120992"/>
                  <a:pt x="1014247" y="1149101"/>
                  <a:pt x="1074964" y="1157629"/>
                </a:cubicBezTo>
                <a:lnTo>
                  <a:pt x="1074964" y="1300452"/>
                </a:lnTo>
                <a:cubicBezTo>
                  <a:pt x="1103061" y="1303256"/>
                  <a:pt x="1131377" y="1303256"/>
                  <a:pt x="1159479" y="1300452"/>
                </a:cubicBezTo>
                <a:lnTo>
                  <a:pt x="1159479" y="1156231"/>
                </a:lnTo>
                <a:cubicBezTo>
                  <a:pt x="1218319" y="1146866"/>
                  <a:pt x="1272667" y="1119074"/>
                  <a:pt x="1314714" y="1076872"/>
                </a:cubicBezTo>
                <a:lnTo>
                  <a:pt x="1160176" y="1076872"/>
                </a:lnTo>
                <a:lnTo>
                  <a:pt x="1160176" y="1037835"/>
                </a:lnTo>
                <a:lnTo>
                  <a:pt x="1353171" y="1037835"/>
                </a:lnTo>
                <a:cubicBezTo>
                  <a:pt x="1368661" y="1015675"/>
                  <a:pt x="1380757" y="991333"/>
                  <a:pt x="1389058" y="965606"/>
                </a:cubicBezTo>
                <a:lnTo>
                  <a:pt x="1280813" y="965606"/>
                </a:lnTo>
                <a:lnTo>
                  <a:pt x="1280813" y="920141"/>
                </a:lnTo>
                <a:lnTo>
                  <a:pt x="1451245" y="920141"/>
                </a:lnTo>
                <a:cubicBezTo>
                  <a:pt x="1435825" y="1054792"/>
                  <a:pt x="1340932" y="1166970"/>
                  <a:pt x="1210677" y="1204498"/>
                </a:cubicBezTo>
                <a:cubicBezTo>
                  <a:pt x="1205183" y="1206133"/>
                  <a:pt x="1199804" y="1207534"/>
                  <a:pt x="1194195" y="1208821"/>
                </a:cubicBezTo>
                <a:lnTo>
                  <a:pt x="1194195" y="1294253"/>
                </a:lnTo>
                <a:cubicBezTo>
                  <a:pt x="1199687" y="1293202"/>
                  <a:pt x="1205183" y="1292153"/>
                  <a:pt x="1210677" y="1290865"/>
                </a:cubicBezTo>
                <a:lnTo>
                  <a:pt x="1211729" y="1290865"/>
                </a:lnTo>
                <a:lnTo>
                  <a:pt x="1215467" y="1289933"/>
                </a:lnTo>
                <a:lnTo>
                  <a:pt x="1220847" y="1288764"/>
                </a:lnTo>
                <a:lnTo>
                  <a:pt x="1225522" y="1287478"/>
                </a:lnTo>
                <a:lnTo>
                  <a:pt x="1230079" y="1286189"/>
                </a:lnTo>
                <a:lnTo>
                  <a:pt x="1235109" y="1284791"/>
                </a:lnTo>
                <a:lnTo>
                  <a:pt x="1238965" y="1283622"/>
                </a:lnTo>
                <a:lnTo>
                  <a:pt x="1244344" y="1281986"/>
                </a:lnTo>
                <a:lnTo>
                  <a:pt x="1247850" y="1280930"/>
                </a:lnTo>
                <a:cubicBezTo>
                  <a:pt x="1255095" y="1278480"/>
                  <a:pt x="1262345" y="1275908"/>
                  <a:pt x="1269477" y="1273220"/>
                </a:cubicBezTo>
                <a:lnTo>
                  <a:pt x="1270292" y="1273220"/>
                </a:lnTo>
                <a:lnTo>
                  <a:pt x="1276373" y="1270765"/>
                </a:lnTo>
                <a:lnTo>
                  <a:pt x="1279060" y="1269714"/>
                </a:lnTo>
                <a:lnTo>
                  <a:pt x="1285253" y="1267024"/>
                </a:lnTo>
                <a:lnTo>
                  <a:pt x="1287361" y="1266090"/>
                </a:lnTo>
                <a:lnTo>
                  <a:pt x="1293437" y="1263398"/>
                </a:lnTo>
                <a:lnTo>
                  <a:pt x="1295892" y="1262230"/>
                </a:lnTo>
                <a:lnTo>
                  <a:pt x="1302090" y="1259195"/>
                </a:lnTo>
                <a:lnTo>
                  <a:pt x="1303491" y="1258493"/>
                </a:lnTo>
                <a:lnTo>
                  <a:pt x="1310157" y="1255222"/>
                </a:lnTo>
                <a:lnTo>
                  <a:pt x="1311325" y="1254637"/>
                </a:lnTo>
                <a:cubicBezTo>
                  <a:pt x="1318103" y="1251014"/>
                  <a:pt x="1324881" y="1247273"/>
                  <a:pt x="1331547" y="1242950"/>
                </a:cubicBezTo>
                <a:lnTo>
                  <a:pt x="1333649" y="1241664"/>
                </a:lnTo>
                <a:lnTo>
                  <a:pt x="1338559" y="1238742"/>
                </a:lnTo>
                <a:lnTo>
                  <a:pt x="1341948" y="1236636"/>
                </a:lnTo>
                <a:lnTo>
                  <a:pt x="1346508" y="1233599"/>
                </a:lnTo>
                <a:lnTo>
                  <a:pt x="1349313" y="1231846"/>
                </a:lnTo>
                <a:lnTo>
                  <a:pt x="1354460" y="1228340"/>
                </a:lnTo>
                <a:lnTo>
                  <a:pt x="1356910" y="1226707"/>
                </a:lnTo>
                <a:lnTo>
                  <a:pt x="1361939" y="1223081"/>
                </a:lnTo>
                <a:lnTo>
                  <a:pt x="1363925" y="1221677"/>
                </a:lnTo>
                <a:cubicBezTo>
                  <a:pt x="1370006" y="1217237"/>
                  <a:pt x="1375967" y="1212681"/>
                  <a:pt x="1381813" y="1208006"/>
                </a:cubicBezTo>
                <a:lnTo>
                  <a:pt x="1383212" y="1206835"/>
                </a:lnTo>
                <a:lnTo>
                  <a:pt x="1388237" y="1202627"/>
                </a:lnTo>
                <a:lnTo>
                  <a:pt x="1390462" y="1200757"/>
                </a:lnTo>
                <a:cubicBezTo>
                  <a:pt x="1391980" y="1199588"/>
                  <a:pt x="1393266" y="1198302"/>
                  <a:pt x="1394785" y="1197020"/>
                </a:cubicBezTo>
                <a:lnTo>
                  <a:pt x="1397589" y="1194563"/>
                </a:lnTo>
                <a:lnTo>
                  <a:pt x="1401917" y="1190592"/>
                </a:lnTo>
                <a:lnTo>
                  <a:pt x="1404137" y="1188602"/>
                </a:lnTo>
                <a:lnTo>
                  <a:pt x="1408695" y="1184276"/>
                </a:lnTo>
                <a:lnTo>
                  <a:pt x="1410098" y="1182875"/>
                </a:lnTo>
                <a:cubicBezTo>
                  <a:pt x="1415477" y="1177616"/>
                  <a:pt x="1420737" y="1172356"/>
                  <a:pt x="1425762" y="1166750"/>
                </a:cubicBezTo>
                <a:lnTo>
                  <a:pt x="1427398" y="1165109"/>
                </a:lnTo>
                <a:lnTo>
                  <a:pt x="1431024" y="1161018"/>
                </a:lnTo>
                <a:cubicBezTo>
                  <a:pt x="1431955" y="1159967"/>
                  <a:pt x="1433011" y="1158916"/>
                  <a:pt x="1433945" y="1157747"/>
                </a:cubicBezTo>
                <a:lnTo>
                  <a:pt x="1436867" y="1154360"/>
                </a:lnTo>
                <a:lnTo>
                  <a:pt x="1440026" y="1150617"/>
                </a:lnTo>
                <a:lnTo>
                  <a:pt x="1442714" y="1147228"/>
                </a:lnTo>
                <a:cubicBezTo>
                  <a:pt x="1444000" y="1145824"/>
                  <a:pt x="1445281" y="1144189"/>
                  <a:pt x="1446450" y="1142672"/>
                </a:cubicBezTo>
                <a:lnTo>
                  <a:pt x="1448675" y="1139868"/>
                </a:lnTo>
                <a:cubicBezTo>
                  <a:pt x="1449959" y="1138345"/>
                  <a:pt x="1451127" y="1136709"/>
                  <a:pt x="1452413" y="1135075"/>
                </a:cubicBezTo>
                <a:cubicBezTo>
                  <a:pt x="1453700" y="1133440"/>
                  <a:pt x="1453819" y="1133322"/>
                  <a:pt x="1454404" y="1132388"/>
                </a:cubicBezTo>
                <a:lnTo>
                  <a:pt x="1459309" y="1125725"/>
                </a:lnTo>
                <a:lnTo>
                  <a:pt x="1461064" y="1123268"/>
                </a:lnTo>
                <a:lnTo>
                  <a:pt x="1465272" y="1117077"/>
                </a:lnTo>
                <a:lnTo>
                  <a:pt x="1467262" y="1114155"/>
                </a:lnTo>
                <a:lnTo>
                  <a:pt x="1470651" y="1109013"/>
                </a:lnTo>
                <a:lnTo>
                  <a:pt x="1472405" y="1106208"/>
                </a:lnTo>
                <a:lnTo>
                  <a:pt x="1475794" y="1100831"/>
                </a:lnTo>
                <a:lnTo>
                  <a:pt x="1477664" y="1097909"/>
                </a:lnTo>
                <a:cubicBezTo>
                  <a:pt x="1478715" y="1095919"/>
                  <a:pt x="1479884" y="1094049"/>
                  <a:pt x="1481053" y="1092066"/>
                </a:cubicBezTo>
                <a:lnTo>
                  <a:pt x="1482222" y="1089958"/>
                </a:lnTo>
                <a:cubicBezTo>
                  <a:pt x="1483510" y="1087858"/>
                  <a:pt x="1484679" y="1085637"/>
                  <a:pt x="1485965" y="1083417"/>
                </a:cubicBezTo>
                <a:lnTo>
                  <a:pt x="1487017" y="1081310"/>
                </a:lnTo>
                <a:cubicBezTo>
                  <a:pt x="1490171" y="1075703"/>
                  <a:pt x="1493093" y="1069622"/>
                  <a:pt x="1495902" y="1064133"/>
                </a:cubicBezTo>
                <a:lnTo>
                  <a:pt x="1496599" y="1062497"/>
                </a:lnTo>
                <a:cubicBezTo>
                  <a:pt x="1497885" y="1060042"/>
                  <a:pt x="1499056" y="1057470"/>
                  <a:pt x="1500105" y="1055017"/>
                </a:cubicBezTo>
                <a:lnTo>
                  <a:pt x="1500927" y="1053379"/>
                </a:lnTo>
                <a:cubicBezTo>
                  <a:pt x="1501978" y="1051041"/>
                  <a:pt x="1502912" y="1048704"/>
                  <a:pt x="1503849" y="1046484"/>
                </a:cubicBezTo>
                <a:lnTo>
                  <a:pt x="1505018" y="1043796"/>
                </a:lnTo>
                <a:lnTo>
                  <a:pt x="1507939" y="1036784"/>
                </a:lnTo>
                <a:lnTo>
                  <a:pt x="1508644" y="1035031"/>
                </a:lnTo>
                <a:lnTo>
                  <a:pt x="1511795" y="1026732"/>
                </a:lnTo>
                <a:lnTo>
                  <a:pt x="1511795" y="1025915"/>
                </a:lnTo>
                <a:cubicBezTo>
                  <a:pt x="1516356" y="1013291"/>
                  <a:pt x="1520446" y="1000435"/>
                  <a:pt x="1523486" y="987228"/>
                </a:cubicBezTo>
                <a:lnTo>
                  <a:pt x="1523486" y="986060"/>
                </a:lnTo>
                <a:lnTo>
                  <a:pt x="1525588" y="977294"/>
                </a:lnTo>
                <a:lnTo>
                  <a:pt x="1525588" y="976125"/>
                </a:lnTo>
                <a:cubicBezTo>
                  <a:pt x="1526410" y="972973"/>
                  <a:pt x="1526994" y="969934"/>
                  <a:pt x="1527579" y="966775"/>
                </a:cubicBezTo>
                <a:cubicBezTo>
                  <a:pt x="1530383" y="953221"/>
                  <a:pt x="1532488" y="939309"/>
                  <a:pt x="1534007" y="925288"/>
                </a:cubicBezTo>
                <a:cubicBezTo>
                  <a:pt x="1535413" y="911146"/>
                  <a:pt x="1536110" y="896771"/>
                  <a:pt x="1536110" y="882394"/>
                </a:cubicBezTo>
                <a:cubicBezTo>
                  <a:pt x="1536110" y="871408"/>
                  <a:pt x="1536110" y="860656"/>
                  <a:pt x="1534941" y="849903"/>
                </a:cubicBezTo>
                <a:lnTo>
                  <a:pt x="1280463" y="849903"/>
                </a:lnTo>
                <a:lnTo>
                  <a:pt x="1280463" y="802100"/>
                </a:lnTo>
                <a:lnTo>
                  <a:pt x="1529449" y="802100"/>
                </a:lnTo>
                <a:cubicBezTo>
                  <a:pt x="1524783" y="778202"/>
                  <a:pt x="1518099" y="754746"/>
                  <a:pt x="1509458" y="731979"/>
                </a:cubicBezTo>
                <a:lnTo>
                  <a:pt x="1210325" y="731979"/>
                </a:lnTo>
                <a:lnTo>
                  <a:pt x="1210325" y="849785"/>
                </a:lnTo>
                <a:lnTo>
                  <a:pt x="1160176" y="849785"/>
                </a:lnTo>
                <a:lnTo>
                  <a:pt x="1160176" y="682654"/>
                </a:lnTo>
                <a:lnTo>
                  <a:pt x="1487484" y="682654"/>
                </a:lnTo>
                <a:cubicBezTo>
                  <a:pt x="1429831" y="576244"/>
                  <a:pt x="1329153" y="499807"/>
                  <a:pt x="1211144" y="472869"/>
                </a:cubicBezTo>
                <a:cubicBezTo>
                  <a:pt x="1205648" y="471583"/>
                  <a:pt x="1200158" y="470531"/>
                  <a:pt x="1194662" y="469480"/>
                </a:cubicBezTo>
                <a:lnTo>
                  <a:pt x="1194662" y="555499"/>
                </a:lnTo>
                <a:cubicBezTo>
                  <a:pt x="1200121" y="556818"/>
                  <a:pt x="1205615" y="558222"/>
                  <a:pt x="1211144" y="559707"/>
                </a:cubicBezTo>
                <a:cubicBezTo>
                  <a:pt x="1249449" y="570703"/>
                  <a:pt x="1285479" y="588478"/>
                  <a:pt x="1317519" y="612185"/>
                </a:cubicBezTo>
                <a:lnTo>
                  <a:pt x="1160176" y="612185"/>
                </a:lnTo>
                <a:lnTo>
                  <a:pt x="1160176" y="464687"/>
                </a:lnTo>
                <a:cubicBezTo>
                  <a:pt x="1146083" y="463272"/>
                  <a:pt x="1131914" y="462570"/>
                  <a:pt x="1117744" y="462584"/>
                </a:cubicBezTo>
                <a:close/>
                <a:moveTo>
                  <a:pt x="1453582" y="0"/>
                </a:moveTo>
                <a:cubicBezTo>
                  <a:pt x="1702045" y="450991"/>
                  <a:pt x="1723695" y="992591"/>
                  <a:pt x="1512032" y="1461970"/>
                </a:cubicBezTo>
                <a:lnTo>
                  <a:pt x="246763" y="1461970"/>
                </a:lnTo>
                <a:cubicBezTo>
                  <a:pt x="168796" y="1461970"/>
                  <a:pt x="1286" y="1311555"/>
                  <a:pt x="0" y="1208236"/>
                </a:cubicBezTo>
                <a:lnTo>
                  <a:pt x="83813" y="1208236"/>
                </a:lnTo>
                <a:cubicBezTo>
                  <a:pt x="219119" y="1294207"/>
                  <a:pt x="397291" y="1265893"/>
                  <a:pt x="499255" y="1142205"/>
                </a:cubicBezTo>
                <a:lnTo>
                  <a:pt x="514571" y="1125376"/>
                </a:lnTo>
                <a:cubicBezTo>
                  <a:pt x="591015" y="1041691"/>
                  <a:pt x="595226" y="910207"/>
                  <a:pt x="595226" y="789244"/>
                </a:cubicBezTo>
                <a:cubicBezTo>
                  <a:pt x="595484" y="664798"/>
                  <a:pt x="564202" y="542326"/>
                  <a:pt x="504280" y="433248"/>
                </a:cubicBezTo>
                <a:lnTo>
                  <a:pt x="1453235" y="113"/>
                </a:lnTo>
                <a:close/>
              </a:path>
            </a:pathLst>
          </a:custGeom>
          <a:gradFill flip="none" rotWithShape="1">
            <a:gsLst>
              <a:gs pos="100000">
                <a:schemeClr val="accent1">
                  <a:lumMod val="90000"/>
                  <a:lumOff val="10000"/>
                  <a:alpha val="7000"/>
                </a:schemeClr>
              </a:gs>
              <a:gs pos="0">
                <a:schemeClr val="accent1">
                  <a:alpha val="1000"/>
                </a:schemeClr>
              </a:gs>
              <a:gs pos="58000">
                <a:schemeClr val="accent2">
                  <a:alpha val="500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652856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A3FDF26D-355B-699D-894A-DD59A825BFF6}"/>
              </a:ext>
            </a:extLst>
          </p:cNvPr>
          <p:cNvSpPr txBox="1"/>
          <p:nvPr/>
        </p:nvSpPr>
        <p:spPr>
          <a:xfrm>
            <a:off x="605554" y="431512"/>
            <a:ext cx="5795245" cy="553382"/>
          </a:xfrm>
          <a:prstGeom prst="rect">
            <a:avLst/>
          </a:prstGeom>
          <a:noFill/>
          <a:effectLst/>
        </p:spPr>
        <p:txBody>
          <a:bodyPr wrap="square" lIns="60350" tIns="30175" rIns="60350" bIns="30175">
            <a:spAutoFit/>
          </a:bodyPr>
          <a:lstStyle>
            <a:defPPr>
              <a:defRPr lang="zh-CN"/>
            </a:defPPr>
            <a:lvl1pPr algn="just">
              <a:defRPr sz="3200" b="1">
                <a:gradFill>
                  <a:gsLst>
                    <a:gs pos="100000">
                      <a:schemeClr val="accent1"/>
                    </a:gs>
                    <a:gs pos="0">
                      <a:schemeClr val="accent1">
                        <a:lumMod val="90000"/>
                        <a:lumOff val="10000"/>
                      </a:schemeClr>
                    </a:gs>
                    <a:gs pos="69000">
                      <a:schemeClr val="accent2"/>
                    </a:gs>
                  </a:gsLst>
                  <a:lin ang="5400000" scaled="1"/>
                </a:gradFill>
                <a:effectLst>
                  <a:outerShdw blurRad="63500" dist="25400" dir="2700007" algn="t" rotWithShape="0">
                    <a:srgbClr val="006479">
                      <a:alpha val="15000"/>
                    </a:srgbClr>
                  </a:outerShdw>
                </a:effectLst>
                <a:latin typeface="+mj-ea"/>
                <a:ea typeface="+mj-ea"/>
              </a:defRPr>
            </a:lvl1pPr>
            <a:lvl2pPr marL="0" marR="0" lvl="1" indent="0"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8800" b="1">
                <a:gradFill>
                  <a:gsLst>
                    <a:gs pos="0">
                      <a:srgbClr val="006479"/>
                    </a:gs>
                    <a:gs pos="100000">
                      <a:srgbClr val="00C2B9"/>
                    </a:gs>
                    <a:gs pos="57000">
                      <a:srgbClr val="008780"/>
                    </a:gs>
                  </a:gsLst>
                  <a:lin ang="54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2pPr>
          </a:lstStyle>
          <a:p>
            <a:r>
              <a:rPr lang="zh-CN" altLang="en-US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研究内容与方法</a:t>
            </a:r>
          </a:p>
        </p:txBody>
      </p:sp>
      <p:pic>
        <p:nvPicPr>
          <p:cNvPr id="32" name="图片 31" descr="黑暗中的树林&#10;&#10;描述已自动生成">
            <a:extLst>
              <a:ext uri="{FF2B5EF4-FFF2-40B4-BE49-F238E27FC236}">
                <a16:creationId xmlns:a16="http://schemas.microsoft.com/office/drawing/2014/main" id="{C9F11881-6F25-8955-D6CA-A01F0660A9F0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alphaModFix amt="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" y="3680698"/>
            <a:ext cx="6146855" cy="3177302"/>
          </a:xfrm>
          <a:custGeom>
            <a:avLst/>
            <a:gdLst>
              <a:gd name="connsiteX0" fmla="*/ 0 w 6146855"/>
              <a:gd name="connsiteY0" fmla="*/ 0 h 3177302"/>
              <a:gd name="connsiteX1" fmla="*/ 6146855 w 6146855"/>
              <a:gd name="connsiteY1" fmla="*/ 0 h 3177302"/>
              <a:gd name="connsiteX2" fmla="*/ 6146855 w 6146855"/>
              <a:gd name="connsiteY2" fmla="*/ 3177302 h 3177302"/>
              <a:gd name="connsiteX3" fmla="*/ 0 w 6146855"/>
              <a:gd name="connsiteY3" fmla="*/ 3177302 h 31773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46855" h="3177302">
                <a:moveTo>
                  <a:pt x="0" y="0"/>
                </a:moveTo>
                <a:lnTo>
                  <a:pt x="6146855" y="0"/>
                </a:lnTo>
                <a:lnTo>
                  <a:pt x="6146855" y="3177302"/>
                </a:lnTo>
                <a:lnTo>
                  <a:pt x="0" y="3177302"/>
                </a:lnTo>
                <a:close/>
              </a:path>
            </a:pathLst>
          </a:custGeom>
        </p:spPr>
      </p:pic>
      <p:grpSp>
        <p:nvGrpSpPr>
          <p:cNvPr id="33" name="组合 32">
            <a:extLst>
              <a:ext uri="{FF2B5EF4-FFF2-40B4-BE49-F238E27FC236}">
                <a16:creationId xmlns:a16="http://schemas.microsoft.com/office/drawing/2014/main" id="{B11459D0-5179-B46B-12CF-1B391F43D683}"/>
              </a:ext>
            </a:extLst>
          </p:cNvPr>
          <p:cNvGrpSpPr/>
          <p:nvPr/>
        </p:nvGrpSpPr>
        <p:grpSpPr>
          <a:xfrm>
            <a:off x="0" y="6210838"/>
            <a:ext cx="12192000" cy="647163"/>
            <a:chOff x="0" y="6210838"/>
            <a:chExt cx="12192000" cy="647163"/>
          </a:xfrm>
        </p:grpSpPr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B7F6FCBD-6B8C-D980-249F-4D1FA568E9A7}"/>
                </a:ext>
              </a:extLst>
            </p:cNvPr>
            <p:cNvSpPr/>
            <p:nvPr/>
          </p:nvSpPr>
          <p:spPr>
            <a:xfrm>
              <a:off x="0" y="6210838"/>
              <a:ext cx="12192000" cy="647163"/>
            </a:xfrm>
            <a:custGeom>
              <a:avLst/>
              <a:gdLst>
                <a:gd name="connsiteX0" fmla="*/ 0 w 12192000"/>
                <a:gd name="connsiteY0" fmla="*/ 0 h 1996520"/>
                <a:gd name="connsiteX1" fmla="*/ 43625 w 12192000"/>
                <a:gd name="connsiteY1" fmla="*/ 29389 h 1996520"/>
                <a:gd name="connsiteX2" fmla="*/ 6106788 w 12192000"/>
                <a:gd name="connsiteY2" fmla="*/ 1359188 h 1996520"/>
                <a:gd name="connsiteX3" fmla="*/ 12010381 w 12192000"/>
                <a:gd name="connsiteY3" fmla="*/ 124157 h 1996520"/>
                <a:gd name="connsiteX4" fmla="*/ 12192000 w 12192000"/>
                <a:gd name="connsiteY4" fmla="*/ 12365 h 1996520"/>
                <a:gd name="connsiteX5" fmla="*/ 12192000 w 12192000"/>
                <a:gd name="connsiteY5" fmla="*/ 1996520 h 1996520"/>
                <a:gd name="connsiteX6" fmla="*/ 0 w 12192000"/>
                <a:gd name="connsiteY6" fmla="*/ 1996520 h 1996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92000" h="1996520">
                  <a:moveTo>
                    <a:pt x="0" y="0"/>
                  </a:moveTo>
                  <a:lnTo>
                    <a:pt x="43625" y="29389"/>
                  </a:lnTo>
                  <a:cubicBezTo>
                    <a:pt x="1336102" y="830124"/>
                    <a:pt x="3568938" y="1359188"/>
                    <a:pt x="6106788" y="1359188"/>
                  </a:cubicBezTo>
                  <a:cubicBezTo>
                    <a:pt x="8543125" y="1359188"/>
                    <a:pt x="10698360" y="871602"/>
                    <a:pt x="12010381" y="124157"/>
                  </a:cubicBezTo>
                  <a:lnTo>
                    <a:pt x="12192000" y="12365"/>
                  </a:lnTo>
                  <a:lnTo>
                    <a:pt x="12192000" y="1996520"/>
                  </a:lnTo>
                  <a:lnTo>
                    <a:pt x="0" y="1996520"/>
                  </a:lnTo>
                  <a:close/>
                </a:path>
              </a:pathLst>
            </a:custGeom>
            <a:gradFill>
              <a:gsLst>
                <a:gs pos="0">
                  <a:schemeClr val="accent3">
                    <a:lumMod val="90000"/>
                    <a:lumOff val="10000"/>
                  </a:schemeClr>
                </a:gs>
                <a:gs pos="100000">
                  <a:schemeClr val="accent3">
                    <a:lumMod val="90000"/>
                    <a:lumOff val="10000"/>
                  </a:schemeClr>
                </a:gs>
                <a:gs pos="55000">
                  <a:schemeClr val="accent4"/>
                </a:gs>
              </a:gsLst>
              <a:lin ang="2700000" scaled="0"/>
            </a:gradFill>
            <a:ln w="9525">
              <a:noFill/>
            </a:ln>
            <a:effectLst>
              <a:outerShdw blurRad="190500" dist="88900" dir="2700000" algn="tl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spc="3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784892AA-2C51-8F45-C8C0-38B6D0C8B556}"/>
                </a:ext>
              </a:extLst>
            </p:cNvPr>
            <p:cNvSpPr/>
            <p:nvPr/>
          </p:nvSpPr>
          <p:spPr>
            <a:xfrm>
              <a:off x="0" y="6363178"/>
              <a:ext cx="12192000" cy="494823"/>
            </a:xfrm>
            <a:custGeom>
              <a:avLst/>
              <a:gdLst>
                <a:gd name="connsiteX0" fmla="*/ 0 w 12192000"/>
                <a:gd name="connsiteY0" fmla="*/ 0 h 1526547"/>
                <a:gd name="connsiteX1" fmla="*/ 43626 w 12192000"/>
                <a:gd name="connsiteY1" fmla="*/ 21296 h 1526547"/>
                <a:gd name="connsiteX2" fmla="*/ 6106789 w 12192000"/>
                <a:gd name="connsiteY2" fmla="*/ 984922 h 1526547"/>
                <a:gd name="connsiteX3" fmla="*/ 12010382 w 12192000"/>
                <a:gd name="connsiteY3" fmla="*/ 89969 h 1526547"/>
                <a:gd name="connsiteX4" fmla="*/ 12192000 w 12192000"/>
                <a:gd name="connsiteY4" fmla="*/ 8961 h 1526547"/>
                <a:gd name="connsiteX5" fmla="*/ 12192000 w 12192000"/>
                <a:gd name="connsiteY5" fmla="*/ 1526547 h 1526547"/>
                <a:gd name="connsiteX6" fmla="*/ 0 w 12192000"/>
                <a:gd name="connsiteY6" fmla="*/ 1526547 h 15265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92000" h="1526547">
                  <a:moveTo>
                    <a:pt x="0" y="0"/>
                  </a:moveTo>
                  <a:lnTo>
                    <a:pt x="43626" y="21296"/>
                  </a:lnTo>
                  <a:cubicBezTo>
                    <a:pt x="1336103" y="601541"/>
                    <a:pt x="3568939" y="984922"/>
                    <a:pt x="6106789" y="984922"/>
                  </a:cubicBezTo>
                  <a:cubicBezTo>
                    <a:pt x="8543126" y="984922"/>
                    <a:pt x="10698361" y="631598"/>
                    <a:pt x="12010382" y="89969"/>
                  </a:cubicBezTo>
                  <a:lnTo>
                    <a:pt x="12192000" y="8961"/>
                  </a:lnTo>
                  <a:lnTo>
                    <a:pt x="12192000" y="1526547"/>
                  </a:lnTo>
                  <a:lnTo>
                    <a:pt x="0" y="1526547"/>
                  </a:lnTo>
                  <a:close/>
                </a:path>
              </a:pathLst>
            </a:custGeom>
            <a:gradFill>
              <a:gsLst>
                <a:gs pos="100000">
                  <a:schemeClr val="accent1"/>
                </a:gs>
                <a:gs pos="49000">
                  <a:schemeClr val="accent2"/>
                </a:gs>
                <a:gs pos="0">
                  <a:schemeClr val="accent1"/>
                </a:gs>
              </a:gsLst>
              <a:lin ang="2700000" scaled="0"/>
            </a:gradFill>
            <a:ln w="9525">
              <a:noFill/>
            </a:ln>
            <a:effectLst>
              <a:outerShdw blurRad="190500" dist="88900" dir="2700000" algn="tl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spc="3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78A61D1F-996A-25C3-E101-031F2E561E60}"/>
              </a:ext>
            </a:extLst>
          </p:cNvPr>
          <p:cNvGrpSpPr/>
          <p:nvPr/>
        </p:nvGrpSpPr>
        <p:grpSpPr>
          <a:xfrm>
            <a:off x="4863441" y="3470520"/>
            <a:ext cx="672740" cy="568764"/>
            <a:chOff x="7956600" y="1774336"/>
            <a:chExt cx="196800" cy="166384"/>
          </a:xfrm>
        </p:grpSpPr>
        <p:sp>
          <p:nvSpPr>
            <p:cNvPr id="59" name="箭头: V 形 58">
              <a:extLst>
                <a:ext uri="{FF2B5EF4-FFF2-40B4-BE49-F238E27FC236}">
                  <a16:creationId xmlns:a16="http://schemas.microsoft.com/office/drawing/2014/main" id="{6CCB2595-5332-3513-9127-DF01138A758F}"/>
                </a:ext>
              </a:extLst>
            </p:cNvPr>
            <p:cNvSpPr/>
            <p:nvPr/>
          </p:nvSpPr>
          <p:spPr>
            <a:xfrm>
              <a:off x="7956600" y="1774336"/>
              <a:ext cx="101550" cy="166384"/>
            </a:xfrm>
            <a:prstGeom prst="chevron">
              <a:avLst>
                <a:gd name="adj" fmla="val 55208"/>
              </a:avLst>
            </a:prstGeom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55000"/>
                  </a:schemeClr>
                </a:gs>
              </a:gsLst>
              <a:lin ang="0" scaled="0"/>
            </a:gra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0" name="箭头: V 形 59">
              <a:extLst>
                <a:ext uri="{FF2B5EF4-FFF2-40B4-BE49-F238E27FC236}">
                  <a16:creationId xmlns:a16="http://schemas.microsoft.com/office/drawing/2014/main" id="{379E73C5-1F90-9A7B-D8F9-63801B987B69}"/>
                </a:ext>
              </a:extLst>
            </p:cNvPr>
            <p:cNvSpPr/>
            <p:nvPr/>
          </p:nvSpPr>
          <p:spPr>
            <a:xfrm>
              <a:off x="8051850" y="1774336"/>
              <a:ext cx="101550" cy="166384"/>
            </a:xfrm>
            <a:prstGeom prst="chevron">
              <a:avLst>
                <a:gd name="adj" fmla="val 55208"/>
              </a:avLst>
            </a:prstGeom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55000"/>
                  </a:schemeClr>
                </a:gs>
              </a:gsLst>
              <a:lin ang="0" scaled="0"/>
            </a:gra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2BB861BA-27BE-ACFC-D53D-8D9B840DDD66}"/>
              </a:ext>
            </a:extLst>
          </p:cNvPr>
          <p:cNvGrpSpPr/>
          <p:nvPr/>
        </p:nvGrpSpPr>
        <p:grpSpPr>
          <a:xfrm>
            <a:off x="6164713" y="1494979"/>
            <a:ext cx="5131494" cy="458197"/>
            <a:chOff x="5891806" y="1627814"/>
            <a:chExt cx="5131494" cy="458197"/>
          </a:xfrm>
        </p:grpSpPr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id="{64BAFB32-0815-D390-ECAB-D3046FEDA1CC}"/>
                </a:ext>
              </a:extLst>
            </p:cNvPr>
            <p:cNvGrpSpPr/>
            <p:nvPr/>
          </p:nvGrpSpPr>
          <p:grpSpPr>
            <a:xfrm>
              <a:off x="6096000" y="1627814"/>
              <a:ext cx="4927300" cy="458197"/>
              <a:chOff x="859798" y="4030742"/>
              <a:chExt cx="2904076" cy="1356095"/>
            </a:xfrm>
          </p:grpSpPr>
          <p:sp>
            <p:nvSpPr>
              <p:cNvPr id="110" name="平行四边形 109">
                <a:extLst>
                  <a:ext uri="{FF2B5EF4-FFF2-40B4-BE49-F238E27FC236}">
                    <a16:creationId xmlns:a16="http://schemas.microsoft.com/office/drawing/2014/main" id="{0F5DC0EA-2704-C91C-5C3C-33B1504F3B7A}"/>
                  </a:ext>
                </a:extLst>
              </p:cNvPr>
              <p:cNvSpPr/>
              <p:nvPr/>
            </p:nvSpPr>
            <p:spPr bwMode="auto">
              <a:xfrm flipH="1" flipV="1">
                <a:off x="869467" y="4118406"/>
                <a:ext cx="2894407" cy="1268431"/>
              </a:xfrm>
              <a:prstGeom prst="parallelogram">
                <a:avLst>
                  <a:gd name="adj" fmla="val 21922"/>
                </a:avLst>
              </a:prstGeom>
              <a:gradFill flip="none" rotWithShape="1">
                <a:gsLst>
                  <a:gs pos="100000">
                    <a:schemeClr val="accent1">
                      <a:alpha val="10000"/>
                    </a:schemeClr>
                  </a:gs>
                  <a:gs pos="12000">
                    <a:schemeClr val="accent1">
                      <a:alpha val="0"/>
                    </a:schemeClr>
                  </a:gs>
                </a:gsLst>
                <a:lin ang="10800000" scaled="1"/>
                <a:tileRect/>
              </a:gradFill>
              <a:ln w="6350">
                <a:gradFill flip="none" rotWithShape="1">
                  <a:gsLst>
                    <a:gs pos="100000">
                      <a:schemeClr val="accent1">
                        <a:alpha val="30000"/>
                      </a:schemeClr>
                    </a:gs>
                    <a:gs pos="11000">
                      <a:schemeClr val="accent1">
                        <a:alpha val="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4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11" name="平行四边形 110">
                <a:extLst>
                  <a:ext uri="{FF2B5EF4-FFF2-40B4-BE49-F238E27FC236}">
                    <a16:creationId xmlns:a16="http://schemas.microsoft.com/office/drawing/2014/main" id="{00FB8DEE-06FD-D10E-6DDF-A24B34381D82}"/>
                  </a:ext>
                </a:extLst>
              </p:cNvPr>
              <p:cNvSpPr/>
              <p:nvPr/>
            </p:nvSpPr>
            <p:spPr bwMode="auto">
              <a:xfrm flipH="1" flipV="1">
                <a:off x="859798" y="4030742"/>
                <a:ext cx="2894407" cy="1268431"/>
              </a:xfrm>
              <a:prstGeom prst="parallelogram">
                <a:avLst>
                  <a:gd name="adj" fmla="val 21439"/>
                </a:avLst>
              </a:prstGeom>
              <a:gradFill flip="none" rotWithShape="1">
                <a:gsLst>
                  <a:gs pos="100000">
                    <a:schemeClr val="accent1">
                      <a:lumMod val="95000"/>
                      <a:alpha val="0"/>
                    </a:schemeClr>
                  </a:gs>
                  <a:gs pos="15000">
                    <a:schemeClr val="accent2">
                      <a:alpha val="0"/>
                    </a:schemeClr>
                  </a:gs>
                </a:gsLst>
                <a:lin ang="10800000" scaled="1"/>
                <a:tileRect/>
              </a:gradFill>
              <a:ln w="12700">
                <a:gradFill flip="none" rotWithShape="1">
                  <a:gsLst>
                    <a:gs pos="100000">
                      <a:schemeClr val="accent1"/>
                    </a:gs>
                    <a:gs pos="21000">
                      <a:schemeClr val="accent1">
                        <a:alpha val="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4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2DE0F422-DF50-972A-5785-139D270F49EC}"/>
                </a:ext>
              </a:extLst>
            </p:cNvPr>
            <p:cNvSpPr txBox="1"/>
            <p:nvPr/>
          </p:nvSpPr>
          <p:spPr>
            <a:xfrm>
              <a:off x="5891806" y="1687635"/>
              <a:ext cx="5131494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单击此处输入你的正文，请尽量言简意赅的阐述观点。</a:t>
              </a:r>
            </a:p>
          </p:txBody>
        </p: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FA0D8FB7-5979-CB85-8A02-A8AB90E3BA86}"/>
              </a:ext>
            </a:extLst>
          </p:cNvPr>
          <p:cNvGrpSpPr/>
          <p:nvPr/>
        </p:nvGrpSpPr>
        <p:grpSpPr>
          <a:xfrm>
            <a:off x="6164713" y="2253651"/>
            <a:ext cx="5131494" cy="458197"/>
            <a:chOff x="5891806" y="1627814"/>
            <a:chExt cx="5131494" cy="458197"/>
          </a:xfrm>
        </p:grpSpPr>
        <p:grpSp>
          <p:nvGrpSpPr>
            <p:cNvPr id="103" name="组合 102">
              <a:extLst>
                <a:ext uri="{FF2B5EF4-FFF2-40B4-BE49-F238E27FC236}">
                  <a16:creationId xmlns:a16="http://schemas.microsoft.com/office/drawing/2014/main" id="{8CA0A903-88CD-B010-151E-05157A0CDDCF}"/>
                </a:ext>
              </a:extLst>
            </p:cNvPr>
            <p:cNvGrpSpPr/>
            <p:nvPr/>
          </p:nvGrpSpPr>
          <p:grpSpPr>
            <a:xfrm>
              <a:off x="6096000" y="1627814"/>
              <a:ext cx="4927300" cy="458197"/>
              <a:chOff x="859798" y="4030742"/>
              <a:chExt cx="2904076" cy="1356095"/>
            </a:xfrm>
          </p:grpSpPr>
          <p:sp>
            <p:nvSpPr>
              <p:cNvPr id="105" name="平行四边形 104">
                <a:extLst>
                  <a:ext uri="{FF2B5EF4-FFF2-40B4-BE49-F238E27FC236}">
                    <a16:creationId xmlns:a16="http://schemas.microsoft.com/office/drawing/2014/main" id="{D6026C7A-EB3C-F733-E29D-E96769274908}"/>
                  </a:ext>
                </a:extLst>
              </p:cNvPr>
              <p:cNvSpPr/>
              <p:nvPr/>
            </p:nvSpPr>
            <p:spPr bwMode="auto">
              <a:xfrm flipH="1" flipV="1">
                <a:off x="869467" y="4118406"/>
                <a:ext cx="2894407" cy="1268431"/>
              </a:xfrm>
              <a:prstGeom prst="parallelogram">
                <a:avLst>
                  <a:gd name="adj" fmla="val 21922"/>
                </a:avLst>
              </a:prstGeom>
              <a:gradFill flip="none" rotWithShape="1">
                <a:gsLst>
                  <a:gs pos="100000">
                    <a:schemeClr val="accent1">
                      <a:alpha val="10000"/>
                    </a:schemeClr>
                  </a:gs>
                  <a:gs pos="12000">
                    <a:schemeClr val="accent1">
                      <a:alpha val="0"/>
                    </a:schemeClr>
                  </a:gs>
                </a:gsLst>
                <a:lin ang="10800000" scaled="1"/>
                <a:tileRect/>
              </a:gradFill>
              <a:ln w="6350">
                <a:gradFill flip="none" rotWithShape="1">
                  <a:gsLst>
                    <a:gs pos="100000">
                      <a:schemeClr val="accent1">
                        <a:alpha val="30000"/>
                      </a:schemeClr>
                    </a:gs>
                    <a:gs pos="11000">
                      <a:schemeClr val="accent1">
                        <a:alpha val="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4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" name="平行四边形 16">
                <a:extLst>
                  <a:ext uri="{FF2B5EF4-FFF2-40B4-BE49-F238E27FC236}">
                    <a16:creationId xmlns:a16="http://schemas.microsoft.com/office/drawing/2014/main" id="{CDD2D563-B081-0BE7-7373-9150CF1C35DB}"/>
                  </a:ext>
                </a:extLst>
              </p:cNvPr>
              <p:cNvSpPr/>
              <p:nvPr/>
            </p:nvSpPr>
            <p:spPr bwMode="auto">
              <a:xfrm flipH="1" flipV="1">
                <a:off x="859798" y="4030742"/>
                <a:ext cx="2894407" cy="1268431"/>
              </a:xfrm>
              <a:prstGeom prst="parallelogram">
                <a:avLst>
                  <a:gd name="adj" fmla="val 21439"/>
                </a:avLst>
              </a:prstGeom>
              <a:gradFill flip="none" rotWithShape="1">
                <a:gsLst>
                  <a:gs pos="100000">
                    <a:schemeClr val="accent1">
                      <a:lumMod val="95000"/>
                      <a:alpha val="0"/>
                    </a:schemeClr>
                  </a:gs>
                  <a:gs pos="15000">
                    <a:schemeClr val="accent2">
                      <a:alpha val="0"/>
                    </a:schemeClr>
                  </a:gs>
                </a:gsLst>
                <a:lin ang="10800000" scaled="1"/>
                <a:tileRect/>
              </a:gradFill>
              <a:ln w="12700">
                <a:gradFill flip="none" rotWithShape="1">
                  <a:gsLst>
                    <a:gs pos="100000">
                      <a:schemeClr val="accent1"/>
                    </a:gs>
                    <a:gs pos="21000">
                      <a:schemeClr val="accent1">
                        <a:alpha val="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4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D7340578-5622-C998-078E-E7950A97F8AB}"/>
                </a:ext>
              </a:extLst>
            </p:cNvPr>
            <p:cNvSpPr txBox="1"/>
            <p:nvPr/>
          </p:nvSpPr>
          <p:spPr>
            <a:xfrm>
              <a:off x="5891806" y="1687635"/>
              <a:ext cx="5131494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单击此处输入你的正文，请尽量言简意赅的阐述观点。</a:t>
              </a:r>
            </a:p>
          </p:txBody>
        </p:sp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1BF192BF-E30E-31C6-6100-514BBCAE1401}"/>
              </a:ext>
            </a:extLst>
          </p:cNvPr>
          <p:cNvGrpSpPr/>
          <p:nvPr/>
        </p:nvGrpSpPr>
        <p:grpSpPr>
          <a:xfrm>
            <a:off x="6164713" y="3012323"/>
            <a:ext cx="5131494" cy="458197"/>
            <a:chOff x="5891806" y="1627814"/>
            <a:chExt cx="5131494" cy="458197"/>
          </a:xfrm>
        </p:grpSpPr>
        <p:grpSp>
          <p:nvGrpSpPr>
            <p:cNvPr id="96" name="组合 95">
              <a:extLst>
                <a:ext uri="{FF2B5EF4-FFF2-40B4-BE49-F238E27FC236}">
                  <a16:creationId xmlns:a16="http://schemas.microsoft.com/office/drawing/2014/main" id="{8966BFEF-F35E-5082-9F56-C9AFB46907F4}"/>
                </a:ext>
              </a:extLst>
            </p:cNvPr>
            <p:cNvGrpSpPr/>
            <p:nvPr/>
          </p:nvGrpSpPr>
          <p:grpSpPr>
            <a:xfrm>
              <a:off x="6096000" y="1627814"/>
              <a:ext cx="4927300" cy="458197"/>
              <a:chOff x="859798" y="4030742"/>
              <a:chExt cx="2904076" cy="1356095"/>
            </a:xfrm>
          </p:grpSpPr>
          <p:sp>
            <p:nvSpPr>
              <p:cNvPr id="14" name="平行四边形 13">
                <a:extLst>
                  <a:ext uri="{FF2B5EF4-FFF2-40B4-BE49-F238E27FC236}">
                    <a16:creationId xmlns:a16="http://schemas.microsoft.com/office/drawing/2014/main" id="{B0E3797F-ABDC-EF88-F482-1A5F2AE4A5E8}"/>
                  </a:ext>
                </a:extLst>
              </p:cNvPr>
              <p:cNvSpPr/>
              <p:nvPr/>
            </p:nvSpPr>
            <p:spPr bwMode="auto">
              <a:xfrm flipH="1" flipV="1">
                <a:off x="869467" y="4118406"/>
                <a:ext cx="2894407" cy="1268431"/>
              </a:xfrm>
              <a:prstGeom prst="parallelogram">
                <a:avLst>
                  <a:gd name="adj" fmla="val 21922"/>
                </a:avLst>
              </a:prstGeom>
              <a:gradFill flip="none" rotWithShape="1">
                <a:gsLst>
                  <a:gs pos="100000">
                    <a:schemeClr val="accent1">
                      <a:alpha val="10000"/>
                    </a:schemeClr>
                  </a:gs>
                  <a:gs pos="12000">
                    <a:schemeClr val="accent1">
                      <a:alpha val="0"/>
                    </a:schemeClr>
                  </a:gs>
                </a:gsLst>
                <a:lin ang="10800000" scaled="1"/>
                <a:tileRect/>
              </a:gradFill>
              <a:ln w="6350">
                <a:gradFill flip="none" rotWithShape="1">
                  <a:gsLst>
                    <a:gs pos="100000">
                      <a:schemeClr val="accent1">
                        <a:alpha val="30000"/>
                      </a:schemeClr>
                    </a:gs>
                    <a:gs pos="11000">
                      <a:schemeClr val="accent1">
                        <a:alpha val="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4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2" name="平行四边形 101">
                <a:extLst>
                  <a:ext uri="{FF2B5EF4-FFF2-40B4-BE49-F238E27FC236}">
                    <a16:creationId xmlns:a16="http://schemas.microsoft.com/office/drawing/2014/main" id="{6F9F49FA-DB54-5577-83BE-1A2E495EB7E2}"/>
                  </a:ext>
                </a:extLst>
              </p:cNvPr>
              <p:cNvSpPr/>
              <p:nvPr/>
            </p:nvSpPr>
            <p:spPr bwMode="auto">
              <a:xfrm flipH="1" flipV="1">
                <a:off x="859798" y="4030742"/>
                <a:ext cx="2894407" cy="1268431"/>
              </a:xfrm>
              <a:prstGeom prst="parallelogram">
                <a:avLst>
                  <a:gd name="adj" fmla="val 21439"/>
                </a:avLst>
              </a:prstGeom>
              <a:gradFill flip="none" rotWithShape="1">
                <a:gsLst>
                  <a:gs pos="100000">
                    <a:schemeClr val="accent1">
                      <a:lumMod val="95000"/>
                      <a:alpha val="0"/>
                    </a:schemeClr>
                  </a:gs>
                  <a:gs pos="15000">
                    <a:schemeClr val="accent2">
                      <a:alpha val="0"/>
                    </a:schemeClr>
                  </a:gs>
                </a:gsLst>
                <a:lin ang="10800000" scaled="1"/>
                <a:tileRect/>
              </a:gradFill>
              <a:ln w="12700">
                <a:gradFill flip="none" rotWithShape="1">
                  <a:gsLst>
                    <a:gs pos="100000">
                      <a:schemeClr val="accent1"/>
                    </a:gs>
                    <a:gs pos="21000">
                      <a:schemeClr val="accent1">
                        <a:alpha val="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4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97" name="文本框 96">
              <a:extLst>
                <a:ext uri="{FF2B5EF4-FFF2-40B4-BE49-F238E27FC236}">
                  <a16:creationId xmlns:a16="http://schemas.microsoft.com/office/drawing/2014/main" id="{E7057658-1FB6-DD0D-CC0B-C5E5D6BFB2A4}"/>
                </a:ext>
              </a:extLst>
            </p:cNvPr>
            <p:cNvSpPr txBox="1"/>
            <p:nvPr/>
          </p:nvSpPr>
          <p:spPr>
            <a:xfrm>
              <a:off x="5891806" y="1687635"/>
              <a:ext cx="5131494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单击此处输入你的正文，请尽量言简意赅的阐述观点。</a:t>
              </a:r>
            </a:p>
          </p:txBody>
        </p:sp>
      </p:grpSp>
      <p:grpSp>
        <p:nvGrpSpPr>
          <p:cNvPr id="64" name="组合 63">
            <a:extLst>
              <a:ext uri="{FF2B5EF4-FFF2-40B4-BE49-F238E27FC236}">
                <a16:creationId xmlns:a16="http://schemas.microsoft.com/office/drawing/2014/main" id="{4A478333-7E5C-DE7D-D31F-031EA8B089A8}"/>
              </a:ext>
            </a:extLst>
          </p:cNvPr>
          <p:cNvGrpSpPr/>
          <p:nvPr/>
        </p:nvGrpSpPr>
        <p:grpSpPr>
          <a:xfrm>
            <a:off x="6164713" y="3770995"/>
            <a:ext cx="5131494" cy="458197"/>
            <a:chOff x="5891806" y="1627814"/>
            <a:chExt cx="5131494" cy="458197"/>
          </a:xfrm>
        </p:grpSpPr>
        <p:grpSp>
          <p:nvGrpSpPr>
            <p:cNvPr id="72" name="组合 71">
              <a:extLst>
                <a:ext uri="{FF2B5EF4-FFF2-40B4-BE49-F238E27FC236}">
                  <a16:creationId xmlns:a16="http://schemas.microsoft.com/office/drawing/2014/main" id="{4B9E2F4A-2A2F-EEBC-50CC-FAB153EE1E92}"/>
                </a:ext>
              </a:extLst>
            </p:cNvPr>
            <p:cNvGrpSpPr/>
            <p:nvPr/>
          </p:nvGrpSpPr>
          <p:grpSpPr>
            <a:xfrm>
              <a:off x="6096000" y="1627814"/>
              <a:ext cx="4927300" cy="458197"/>
              <a:chOff x="859798" y="4030742"/>
              <a:chExt cx="2904076" cy="1356095"/>
            </a:xfrm>
          </p:grpSpPr>
          <p:sp>
            <p:nvSpPr>
              <p:cNvPr id="94" name="平行四边形 93">
                <a:extLst>
                  <a:ext uri="{FF2B5EF4-FFF2-40B4-BE49-F238E27FC236}">
                    <a16:creationId xmlns:a16="http://schemas.microsoft.com/office/drawing/2014/main" id="{65DF8C01-C469-9196-F37F-8769DA58FE97}"/>
                  </a:ext>
                </a:extLst>
              </p:cNvPr>
              <p:cNvSpPr/>
              <p:nvPr/>
            </p:nvSpPr>
            <p:spPr bwMode="auto">
              <a:xfrm flipH="1" flipV="1">
                <a:off x="869467" y="4118406"/>
                <a:ext cx="2894407" cy="1268431"/>
              </a:xfrm>
              <a:prstGeom prst="parallelogram">
                <a:avLst>
                  <a:gd name="adj" fmla="val 21922"/>
                </a:avLst>
              </a:prstGeom>
              <a:gradFill flip="none" rotWithShape="1">
                <a:gsLst>
                  <a:gs pos="100000">
                    <a:schemeClr val="accent1">
                      <a:alpha val="10000"/>
                    </a:schemeClr>
                  </a:gs>
                  <a:gs pos="12000">
                    <a:schemeClr val="accent1">
                      <a:alpha val="0"/>
                    </a:schemeClr>
                  </a:gs>
                </a:gsLst>
                <a:lin ang="10800000" scaled="1"/>
                <a:tileRect/>
              </a:gradFill>
              <a:ln w="6350">
                <a:gradFill flip="none" rotWithShape="1">
                  <a:gsLst>
                    <a:gs pos="100000">
                      <a:schemeClr val="accent1">
                        <a:alpha val="30000"/>
                      </a:schemeClr>
                    </a:gs>
                    <a:gs pos="11000">
                      <a:schemeClr val="accent1">
                        <a:alpha val="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4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95" name="平行四边形 94">
                <a:extLst>
                  <a:ext uri="{FF2B5EF4-FFF2-40B4-BE49-F238E27FC236}">
                    <a16:creationId xmlns:a16="http://schemas.microsoft.com/office/drawing/2014/main" id="{5C148673-447A-7976-B88B-A34C5CF61EF5}"/>
                  </a:ext>
                </a:extLst>
              </p:cNvPr>
              <p:cNvSpPr/>
              <p:nvPr/>
            </p:nvSpPr>
            <p:spPr bwMode="auto">
              <a:xfrm flipH="1" flipV="1">
                <a:off x="859798" y="4030742"/>
                <a:ext cx="2894407" cy="1268431"/>
              </a:xfrm>
              <a:prstGeom prst="parallelogram">
                <a:avLst>
                  <a:gd name="adj" fmla="val 21439"/>
                </a:avLst>
              </a:prstGeom>
              <a:gradFill flip="none" rotWithShape="1">
                <a:gsLst>
                  <a:gs pos="100000">
                    <a:schemeClr val="accent1">
                      <a:lumMod val="95000"/>
                      <a:alpha val="0"/>
                    </a:schemeClr>
                  </a:gs>
                  <a:gs pos="15000">
                    <a:schemeClr val="accent2">
                      <a:alpha val="0"/>
                    </a:schemeClr>
                  </a:gs>
                </a:gsLst>
                <a:lin ang="10800000" scaled="1"/>
                <a:tileRect/>
              </a:gradFill>
              <a:ln w="12700">
                <a:gradFill flip="none" rotWithShape="1">
                  <a:gsLst>
                    <a:gs pos="100000">
                      <a:schemeClr val="accent1"/>
                    </a:gs>
                    <a:gs pos="21000">
                      <a:schemeClr val="accent1">
                        <a:alpha val="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4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93" name="文本框 92">
              <a:extLst>
                <a:ext uri="{FF2B5EF4-FFF2-40B4-BE49-F238E27FC236}">
                  <a16:creationId xmlns:a16="http://schemas.microsoft.com/office/drawing/2014/main" id="{30AB0D41-967E-D98B-2AE6-6324839B8558}"/>
                </a:ext>
              </a:extLst>
            </p:cNvPr>
            <p:cNvSpPr txBox="1"/>
            <p:nvPr/>
          </p:nvSpPr>
          <p:spPr>
            <a:xfrm>
              <a:off x="5891806" y="1687635"/>
              <a:ext cx="5131494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单击此处输入你的正文，请尽量言简意赅的阐述观点。</a:t>
              </a:r>
            </a:p>
          </p:txBody>
        </p:sp>
      </p:grpSp>
      <p:grpSp>
        <p:nvGrpSpPr>
          <p:cNvPr id="67" name="组合 66">
            <a:extLst>
              <a:ext uri="{FF2B5EF4-FFF2-40B4-BE49-F238E27FC236}">
                <a16:creationId xmlns:a16="http://schemas.microsoft.com/office/drawing/2014/main" id="{5AB4EB98-527C-14B9-F70D-BE0D1AC9512D}"/>
              </a:ext>
            </a:extLst>
          </p:cNvPr>
          <p:cNvGrpSpPr/>
          <p:nvPr/>
        </p:nvGrpSpPr>
        <p:grpSpPr>
          <a:xfrm>
            <a:off x="6164713" y="4529667"/>
            <a:ext cx="5131494" cy="458197"/>
            <a:chOff x="5891806" y="1627814"/>
            <a:chExt cx="5131494" cy="458197"/>
          </a:xfrm>
        </p:grpSpPr>
        <p:grpSp>
          <p:nvGrpSpPr>
            <p:cNvPr id="68" name="组合 67">
              <a:extLst>
                <a:ext uri="{FF2B5EF4-FFF2-40B4-BE49-F238E27FC236}">
                  <a16:creationId xmlns:a16="http://schemas.microsoft.com/office/drawing/2014/main" id="{FA7C34DC-BE5B-8B94-99F8-09478D62BE5E}"/>
                </a:ext>
              </a:extLst>
            </p:cNvPr>
            <p:cNvGrpSpPr/>
            <p:nvPr/>
          </p:nvGrpSpPr>
          <p:grpSpPr>
            <a:xfrm>
              <a:off x="6096000" y="1627814"/>
              <a:ext cx="4927300" cy="458197"/>
              <a:chOff x="859798" y="4030742"/>
              <a:chExt cx="2904076" cy="1356095"/>
            </a:xfrm>
          </p:grpSpPr>
          <p:sp>
            <p:nvSpPr>
              <p:cNvPr id="70" name="平行四边形 69">
                <a:extLst>
                  <a:ext uri="{FF2B5EF4-FFF2-40B4-BE49-F238E27FC236}">
                    <a16:creationId xmlns:a16="http://schemas.microsoft.com/office/drawing/2014/main" id="{385DA1A9-21EB-57D4-F678-DAF9219891FB}"/>
                  </a:ext>
                </a:extLst>
              </p:cNvPr>
              <p:cNvSpPr/>
              <p:nvPr/>
            </p:nvSpPr>
            <p:spPr bwMode="auto">
              <a:xfrm flipH="1" flipV="1">
                <a:off x="869467" y="4118406"/>
                <a:ext cx="2894407" cy="1268431"/>
              </a:xfrm>
              <a:prstGeom prst="parallelogram">
                <a:avLst>
                  <a:gd name="adj" fmla="val 21922"/>
                </a:avLst>
              </a:prstGeom>
              <a:gradFill flip="none" rotWithShape="1">
                <a:gsLst>
                  <a:gs pos="100000">
                    <a:schemeClr val="accent1">
                      <a:alpha val="10000"/>
                    </a:schemeClr>
                  </a:gs>
                  <a:gs pos="12000">
                    <a:schemeClr val="accent1">
                      <a:alpha val="0"/>
                    </a:schemeClr>
                  </a:gs>
                </a:gsLst>
                <a:lin ang="10800000" scaled="1"/>
                <a:tileRect/>
              </a:gradFill>
              <a:ln w="6350">
                <a:gradFill flip="none" rotWithShape="1">
                  <a:gsLst>
                    <a:gs pos="100000">
                      <a:schemeClr val="accent1">
                        <a:alpha val="30000"/>
                      </a:schemeClr>
                    </a:gs>
                    <a:gs pos="11000">
                      <a:schemeClr val="accent1">
                        <a:alpha val="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4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71" name="平行四边形 70">
                <a:extLst>
                  <a:ext uri="{FF2B5EF4-FFF2-40B4-BE49-F238E27FC236}">
                    <a16:creationId xmlns:a16="http://schemas.microsoft.com/office/drawing/2014/main" id="{11BEB09E-D823-FB41-86B9-C44BA4D9E355}"/>
                  </a:ext>
                </a:extLst>
              </p:cNvPr>
              <p:cNvSpPr/>
              <p:nvPr/>
            </p:nvSpPr>
            <p:spPr bwMode="auto">
              <a:xfrm flipH="1" flipV="1">
                <a:off x="859798" y="4030742"/>
                <a:ext cx="2894407" cy="1268431"/>
              </a:xfrm>
              <a:prstGeom prst="parallelogram">
                <a:avLst>
                  <a:gd name="adj" fmla="val 21439"/>
                </a:avLst>
              </a:prstGeom>
              <a:gradFill flip="none" rotWithShape="1">
                <a:gsLst>
                  <a:gs pos="100000">
                    <a:schemeClr val="accent1">
                      <a:lumMod val="95000"/>
                      <a:alpha val="0"/>
                    </a:schemeClr>
                  </a:gs>
                  <a:gs pos="15000">
                    <a:schemeClr val="accent2">
                      <a:alpha val="0"/>
                    </a:schemeClr>
                  </a:gs>
                </a:gsLst>
                <a:lin ang="10800000" scaled="1"/>
                <a:tileRect/>
              </a:gradFill>
              <a:ln w="12700">
                <a:gradFill flip="none" rotWithShape="1">
                  <a:gsLst>
                    <a:gs pos="100000">
                      <a:schemeClr val="accent1"/>
                    </a:gs>
                    <a:gs pos="21000">
                      <a:schemeClr val="accent1">
                        <a:alpha val="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4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id="{41B05FAF-D32F-D82D-CBC0-C6D99B1886E3}"/>
                </a:ext>
              </a:extLst>
            </p:cNvPr>
            <p:cNvSpPr txBox="1"/>
            <p:nvPr/>
          </p:nvSpPr>
          <p:spPr>
            <a:xfrm>
              <a:off x="5891806" y="1687635"/>
              <a:ext cx="5131494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单击此处输入你的正文，请尽量言简意赅的阐述观点。</a:t>
              </a:r>
            </a:p>
          </p:txBody>
        </p:sp>
      </p:grpSp>
      <p:grpSp>
        <p:nvGrpSpPr>
          <p:cNvPr id="88" name="组合 87">
            <a:extLst>
              <a:ext uri="{FF2B5EF4-FFF2-40B4-BE49-F238E27FC236}">
                <a16:creationId xmlns:a16="http://schemas.microsoft.com/office/drawing/2014/main" id="{0ACBC9FF-C02C-336F-6A6D-DF5FD83D2DAA}"/>
              </a:ext>
            </a:extLst>
          </p:cNvPr>
          <p:cNvGrpSpPr/>
          <p:nvPr/>
        </p:nvGrpSpPr>
        <p:grpSpPr>
          <a:xfrm>
            <a:off x="6164713" y="5288341"/>
            <a:ext cx="5131494" cy="458197"/>
            <a:chOff x="5891806" y="1627814"/>
            <a:chExt cx="5131494" cy="458197"/>
          </a:xfrm>
        </p:grpSpPr>
        <p:grpSp>
          <p:nvGrpSpPr>
            <p:cNvPr id="89" name="组合 88">
              <a:extLst>
                <a:ext uri="{FF2B5EF4-FFF2-40B4-BE49-F238E27FC236}">
                  <a16:creationId xmlns:a16="http://schemas.microsoft.com/office/drawing/2014/main" id="{EEAF56CB-8184-4AE6-013C-9F77B8DCBE1C}"/>
                </a:ext>
              </a:extLst>
            </p:cNvPr>
            <p:cNvGrpSpPr/>
            <p:nvPr/>
          </p:nvGrpSpPr>
          <p:grpSpPr>
            <a:xfrm>
              <a:off x="6096000" y="1627814"/>
              <a:ext cx="4927300" cy="458197"/>
              <a:chOff x="859798" y="4030742"/>
              <a:chExt cx="2904076" cy="1356095"/>
            </a:xfrm>
          </p:grpSpPr>
          <p:sp>
            <p:nvSpPr>
              <p:cNvPr id="91" name="平行四边形 90">
                <a:extLst>
                  <a:ext uri="{FF2B5EF4-FFF2-40B4-BE49-F238E27FC236}">
                    <a16:creationId xmlns:a16="http://schemas.microsoft.com/office/drawing/2014/main" id="{6DFD8FAC-0DC6-4029-F357-9550D9EE63E0}"/>
                  </a:ext>
                </a:extLst>
              </p:cNvPr>
              <p:cNvSpPr/>
              <p:nvPr/>
            </p:nvSpPr>
            <p:spPr bwMode="auto">
              <a:xfrm flipH="1" flipV="1">
                <a:off x="869467" y="4118406"/>
                <a:ext cx="2894407" cy="1268431"/>
              </a:xfrm>
              <a:prstGeom prst="parallelogram">
                <a:avLst>
                  <a:gd name="adj" fmla="val 21922"/>
                </a:avLst>
              </a:prstGeom>
              <a:gradFill flip="none" rotWithShape="1">
                <a:gsLst>
                  <a:gs pos="100000">
                    <a:schemeClr val="accent1">
                      <a:alpha val="10000"/>
                    </a:schemeClr>
                  </a:gs>
                  <a:gs pos="12000">
                    <a:schemeClr val="accent1">
                      <a:alpha val="0"/>
                    </a:schemeClr>
                  </a:gs>
                </a:gsLst>
                <a:lin ang="10800000" scaled="1"/>
                <a:tileRect/>
              </a:gradFill>
              <a:ln w="6350">
                <a:gradFill flip="none" rotWithShape="1">
                  <a:gsLst>
                    <a:gs pos="100000">
                      <a:schemeClr val="accent1">
                        <a:alpha val="30000"/>
                      </a:schemeClr>
                    </a:gs>
                    <a:gs pos="11000">
                      <a:schemeClr val="accent1">
                        <a:alpha val="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4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92" name="平行四边形 91">
                <a:extLst>
                  <a:ext uri="{FF2B5EF4-FFF2-40B4-BE49-F238E27FC236}">
                    <a16:creationId xmlns:a16="http://schemas.microsoft.com/office/drawing/2014/main" id="{A7D13E91-E52E-20C0-EBA6-38DA8AC7C934}"/>
                  </a:ext>
                </a:extLst>
              </p:cNvPr>
              <p:cNvSpPr/>
              <p:nvPr/>
            </p:nvSpPr>
            <p:spPr bwMode="auto">
              <a:xfrm flipH="1" flipV="1">
                <a:off x="859798" y="4030742"/>
                <a:ext cx="2894407" cy="1268431"/>
              </a:xfrm>
              <a:prstGeom prst="parallelogram">
                <a:avLst>
                  <a:gd name="adj" fmla="val 21439"/>
                </a:avLst>
              </a:prstGeom>
              <a:gradFill flip="none" rotWithShape="1">
                <a:gsLst>
                  <a:gs pos="100000">
                    <a:schemeClr val="accent1">
                      <a:lumMod val="95000"/>
                      <a:alpha val="0"/>
                    </a:schemeClr>
                  </a:gs>
                  <a:gs pos="15000">
                    <a:schemeClr val="accent2">
                      <a:alpha val="0"/>
                    </a:schemeClr>
                  </a:gs>
                </a:gsLst>
                <a:lin ang="10800000" scaled="1"/>
                <a:tileRect/>
              </a:gradFill>
              <a:ln w="12700">
                <a:gradFill flip="none" rotWithShape="1">
                  <a:gsLst>
                    <a:gs pos="100000">
                      <a:schemeClr val="accent1"/>
                    </a:gs>
                    <a:gs pos="21000">
                      <a:schemeClr val="accent1">
                        <a:alpha val="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4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90" name="文本框 89">
              <a:extLst>
                <a:ext uri="{FF2B5EF4-FFF2-40B4-BE49-F238E27FC236}">
                  <a16:creationId xmlns:a16="http://schemas.microsoft.com/office/drawing/2014/main" id="{CD7FD6B8-5914-8CC8-3391-A29990B9D5D5}"/>
                </a:ext>
              </a:extLst>
            </p:cNvPr>
            <p:cNvSpPr txBox="1"/>
            <p:nvPr/>
          </p:nvSpPr>
          <p:spPr>
            <a:xfrm>
              <a:off x="5891806" y="1687635"/>
              <a:ext cx="5131494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单击此处输入你的正文，请尽量言简意赅的阐述观点。</a:t>
              </a:r>
            </a:p>
          </p:txBody>
        </p:sp>
      </p:grpSp>
      <p:grpSp>
        <p:nvGrpSpPr>
          <p:cNvPr id="112" name="组合 111">
            <a:extLst>
              <a:ext uri="{FF2B5EF4-FFF2-40B4-BE49-F238E27FC236}">
                <a16:creationId xmlns:a16="http://schemas.microsoft.com/office/drawing/2014/main" id="{EA64770B-EE54-F597-8320-89BA15D7A8E2}"/>
              </a:ext>
            </a:extLst>
          </p:cNvPr>
          <p:cNvGrpSpPr/>
          <p:nvPr/>
        </p:nvGrpSpPr>
        <p:grpSpPr>
          <a:xfrm>
            <a:off x="883093" y="1429275"/>
            <a:ext cx="3351816" cy="5441151"/>
            <a:chOff x="799588" y="1494978"/>
            <a:chExt cx="3351816" cy="5441151"/>
          </a:xfrm>
        </p:grpSpPr>
        <p:grpSp>
          <p:nvGrpSpPr>
            <p:cNvPr id="113" name="组合 112">
              <a:extLst>
                <a:ext uri="{FF2B5EF4-FFF2-40B4-BE49-F238E27FC236}">
                  <a16:creationId xmlns:a16="http://schemas.microsoft.com/office/drawing/2014/main" id="{F623B821-CA91-AE1D-C7AC-059D42B6C127}"/>
                </a:ext>
              </a:extLst>
            </p:cNvPr>
            <p:cNvGrpSpPr/>
            <p:nvPr/>
          </p:nvGrpSpPr>
          <p:grpSpPr>
            <a:xfrm>
              <a:off x="1073337" y="1494978"/>
              <a:ext cx="2804319" cy="3825018"/>
              <a:chOff x="1073336" y="1494978"/>
              <a:chExt cx="2804319" cy="3825018"/>
            </a:xfrm>
            <a:scene3d>
              <a:camera prst="perspectiveRight"/>
              <a:lightRig rig="threePt" dir="t"/>
            </a:scene3d>
          </p:grpSpPr>
          <p:pic>
            <p:nvPicPr>
              <p:cNvPr id="119" name="图片 118" descr="城市的风景&#10;&#10;描述已自动生成">
                <a:extLst>
                  <a:ext uri="{FF2B5EF4-FFF2-40B4-BE49-F238E27FC236}">
                    <a16:creationId xmlns:a16="http://schemas.microsoft.com/office/drawing/2014/main" id="{4714A249-2741-39D2-9572-9FFA30D0565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>
              <a:xfrm>
                <a:off x="1073336" y="1494978"/>
                <a:ext cx="2804319" cy="3825018"/>
              </a:xfrm>
              <a:custGeom>
                <a:avLst/>
                <a:gdLst>
                  <a:gd name="connsiteX0" fmla="*/ 217099 w 3220576"/>
                  <a:gd name="connsiteY0" fmla="*/ 0 h 4392780"/>
                  <a:gd name="connsiteX1" fmla="*/ 3036456 w 3220576"/>
                  <a:gd name="connsiteY1" fmla="*/ 0 h 4392780"/>
                  <a:gd name="connsiteX2" fmla="*/ 3220576 w 3220576"/>
                  <a:gd name="connsiteY2" fmla="*/ 184120 h 4392780"/>
                  <a:gd name="connsiteX3" fmla="*/ 3220576 w 3220576"/>
                  <a:gd name="connsiteY3" fmla="*/ 4175681 h 4392780"/>
                  <a:gd name="connsiteX4" fmla="*/ 3003477 w 3220576"/>
                  <a:gd name="connsiteY4" fmla="*/ 4392780 h 4392780"/>
                  <a:gd name="connsiteX5" fmla="*/ 184120 w 3220576"/>
                  <a:gd name="connsiteY5" fmla="*/ 4392780 h 4392780"/>
                  <a:gd name="connsiteX6" fmla="*/ 0 w 3220576"/>
                  <a:gd name="connsiteY6" fmla="*/ 4208660 h 4392780"/>
                  <a:gd name="connsiteX7" fmla="*/ 0 w 3220576"/>
                  <a:gd name="connsiteY7" fmla="*/ 217099 h 43927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220576" h="4392780">
                    <a:moveTo>
                      <a:pt x="217099" y="0"/>
                    </a:moveTo>
                    <a:lnTo>
                      <a:pt x="3036456" y="0"/>
                    </a:lnTo>
                    <a:lnTo>
                      <a:pt x="3220576" y="184120"/>
                    </a:lnTo>
                    <a:lnTo>
                      <a:pt x="3220576" y="4175681"/>
                    </a:lnTo>
                    <a:lnTo>
                      <a:pt x="3003477" y="4392780"/>
                    </a:lnTo>
                    <a:lnTo>
                      <a:pt x="184120" y="4392780"/>
                    </a:lnTo>
                    <a:lnTo>
                      <a:pt x="0" y="4208660"/>
                    </a:lnTo>
                    <a:lnTo>
                      <a:pt x="0" y="217099"/>
                    </a:lnTo>
                    <a:close/>
                  </a:path>
                </a:pathLst>
              </a:custGeom>
            </p:spPr>
          </p:pic>
          <p:sp>
            <p:nvSpPr>
              <p:cNvPr id="120" name="矩形: 剪去对角 119">
                <a:extLst>
                  <a:ext uri="{FF2B5EF4-FFF2-40B4-BE49-F238E27FC236}">
                    <a16:creationId xmlns:a16="http://schemas.microsoft.com/office/drawing/2014/main" id="{5C4265D9-BA96-47A3-F7F8-9C86A4855DC0}"/>
                  </a:ext>
                </a:extLst>
              </p:cNvPr>
              <p:cNvSpPr/>
              <p:nvPr/>
            </p:nvSpPr>
            <p:spPr>
              <a:xfrm>
                <a:off x="1073336" y="1494978"/>
                <a:ext cx="2804319" cy="3825018"/>
              </a:xfrm>
              <a:prstGeom prst="snip2DiagRect">
                <a:avLst>
                  <a:gd name="adj1" fmla="val 6741"/>
                  <a:gd name="adj2" fmla="val 5717"/>
                </a:avLst>
              </a:prstGeom>
              <a:gradFill>
                <a:gsLst>
                  <a:gs pos="0">
                    <a:schemeClr val="bg1"/>
                  </a:gs>
                  <a:gs pos="60000">
                    <a:srgbClr val="FFFFFF">
                      <a:alpha val="50000"/>
                    </a:srgbClr>
                  </a:gs>
                  <a:gs pos="44000">
                    <a:schemeClr val="bg1">
                      <a:alpha val="95000"/>
                    </a:schemeClr>
                  </a:gs>
                  <a:gs pos="90000">
                    <a:schemeClr val="bg1">
                      <a:alpha val="0"/>
                    </a:schemeClr>
                  </a:gs>
                </a:gsLst>
                <a:lin ang="5400000" scaled="0"/>
              </a:gradFill>
              <a:ln w="9525">
                <a:solidFill>
                  <a:schemeClr val="accent1">
                    <a:alpha val="50000"/>
                  </a:schemeClr>
                </a:solidFill>
              </a:ln>
              <a:effectLst>
                <a:outerShdw blurRad="381000" dist="63500" sx="95000" sy="95000" algn="ctr" rotWithShape="0">
                  <a:schemeClr val="accent1">
                    <a:alpha val="25000"/>
                  </a:scheme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grpSp>
            <p:nvGrpSpPr>
              <p:cNvPr id="121" name="组合 120">
                <a:extLst>
                  <a:ext uri="{FF2B5EF4-FFF2-40B4-BE49-F238E27FC236}">
                    <a16:creationId xmlns:a16="http://schemas.microsoft.com/office/drawing/2014/main" id="{EC3D4A7C-2DEC-3593-C562-4A2C4CCAFAE6}"/>
                  </a:ext>
                </a:extLst>
              </p:cNvPr>
              <p:cNvGrpSpPr/>
              <p:nvPr/>
            </p:nvGrpSpPr>
            <p:grpSpPr>
              <a:xfrm>
                <a:off x="1289390" y="1688189"/>
                <a:ext cx="2372210" cy="519947"/>
                <a:chOff x="1475126" y="1876414"/>
                <a:chExt cx="2525910" cy="553635"/>
              </a:xfrm>
            </p:grpSpPr>
            <p:sp>
              <p:nvSpPr>
                <p:cNvPr id="123" name="矩形: 圆角 122">
                  <a:extLst>
                    <a:ext uri="{FF2B5EF4-FFF2-40B4-BE49-F238E27FC236}">
                      <a16:creationId xmlns:a16="http://schemas.microsoft.com/office/drawing/2014/main" id="{5B97B9E0-BA3C-5D04-4A9E-234A86EFD562}"/>
                    </a:ext>
                  </a:extLst>
                </p:cNvPr>
                <p:cNvSpPr/>
                <p:nvPr/>
              </p:nvSpPr>
              <p:spPr>
                <a:xfrm>
                  <a:off x="1635791" y="1876414"/>
                  <a:ext cx="2204581" cy="553635"/>
                </a:xfrm>
                <a:prstGeom prst="roundRect">
                  <a:avLst>
                    <a:gd name="adj" fmla="val 50000"/>
                  </a:avLst>
                </a:prstGeom>
                <a:gradFill>
                  <a:gsLst>
                    <a:gs pos="100000">
                      <a:schemeClr val="accent1"/>
                    </a:gs>
                    <a:gs pos="49000">
                      <a:schemeClr val="accent2"/>
                    </a:gs>
                    <a:gs pos="0">
                      <a:schemeClr val="accent1"/>
                    </a:gs>
                  </a:gsLst>
                  <a:lin ang="2700000" scaled="0"/>
                </a:gradFill>
                <a:ln w="9525">
                  <a:noFill/>
                </a:ln>
                <a:effectLst>
                  <a:outerShdw blurRad="190500" dist="88900" dir="2700000" algn="tl" rotWithShape="0">
                    <a:schemeClr val="accent1">
                      <a:alpha val="20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800" spc="300" dirty="0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24" name="矩形 123">
                  <a:extLst>
                    <a:ext uri="{FF2B5EF4-FFF2-40B4-BE49-F238E27FC236}">
                      <a16:creationId xmlns:a16="http://schemas.microsoft.com/office/drawing/2014/main" id="{2220A281-1AC0-6074-EA0A-4BB00CE9F8FC}"/>
                    </a:ext>
                  </a:extLst>
                </p:cNvPr>
                <p:cNvSpPr/>
                <p:nvPr/>
              </p:nvSpPr>
              <p:spPr>
                <a:xfrm>
                  <a:off x="1475126" y="1953176"/>
                  <a:ext cx="2525910" cy="42603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dirty="0">
                      <a:solidFill>
                        <a:schemeClr val="bg1"/>
                      </a:solidFill>
                      <a:effectLst>
                        <a:outerShdw blurRad="114300" dist="76200" algn="ctr" rotWithShape="0">
                          <a:schemeClr val="accent1">
                            <a:alpha val="10000"/>
                          </a:schemeClr>
                        </a:outerShdw>
                      </a:effectLst>
                      <a:latin typeface="Arial" panose="020B0604020202020204" pitchFamily="34" charset="0"/>
                      <a:ea typeface="微软雅黑" panose="020B0503020204020204" pitchFamily="34" charset="-122"/>
                      <a:cs typeface="+mn-ea"/>
                      <a:sym typeface="Arial" panose="020B0604020202020204" pitchFamily="34" charset="0"/>
                    </a:rPr>
                    <a:t>此处添加小标题</a:t>
                  </a:r>
                </a:p>
              </p:txBody>
            </p:sp>
          </p:grpSp>
          <p:sp>
            <p:nvSpPr>
              <p:cNvPr id="122" name="文本框 121">
                <a:extLst>
                  <a:ext uri="{FF2B5EF4-FFF2-40B4-BE49-F238E27FC236}">
                    <a16:creationId xmlns:a16="http://schemas.microsoft.com/office/drawing/2014/main" id="{7EC14513-F875-32AF-2172-E535B8672F13}"/>
                  </a:ext>
                </a:extLst>
              </p:cNvPr>
              <p:cNvSpPr txBox="1"/>
              <p:nvPr/>
            </p:nvSpPr>
            <p:spPr>
              <a:xfrm>
                <a:off x="1334807" y="2388090"/>
                <a:ext cx="2281377" cy="134665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30000"/>
                  </a:lnSpc>
                </a:pPr>
                <a:r>
                  <a:rPr lang="zh-CN" altLang="en-US" sz="16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单击此处输入你的正文，请尽量言简意赅的阐述观点，根据需要可酌情增减文字。</a:t>
                </a:r>
              </a:p>
            </p:txBody>
          </p:sp>
        </p:grpSp>
        <p:grpSp>
          <p:nvGrpSpPr>
            <p:cNvPr id="114" name="组合 113">
              <a:extLst>
                <a:ext uri="{FF2B5EF4-FFF2-40B4-BE49-F238E27FC236}">
                  <a16:creationId xmlns:a16="http://schemas.microsoft.com/office/drawing/2014/main" id="{4846DD18-607D-9B64-7CB7-2361FB6260B2}"/>
                </a:ext>
              </a:extLst>
            </p:cNvPr>
            <p:cNvGrpSpPr/>
            <p:nvPr/>
          </p:nvGrpSpPr>
          <p:grpSpPr>
            <a:xfrm>
              <a:off x="799588" y="4211234"/>
              <a:ext cx="3351816" cy="2724895"/>
              <a:chOff x="7262037" y="3607912"/>
              <a:chExt cx="3997842" cy="3250088"/>
            </a:xfrm>
          </p:grpSpPr>
          <p:grpSp>
            <p:nvGrpSpPr>
              <p:cNvPr id="115" name="组合 114">
                <a:extLst>
                  <a:ext uri="{FF2B5EF4-FFF2-40B4-BE49-F238E27FC236}">
                    <a16:creationId xmlns:a16="http://schemas.microsoft.com/office/drawing/2014/main" id="{D168E91E-8C33-120D-265B-431124E900E6}"/>
                  </a:ext>
                </a:extLst>
              </p:cNvPr>
              <p:cNvGrpSpPr/>
              <p:nvPr/>
            </p:nvGrpSpPr>
            <p:grpSpPr>
              <a:xfrm>
                <a:off x="7807369" y="3607912"/>
                <a:ext cx="2899617" cy="3250088"/>
                <a:chOff x="2028" y="2031"/>
                <a:chExt cx="2995" cy="3357"/>
              </a:xfrm>
            </p:grpSpPr>
            <p:sp>
              <p:nvSpPr>
                <p:cNvPr id="117" name="图形">
                  <a:extLst>
                    <a:ext uri="{FF2B5EF4-FFF2-40B4-BE49-F238E27FC236}">
                      <a16:creationId xmlns:a16="http://schemas.microsoft.com/office/drawing/2014/main" id="{5665999C-F38B-F73D-F63D-51FD99D7BACF}"/>
                    </a:ext>
                  </a:extLst>
                </p:cNvPr>
                <p:cNvSpPr/>
                <p:nvPr/>
              </p:nvSpPr>
              <p:spPr>
                <a:xfrm>
                  <a:off x="2028" y="2031"/>
                  <a:ext cx="2995" cy="2995"/>
                </a:xfrm>
                <a:prstGeom prst="roundRect">
                  <a:avLst>
                    <a:gd name="adj" fmla="val 4538"/>
                  </a:avLst>
                </a:prstGeom>
                <a:gradFill>
                  <a:gsLst>
                    <a:gs pos="23000">
                      <a:schemeClr val="accent2">
                        <a:alpha val="0"/>
                      </a:schemeClr>
                    </a:gs>
                    <a:gs pos="100000">
                      <a:schemeClr val="accent1">
                        <a:alpha val="30000"/>
                      </a:schemeClr>
                    </a:gs>
                  </a:gsLst>
                  <a:lin ang="8100000" scaled="1"/>
                </a:gradFill>
                <a:ln w="22225">
                  <a:gradFill flip="none" rotWithShape="1">
                    <a:gsLst>
                      <a:gs pos="27000">
                        <a:schemeClr val="accent2">
                          <a:alpha val="0"/>
                        </a:schemeClr>
                      </a:gs>
                      <a:gs pos="100000">
                        <a:srgbClr val="25A6FC"/>
                      </a:gs>
                    </a:gsLst>
                    <a:lin ang="8100000" scaled="1"/>
                    <a:tileRect/>
                  </a:gradFill>
                  <a:prstDash val="sysDash"/>
                </a:ln>
                <a:effectLst/>
                <a:scene3d>
                  <a:camera prst="isometricTopUp">
                    <a:rot lat="19015212" lon="17445209" rev="4529344"/>
                  </a:camera>
                  <a:lightRig rig="contrasting" dir="t">
                    <a:rot lat="0" lon="0" rev="2400000"/>
                  </a:lightRig>
                </a:scene3d>
                <a:sp3d prstMaterial="powder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 sz="1100">
                    <a:effectLst>
                      <a:outerShdw blurRad="50800" dist="38100" dir="5400000" algn="t" rotWithShape="0">
                        <a:prstClr val="black">
                          <a:alpha val="40000"/>
                        </a:prstClr>
                      </a:outerShdw>
                    </a:effectLst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18" name="图形">
                  <a:extLst>
                    <a:ext uri="{FF2B5EF4-FFF2-40B4-BE49-F238E27FC236}">
                      <a16:creationId xmlns:a16="http://schemas.microsoft.com/office/drawing/2014/main" id="{61612DFE-961A-7CC7-8D1E-CDD420ECDC5B}"/>
                    </a:ext>
                  </a:extLst>
                </p:cNvPr>
                <p:cNvSpPr/>
                <p:nvPr/>
              </p:nvSpPr>
              <p:spPr>
                <a:xfrm>
                  <a:off x="2028" y="2393"/>
                  <a:ext cx="2995" cy="2995"/>
                </a:xfrm>
                <a:prstGeom prst="roundRect">
                  <a:avLst>
                    <a:gd name="adj" fmla="val 4538"/>
                  </a:avLst>
                </a:prstGeom>
                <a:noFill/>
                <a:ln w="47625">
                  <a:gradFill flip="none" rotWithShape="1">
                    <a:gsLst>
                      <a:gs pos="27000">
                        <a:schemeClr val="accent2">
                          <a:alpha val="0"/>
                        </a:schemeClr>
                      </a:gs>
                      <a:gs pos="100000">
                        <a:schemeClr val="accent2"/>
                      </a:gs>
                    </a:gsLst>
                    <a:lin ang="8100000" scaled="1"/>
                    <a:tileRect/>
                  </a:gradFill>
                </a:ln>
                <a:effectLst/>
                <a:scene3d>
                  <a:camera prst="isometricTopUp">
                    <a:rot lat="19015212" lon="17445209" rev="4529344"/>
                  </a:camera>
                  <a:lightRig rig="contrasting" dir="t">
                    <a:rot lat="0" lon="0" rev="2400000"/>
                  </a:lightRig>
                </a:scene3d>
                <a:sp3d prstMaterial="powder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 sz="1100">
                    <a:effectLst>
                      <a:outerShdw blurRad="50800" dist="38100" dir="5400000" algn="t" rotWithShape="0">
                        <a:prstClr val="black">
                          <a:alpha val="40000"/>
                        </a:prstClr>
                      </a:outerShdw>
                    </a:effectLst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116" name="箭头: 五边形 31">
                <a:extLst>
                  <a:ext uri="{FF2B5EF4-FFF2-40B4-BE49-F238E27FC236}">
                    <a16:creationId xmlns:a16="http://schemas.microsoft.com/office/drawing/2014/main" id="{F7C0AB49-A199-EED9-C2F2-AA055917C14F}"/>
                  </a:ext>
                </a:extLst>
              </p:cNvPr>
              <p:cNvSpPr/>
              <p:nvPr/>
            </p:nvSpPr>
            <p:spPr>
              <a:xfrm>
                <a:off x="7262037" y="4104167"/>
                <a:ext cx="3997842" cy="1477004"/>
              </a:xfrm>
              <a:custGeom>
                <a:avLst/>
                <a:gdLst>
                  <a:gd name="connsiteX0" fmla="*/ 0 w 5857460"/>
                  <a:gd name="connsiteY0" fmla="*/ 0 h 2845750"/>
                  <a:gd name="connsiteX1" fmla="*/ 5857460 w 5857460"/>
                  <a:gd name="connsiteY1" fmla="*/ 0 h 2845750"/>
                  <a:gd name="connsiteX2" fmla="*/ 5857460 w 5857460"/>
                  <a:gd name="connsiteY2" fmla="*/ 1895364 h 2845750"/>
                  <a:gd name="connsiteX3" fmla="*/ 5857460 w 5857460"/>
                  <a:gd name="connsiteY3" fmla="*/ 1900772 h 2845750"/>
                  <a:gd name="connsiteX4" fmla="*/ 5840795 w 5857460"/>
                  <a:gd name="connsiteY4" fmla="*/ 1900772 h 2845750"/>
                  <a:gd name="connsiteX5" fmla="*/ 2928730 w 5857460"/>
                  <a:gd name="connsiteY5" fmla="*/ 2845750 h 2845750"/>
                  <a:gd name="connsiteX6" fmla="*/ 16666 w 5857460"/>
                  <a:gd name="connsiteY6" fmla="*/ 1900772 h 2845750"/>
                  <a:gd name="connsiteX7" fmla="*/ 0 w 5857460"/>
                  <a:gd name="connsiteY7" fmla="*/ 1900772 h 2845750"/>
                  <a:gd name="connsiteX8" fmla="*/ 0 w 5857460"/>
                  <a:gd name="connsiteY8" fmla="*/ 1895364 h 2845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857460" h="2845750">
                    <a:moveTo>
                      <a:pt x="0" y="0"/>
                    </a:moveTo>
                    <a:lnTo>
                      <a:pt x="5857460" y="0"/>
                    </a:lnTo>
                    <a:lnTo>
                      <a:pt x="5857460" y="1895364"/>
                    </a:lnTo>
                    <a:lnTo>
                      <a:pt x="5857460" y="1900772"/>
                    </a:lnTo>
                    <a:lnTo>
                      <a:pt x="5840795" y="1900772"/>
                    </a:lnTo>
                    <a:lnTo>
                      <a:pt x="2928730" y="2845750"/>
                    </a:lnTo>
                    <a:lnTo>
                      <a:pt x="16666" y="1900772"/>
                    </a:lnTo>
                    <a:lnTo>
                      <a:pt x="0" y="1900772"/>
                    </a:lnTo>
                    <a:lnTo>
                      <a:pt x="0" y="1895364"/>
                    </a:lnTo>
                    <a:close/>
                  </a:path>
                </a:pathLst>
              </a:custGeom>
              <a:gradFill>
                <a:gsLst>
                  <a:gs pos="8000">
                    <a:schemeClr val="accent1">
                      <a:alpha val="0"/>
                    </a:schemeClr>
                  </a:gs>
                  <a:gs pos="100000">
                    <a:schemeClr val="accent1">
                      <a:alpha val="30000"/>
                    </a:schemeClr>
                  </a:gs>
                </a:gsLst>
                <a:lin ang="5400000" scaled="1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E62B12F6-C505-BB0C-499C-236456D23EDB}"/>
              </a:ext>
            </a:extLst>
          </p:cNvPr>
          <p:cNvGrpSpPr/>
          <p:nvPr/>
        </p:nvGrpSpPr>
        <p:grpSpPr>
          <a:xfrm>
            <a:off x="6759525" y="773244"/>
            <a:ext cx="4981803" cy="230216"/>
            <a:chOff x="3577050" y="595426"/>
            <a:chExt cx="4981803" cy="230216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5CE97B0B-B192-70AB-BEC8-D685DBE68F15}"/>
                </a:ext>
              </a:extLst>
            </p:cNvPr>
            <p:cNvSpPr txBox="1"/>
            <p:nvPr/>
          </p:nvSpPr>
          <p:spPr>
            <a:xfrm>
              <a:off x="3577050" y="595426"/>
              <a:ext cx="1490250" cy="230216"/>
            </a:xfrm>
            <a:prstGeom prst="rect">
              <a:avLst/>
            </a:prstGeom>
            <a:noFill/>
            <a:effectLst/>
          </p:spPr>
          <p:txBody>
            <a:bodyPr wrap="square" lIns="60350" tIns="30175" rIns="60350" bIns="30175">
              <a:spAutoFit/>
            </a:bodyPr>
            <a:lstStyle>
              <a:defPPr>
                <a:defRPr lang="zh-CN"/>
              </a:defPPr>
              <a:lvl1pPr algn="ctr">
                <a:defRPr sz="1100" b="1">
                  <a:solidFill>
                    <a:schemeClr val="tx1">
                      <a:lumMod val="25000"/>
                      <a:lumOff val="75000"/>
                    </a:schemeClr>
                  </a:solidFill>
                  <a:effectLst/>
                  <a:latin typeface="+mj-ea"/>
                  <a:ea typeface="+mj-ea"/>
                </a:defRPr>
              </a:lvl1pPr>
            </a:lstStyle>
            <a:p>
              <a:r>
                <a:rPr lang="zh-CN" altLang="en-US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研究背景与现状</a:t>
              </a:r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10272CD8-CB38-F481-2241-BC1EA87476E5}"/>
                </a:ext>
              </a:extLst>
            </p:cNvPr>
            <p:cNvSpPr txBox="1"/>
            <p:nvPr/>
          </p:nvSpPr>
          <p:spPr>
            <a:xfrm>
              <a:off x="4740901" y="595426"/>
              <a:ext cx="1490250" cy="230216"/>
            </a:xfrm>
            <a:prstGeom prst="rect">
              <a:avLst/>
            </a:prstGeom>
            <a:noFill/>
            <a:effectLst/>
          </p:spPr>
          <p:txBody>
            <a:bodyPr wrap="square" lIns="60350" tIns="30175" rIns="60350" bIns="30175">
              <a:spAutoFit/>
            </a:bodyPr>
            <a:lstStyle>
              <a:defPPr>
                <a:defRPr lang="zh-CN"/>
              </a:defPPr>
              <a:lvl1pPr algn="ctr">
                <a:defRPr sz="1100" b="1">
                  <a:gradFill>
                    <a:gsLst>
                      <a:gs pos="100000">
                        <a:srgbClr val="006479"/>
                      </a:gs>
                      <a:gs pos="0">
                        <a:schemeClr val="accent1">
                          <a:lumMod val="90000"/>
                          <a:lumOff val="10000"/>
                        </a:schemeClr>
                      </a:gs>
                      <a:gs pos="69000">
                        <a:srgbClr val="008780"/>
                      </a:gs>
                    </a:gsLst>
                    <a:lin ang="5400000" scaled="1"/>
                  </a:gradFill>
                  <a:effectLst>
                    <a:outerShdw blurRad="63500" dist="25400" dir="2700007" algn="t" rotWithShape="0">
                      <a:srgbClr val="006479">
                        <a:alpha val="15000"/>
                      </a:srgbClr>
                    </a:outerShdw>
                  </a:effectLst>
                  <a:latin typeface="+mj-ea"/>
                  <a:ea typeface="+mj-ea"/>
                </a:defRPr>
              </a:lvl1pPr>
            </a:lstStyle>
            <a:p>
              <a:r>
                <a:rPr lang="zh-CN" altLang="en-US" dirty="0">
                  <a:gradFill>
                    <a:gsLst>
                      <a:gs pos="100000">
                        <a:schemeClr val="accent1"/>
                      </a:gs>
                      <a:gs pos="0">
                        <a:schemeClr val="accent1">
                          <a:lumMod val="90000"/>
                          <a:lumOff val="10000"/>
                        </a:schemeClr>
                      </a:gs>
                      <a:gs pos="69000">
                        <a:schemeClr val="accent2"/>
                      </a:gs>
                    </a:gsLst>
                    <a:lin ang="5400000" scaled="1"/>
                  </a:gra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研究内容与方法</a:t>
              </a: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063856C4-0BF5-755A-5400-5B83E88CF89E}"/>
                </a:ext>
              </a:extLst>
            </p:cNvPr>
            <p:cNvSpPr txBox="1"/>
            <p:nvPr/>
          </p:nvSpPr>
          <p:spPr>
            <a:xfrm>
              <a:off x="5904752" y="595426"/>
              <a:ext cx="1490250" cy="230216"/>
            </a:xfrm>
            <a:prstGeom prst="rect">
              <a:avLst/>
            </a:prstGeom>
            <a:noFill/>
            <a:effectLst/>
          </p:spPr>
          <p:txBody>
            <a:bodyPr wrap="square" lIns="60350" tIns="30175" rIns="60350" bIns="30175">
              <a:spAutoFit/>
            </a:bodyPr>
            <a:lstStyle>
              <a:defPPr>
                <a:defRPr lang="zh-CN"/>
              </a:defPPr>
              <a:lvl1pPr algn="ctr">
                <a:defRPr sz="1100" b="1">
                  <a:solidFill>
                    <a:schemeClr val="tx1">
                      <a:lumMod val="25000"/>
                      <a:lumOff val="75000"/>
                    </a:schemeClr>
                  </a:solidFill>
                  <a:effectLst/>
                  <a:latin typeface="+mj-ea"/>
                  <a:ea typeface="+mj-ea"/>
                </a:defRPr>
              </a:lvl1pPr>
            </a:lstStyle>
            <a:p>
              <a:r>
                <a:rPr lang="zh-CN" altLang="en-US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研究成果及应用</a:t>
              </a: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2B95FFEC-B7CD-1F19-E1AE-23BBD58EE806}"/>
                </a:ext>
              </a:extLst>
            </p:cNvPr>
            <p:cNvSpPr txBox="1"/>
            <p:nvPr/>
          </p:nvSpPr>
          <p:spPr>
            <a:xfrm>
              <a:off x="7068603" y="595426"/>
              <a:ext cx="1490250" cy="230216"/>
            </a:xfrm>
            <a:prstGeom prst="rect">
              <a:avLst/>
            </a:prstGeom>
            <a:noFill/>
            <a:effectLst/>
          </p:spPr>
          <p:txBody>
            <a:bodyPr wrap="square" lIns="60350" tIns="30175" rIns="60350" bIns="30175">
              <a:spAutoFit/>
            </a:bodyPr>
            <a:lstStyle>
              <a:defPPr>
                <a:defRPr lang="zh-CN"/>
              </a:defPPr>
              <a:lvl1pPr algn="ctr">
                <a:defRPr sz="1100" b="1">
                  <a:solidFill>
                    <a:schemeClr val="tx1">
                      <a:lumMod val="25000"/>
                      <a:lumOff val="75000"/>
                    </a:schemeClr>
                  </a:solidFill>
                  <a:effectLst/>
                  <a:latin typeface="+mj-ea"/>
                  <a:ea typeface="+mj-ea"/>
                </a:defRPr>
              </a:lvl1pPr>
            </a:lstStyle>
            <a:p>
              <a:r>
                <a:rPr lang="zh-CN" altLang="en-US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论文结论及展望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3745535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>
            <a:extLst>
              <a:ext uri="{FF2B5EF4-FFF2-40B4-BE49-F238E27FC236}">
                <a16:creationId xmlns:a16="http://schemas.microsoft.com/office/drawing/2014/main" id="{4F53C82A-7337-B8D7-40A8-EAECF3FFD90E}"/>
              </a:ext>
            </a:extLst>
          </p:cNvPr>
          <p:cNvGrpSpPr/>
          <p:nvPr/>
        </p:nvGrpSpPr>
        <p:grpSpPr>
          <a:xfrm>
            <a:off x="0" y="3680698"/>
            <a:ext cx="12192000" cy="3177303"/>
            <a:chOff x="0" y="3680698"/>
            <a:chExt cx="12192000" cy="3177303"/>
          </a:xfrm>
        </p:grpSpPr>
        <p:pic>
          <p:nvPicPr>
            <p:cNvPr id="18" name="图片 17" descr="黑暗中的树林&#10;&#10;描述已自动生成">
              <a:extLst>
                <a:ext uri="{FF2B5EF4-FFF2-40B4-BE49-F238E27FC236}">
                  <a16:creationId xmlns:a16="http://schemas.microsoft.com/office/drawing/2014/main" id="{E2FDD984-5384-2D20-0E20-0FA207656BE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email">
              <a:alphaModFix amt="7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1" y="3680698"/>
              <a:ext cx="6146855" cy="3177302"/>
            </a:xfrm>
            <a:custGeom>
              <a:avLst/>
              <a:gdLst>
                <a:gd name="connsiteX0" fmla="*/ 0 w 6146855"/>
                <a:gd name="connsiteY0" fmla="*/ 0 h 3177302"/>
                <a:gd name="connsiteX1" fmla="*/ 6146855 w 6146855"/>
                <a:gd name="connsiteY1" fmla="*/ 0 h 3177302"/>
                <a:gd name="connsiteX2" fmla="*/ 6146855 w 6146855"/>
                <a:gd name="connsiteY2" fmla="*/ 3177302 h 3177302"/>
                <a:gd name="connsiteX3" fmla="*/ 0 w 6146855"/>
                <a:gd name="connsiteY3" fmla="*/ 3177302 h 31773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146855" h="3177302">
                  <a:moveTo>
                    <a:pt x="0" y="0"/>
                  </a:moveTo>
                  <a:lnTo>
                    <a:pt x="6146855" y="0"/>
                  </a:lnTo>
                  <a:lnTo>
                    <a:pt x="6146855" y="3177302"/>
                  </a:lnTo>
                  <a:lnTo>
                    <a:pt x="0" y="3177302"/>
                  </a:lnTo>
                  <a:close/>
                </a:path>
              </a:pathLst>
            </a:custGeom>
          </p:spPr>
        </p:pic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0C485A83-A868-CE73-EDF1-A284EA5DFD8F}"/>
                </a:ext>
              </a:extLst>
            </p:cNvPr>
            <p:cNvGrpSpPr/>
            <p:nvPr/>
          </p:nvGrpSpPr>
          <p:grpSpPr>
            <a:xfrm>
              <a:off x="0" y="6210838"/>
              <a:ext cx="12192000" cy="647163"/>
              <a:chOff x="0" y="6210838"/>
              <a:chExt cx="12192000" cy="647163"/>
            </a:xfrm>
          </p:grpSpPr>
          <p:sp>
            <p:nvSpPr>
              <p:cNvPr id="20" name="任意多边形: 形状 19">
                <a:extLst>
                  <a:ext uri="{FF2B5EF4-FFF2-40B4-BE49-F238E27FC236}">
                    <a16:creationId xmlns:a16="http://schemas.microsoft.com/office/drawing/2014/main" id="{95CE7F90-A12B-F3AA-2566-BFD1EBFAAF34}"/>
                  </a:ext>
                </a:extLst>
              </p:cNvPr>
              <p:cNvSpPr/>
              <p:nvPr/>
            </p:nvSpPr>
            <p:spPr>
              <a:xfrm>
                <a:off x="0" y="6210838"/>
                <a:ext cx="12192000" cy="647163"/>
              </a:xfrm>
              <a:custGeom>
                <a:avLst/>
                <a:gdLst>
                  <a:gd name="connsiteX0" fmla="*/ 0 w 12192000"/>
                  <a:gd name="connsiteY0" fmla="*/ 0 h 1996520"/>
                  <a:gd name="connsiteX1" fmla="*/ 43625 w 12192000"/>
                  <a:gd name="connsiteY1" fmla="*/ 29389 h 1996520"/>
                  <a:gd name="connsiteX2" fmla="*/ 6106788 w 12192000"/>
                  <a:gd name="connsiteY2" fmla="*/ 1359188 h 1996520"/>
                  <a:gd name="connsiteX3" fmla="*/ 12010381 w 12192000"/>
                  <a:gd name="connsiteY3" fmla="*/ 124157 h 1996520"/>
                  <a:gd name="connsiteX4" fmla="*/ 12192000 w 12192000"/>
                  <a:gd name="connsiteY4" fmla="*/ 12365 h 1996520"/>
                  <a:gd name="connsiteX5" fmla="*/ 12192000 w 12192000"/>
                  <a:gd name="connsiteY5" fmla="*/ 1996520 h 1996520"/>
                  <a:gd name="connsiteX6" fmla="*/ 0 w 12192000"/>
                  <a:gd name="connsiteY6" fmla="*/ 1996520 h 19965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192000" h="1996520">
                    <a:moveTo>
                      <a:pt x="0" y="0"/>
                    </a:moveTo>
                    <a:lnTo>
                      <a:pt x="43625" y="29389"/>
                    </a:lnTo>
                    <a:cubicBezTo>
                      <a:pt x="1336102" y="830124"/>
                      <a:pt x="3568938" y="1359188"/>
                      <a:pt x="6106788" y="1359188"/>
                    </a:cubicBezTo>
                    <a:cubicBezTo>
                      <a:pt x="8543125" y="1359188"/>
                      <a:pt x="10698360" y="871602"/>
                      <a:pt x="12010381" y="124157"/>
                    </a:cubicBezTo>
                    <a:lnTo>
                      <a:pt x="12192000" y="12365"/>
                    </a:lnTo>
                    <a:lnTo>
                      <a:pt x="12192000" y="1996520"/>
                    </a:lnTo>
                    <a:lnTo>
                      <a:pt x="0" y="199652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3">
                      <a:lumMod val="90000"/>
                      <a:lumOff val="10000"/>
                    </a:schemeClr>
                  </a:gs>
                  <a:gs pos="100000">
                    <a:schemeClr val="accent3">
                      <a:lumMod val="90000"/>
                      <a:lumOff val="10000"/>
                    </a:schemeClr>
                  </a:gs>
                  <a:gs pos="55000">
                    <a:schemeClr val="accent4"/>
                  </a:gs>
                </a:gsLst>
                <a:lin ang="2700000" scaled="0"/>
              </a:gradFill>
              <a:ln w="9525">
                <a:noFill/>
              </a:ln>
              <a:effectLst>
                <a:outerShdw blurRad="190500" dist="88900" dir="2700000" algn="tl" rotWithShape="0">
                  <a:schemeClr val="accent1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 spc="300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1" name="任意多边形: 形状 20">
                <a:extLst>
                  <a:ext uri="{FF2B5EF4-FFF2-40B4-BE49-F238E27FC236}">
                    <a16:creationId xmlns:a16="http://schemas.microsoft.com/office/drawing/2014/main" id="{4090D9A1-0E57-2F5D-3B38-6DFA6939C192}"/>
                  </a:ext>
                </a:extLst>
              </p:cNvPr>
              <p:cNvSpPr/>
              <p:nvPr/>
            </p:nvSpPr>
            <p:spPr>
              <a:xfrm>
                <a:off x="0" y="6363178"/>
                <a:ext cx="12192000" cy="494823"/>
              </a:xfrm>
              <a:custGeom>
                <a:avLst/>
                <a:gdLst>
                  <a:gd name="connsiteX0" fmla="*/ 0 w 12192000"/>
                  <a:gd name="connsiteY0" fmla="*/ 0 h 1526547"/>
                  <a:gd name="connsiteX1" fmla="*/ 43626 w 12192000"/>
                  <a:gd name="connsiteY1" fmla="*/ 21296 h 1526547"/>
                  <a:gd name="connsiteX2" fmla="*/ 6106789 w 12192000"/>
                  <a:gd name="connsiteY2" fmla="*/ 984922 h 1526547"/>
                  <a:gd name="connsiteX3" fmla="*/ 12010382 w 12192000"/>
                  <a:gd name="connsiteY3" fmla="*/ 89969 h 1526547"/>
                  <a:gd name="connsiteX4" fmla="*/ 12192000 w 12192000"/>
                  <a:gd name="connsiteY4" fmla="*/ 8961 h 1526547"/>
                  <a:gd name="connsiteX5" fmla="*/ 12192000 w 12192000"/>
                  <a:gd name="connsiteY5" fmla="*/ 1526547 h 1526547"/>
                  <a:gd name="connsiteX6" fmla="*/ 0 w 12192000"/>
                  <a:gd name="connsiteY6" fmla="*/ 1526547 h 15265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192000" h="1526547">
                    <a:moveTo>
                      <a:pt x="0" y="0"/>
                    </a:moveTo>
                    <a:lnTo>
                      <a:pt x="43626" y="21296"/>
                    </a:lnTo>
                    <a:cubicBezTo>
                      <a:pt x="1336103" y="601541"/>
                      <a:pt x="3568939" y="984922"/>
                      <a:pt x="6106789" y="984922"/>
                    </a:cubicBezTo>
                    <a:cubicBezTo>
                      <a:pt x="8543126" y="984922"/>
                      <a:pt x="10698361" y="631598"/>
                      <a:pt x="12010382" y="89969"/>
                    </a:cubicBezTo>
                    <a:lnTo>
                      <a:pt x="12192000" y="8961"/>
                    </a:lnTo>
                    <a:lnTo>
                      <a:pt x="12192000" y="1526547"/>
                    </a:lnTo>
                    <a:lnTo>
                      <a:pt x="0" y="1526547"/>
                    </a:lnTo>
                    <a:close/>
                  </a:path>
                </a:pathLst>
              </a:custGeom>
              <a:gradFill>
                <a:gsLst>
                  <a:gs pos="100000">
                    <a:schemeClr val="accent1"/>
                  </a:gs>
                  <a:gs pos="49000">
                    <a:schemeClr val="accent2"/>
                  </a:gs>
                  <a:gs pos="0">
                    <a:schemeClr val="accent1"/>
                  </a:gs>
                </a:gsLst>
                <a:lin ang="2700000" scaled="0"/>
              </a:gradFill>
              <a:ln w="9525">
                <a:noFill/>
              </a:ln>
              <a:effectLst>
                <a:outerShdw blurRad="190500" dist="88900" dir="2700000" algn="tl" rotWithShape="0">
                  <a:schemeClr val="accent1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 spc="300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115" name="矩形: 圆角 114">
            <a:extLst>
              <a:ext uri="{FF2B5EF4-FFF2-40B4-BE49-F238E27FC236}">
                <a16:creationId xmlns:a16="http://schemas.microsoft.com/office/drawing/2014/main" id="{60C604F1-8C0C-2DD3-B7CC-E15D2351CF70}"/>
              </a:ext>
            </a:extLst>
          </p:cNvPr>
          <p:cNvSpPr/>
          <p:nvPr/>
        </p:nvSpPr>
        <p:spPr>
          <a:xfrm>
            <a:off x="660400" y="2268092"/>
            <a:ext cx="1959649" cy="4529519"/>
          </a:xfrm>
          <a:prstGeom prst="roundRect">
            <a:avLst>
              <a:gd name="adj" fmla="val 6034"/>
            </a:avLst>
          </a:prstGeom>
          <a:gradFill>
            <a:gsLst>
              <a:gs pos="51112">
                <a:schemeClr val="bg1">
                  <a:alpha val="17000"/>
                </a:schemeClr>
              </a:gs>
              <a:gs pos="0">
                <a:schemeClr val="accent1">
                  <a:lumMod val="100000"/>
                  <a:alpha val="1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  <a:effectLst>
            <a:outerShdw blurRad="254000" dist="152400" sx="90000" sy="90000" algn="ctr" rotWithShape="0">
              <a:schemeClr val="accent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1" name="矩形: 圆角 140">
            <a:extLst>
              <a:ext uri="{FF2B5EF4-FFF2-40B4-BE49-F238E27FC236}">
                <a16:creationId xmlns:a16="http://schemas.microsoft.com/office/drawing/2014/main" id="{2BC77AEC-96EE-B592-F6EA-7370706FDF0D}"/>
              </a:ext>
            </a:extLst>
          </p:cNvPr>
          <p:cNvSpPr/>
          <p:nvPr/>
        </p:nvSpPr>
        <p:spPr>
          <a:xfrm>
            <a:off x="2885113" y="2268092"/>
            <a:ext cx="1959649" cy="4529519"/>
          </a:xfrm>
          <a:prstGeom prst="roundRect">
            <a:avLst>
              <a:gd name="adj" fmla="val 6034"/>
            </a:avLst>
          </a:prstGeom>
          <a:gradFill>
            <a:gsLst>
              <a:gs pos="51112">
                <a:schemeClr val="bg1">
                  <a:alpha val="17000"/>
                </a:schemeClr>
              </a:gs>
              <a:gs pos="0">
                <a:schemeClr val="accent1">
                  <a:lumMod val="100000"/>
                  <a:alpha val="1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  <a:effectLst>
            <a:outerShdw blurRad="254000" dist="152400" sx="90000" sy="90000" algn="ctr" rotWithShape="0">
              <a:schemeClr val="accent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0" name="矩形: 圆角 149">
            <a:extLst>
              <a:ext uri="{FF2B5EF4-FFF2-40B4-BE49-F238E27FC236}">
                <a16:creationId xmlns:a16="http://schemas.microsoft.com/office/drawing/2014/main" id="{8EDB600B-351E-8A18-04F9-147479BA6CA5}"/>
              </a:ext>
            </a:extLst>
          </p:cNvPr>
          <p:cNvSpPr/>
          <p:nvPr/>
        </p:nvSpPr>
        <p:spPr>
          <a:xfrm>
            <a:off x="5109826" y="2268092"/>
            <a:ext cx="1959649" cy="4529519"/>
          </a:xfrm>
          <a:prstGeom prst="roundRect">
            <a:avLst>
              <a:gd name="adj" fmla="val 6034"/>
            </a:avLst>
          </a:prstGeom>
          <a:gradFill>
            <a:gsLst>
              <a:gs pos="51112">
                <a:schemeClr val="bg1">
                  <a:alpha val="17000"/>
                </a:schemeClr>
              </a:gs>
              <a:gs pos="0">
                <a:schemeClr val="accent1">
                  <a:lumMod val="100000"/>
                  <a:alpha val="1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  <a:effectLst>
            <a:outerShdw blurRad="254000" dist="152400" sx="90000" sy="90000" algn="ctr" rotWithShape="0">
              <a:schemeClr val="accent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9" name="矩形: 圆角 158">
            <a:extLst>
              <a:ext uri="{FF2B5EF4-FFF2-40B4-BE49-F238E27FC236}">
                <a16:creationId xmlns:a16="http://schemas.microsoft.com/office/drawing/2014/main" id="{47E95F77-7573-2C97-6AAF-2AEDD7F7516F}"/>
              </a:ext>
            </a:extLst>
          </p:cNvPr>
          <p:cNvSpPr/>
          <p:nvPr/>
        </p:nvSpPr>
        <p:spPr>
          <a:xfrm>
            <a:off x="7334539" y="2268092"/>
            <a:ext cx="1959649" cy="4529519"/>
          </a:xfrm>
          <a:prstGeom prst="roundRect">
            <a:avLst>
              <a:gd name="adj" fmla="val 6034"/>
            </a:avLst>
          </a:prstGeom>
          <a:gradFill>
            <a:gsLst>
              <a:gs pos="51112">
                <a:schemeClr val="bg1">
                  <a:alpha val="17000"/>
                </a:schemeClr>
              </a:gs>
              <a:gs pos="0">
                <a:schemeClr val="accent1">
                  <a:lumMod val="100000"/>
                  <a:alpha val="1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  <a:effectLst>
            <a:outerShdw blurRad="254000" dist="152400" sx="90000" sy="90000" algn="ctr" rotWithShape="0">
              <a:schemeClr val="accent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8" name="矩形: 圆角 167">
            <a:extLst>
              <a:ext uri="{FF2B5EF4-FFF2-40B4-BE49-F238E27FC236}">
                <a16:creationId xmlns:a16="http://schemas.microsoft.com/office/drawing/2014/main" id="{37255519-E22A-7494-4718-82F8F1F8ED0F}"/>
              </a:ext>
            </a:extLst>
          </p:cNvPr>
          <p:cNvSpPr/>
          <p:nvPr/>
        </p:nvSpPr>
        <p:spPr>
          <a:xfrm>
            <a:off x="9559251" y="2268092"/>
            <a:ext cx="1959649" cy="4529519"/>
          </a:xfrm>
          <a:prstGeom prst="roundRect">
            <a:avLst>
              <a:gd name="adj" fmla="val 6034"/>
            </a:avLst>
          </a:prstGeom>
          <a:gradFill>
            <a:gsLst>
              <a:gs pos="51112">
                <a:schemeClr val="bg1">
                  <a:alpha val="17000"/>
                </a:schemeClr>
              </a:gs>
              <a:gs pos="0">
                <a:schemeClr val="accent1">
                  <a:lumMod val="100000"/>
                  <a:alpha val="1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  <a:effectLst>
            <a:outerShdw blurRad="254000" dist="152400" sx="90000" sy="90000" algn="ctr" rotWithShape="0">
              <a:schemeClr val="accent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7" name="文本框 126">
            <a:extLst>
              <a:ext uri="{FF2B5EF4-FFF2-40B4-BE49-F238E27FC236}">
                <a16:creationId xmlns:a16="http://schemas.microsoft.com/office/drawing/2014/main" id="{BA0A19B2-2EAF-AE01-FF5F-F66DDA10B068}"/>
              </a:ext>
            </a:extLst>
          </p:cNvPr>
          <p:cNvSpPr txBox="1"/>
          <p:nvPr/>
        </p:nvSpPr>
        <p:spPr>
          <a:xfrm>
            <a:off x="741252" y="3432612"/>
            <a:ext cx="1661651" cy="23069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单击此处输入你的正文，请尽量言简意赅的阐述观点。单击此处输入你的正文，请尽量言简意赅的阐述观点。</a:t>
            </a:r>
          </a:p>
        </p:txBody>
      </p:sp>
      <p:sp>
        <p:nvSpPr>
          <p:cNvPr id="313" name="文本框 312">
            <a:extLst>
              <a:ext uri="{FF2B5EF4-FFF2-40B4-BE49-F238E27FC236}">
                <a16:creationId xmlns:a16="http://schemas.microsoft.com/office/drawing/2014/main" id="{98FB1C49-5CF0-4C05-B3EB-8986D09CA973}"/>
              </a:ext>
            </a:extLst>
          </p:cNvPr>
          <p:cNvSpPr txBox="1"/>
          <p:nvPr/>
        </p:nvSpPr>
        <p:spPr>
          <a:xfrm>
            <a:off x="741252" y="1688853"/>
            <a:ext cx="119164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>
                <a:gradFill>
                  <a:gsLst>
                    <a:gs pos="74000">
                      <a:schemeClr val="accent1">
                        <a:lumMod val="90000"/>
                        <a:lumOff val="10000"/>
                        <a:alpha val="0"/>
                      </a:schemeClr>
                    </a:gs>
                    <a:gs pos="0">
                      <a:schemeClr val="accent1">
                        <a:alpha val="70000"/>
                      </a:schemeClr>
                    </a:gs>
                  </a:gsLst>
                  <a:lin ang="5400000" scaled="0"/>
                </a:gradFill>
                <a:effectLst>
                  <a:outerShdw blurRad="254000" dist="127000" dir="5400000" algn="t" rotWithShape="0">
                    <a:schemeClr val="accent1">
                      <a:alpha val="50000"/>
                    </a:scheme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01</a:t>
            </a:r>
            <a:endParaRPr lang="zh-CN" altLang="en-US" sz="4800" b="1" dirty="0">
              <a:gradFill>
                <a:gsLst>
                  <a:gs pos="74000">
                    <a:schemeClr val="accent1">
                      <a:lumMod val="90000"/>
                      <a:lumOff val="10000"/>
                      <a:alpha val="0"/>
                    </a:schemeClr>
                  </a:gs>
                  <a:gs pos="0">
                    <a:schemeClr val="accent1">
                      <a:alpha val="70000"/>
                    </a:schemeClr>
                  </a:gs>
                </a:gsLst>
                <a:lin ang="5400000" scaled="0"/>
              </a:gradFill>
              <a:effectLst>
                <a:outerShdw blurRad="254000" dist="127000" dir="5400000" algn="t" rotWithShape="0">
                  <a:schemeClr val="accent1">
                    <a:alpha val="50000"/>
                  </a:schemeClr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33" name="组合 132">
            <a:extLst>
              <a:ext uri="{FF2B5EF4-FFF2-40B4-BE49-F238E27FC236}">
                <a16:creationId xmlns:a16="http://schemas.microsoft.com/office/drawing/2014/main" id="{863CC23C-5AB6-BD51-BEF5-B8F4C4863DB2}"/>
              </a:ext>
            </a:extLst>
          </p:cNvPr>
          <p:cNvGrpSpPr/>
          <p:nvPr/>
        </p:nvGrpSpPr>
        <p:grpSpPr>
          <a:xfrm>
            <a:off x="741252" y="2519850"/>
            <a:ext cx="936000" cy="369332"/>
            <a:chOff x="516931" y="2190048"/>
            <a:chExt cx="936000" cy="369332"/>
          </a:xfrm>
        </p:grpSpPr>
        <p:sp>
          <p:nvSpPr>
            <p:cNvPr id="129" name="矩形: 圆角 128">
              <a:extLst>
                <a:ext uri="{FF2B5EF4-FFF2-40B4-BE49-F238E27FC236}">
                  <a16:creationId xmlns:a16="http://schemas.microsoft.com/office/drawing/2014/main" id="{B4E0FF85-76D4-7E3A-79D1-DB73488D8ADB}"/>
                </a:ext>
              </a:extLst>
            </p:cNvPr>
            <p:cNvSpPr/>
            <p:nvPr/>
          </p:nvSpPr>
          <p:spPr>
            <a:xfrm>
              <a:off x="516931" y="2214378"/>
              <a:ext cx="936000" cy="320672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chemeClr val="accent1"/>
                </a:gs>
                <a:gs pos="49000">
                  <a:schemeClr val="accent2"/>
                </a:gs>
                <a:gs pos="0">
                  <a:schemeClr val="accent1"/>
                </a:gs>
              </a:gsLst>
              <a:lin ang="2700000" scaled="0"/>
            </a:gradFill>
            <a:ln w="9525">
              <a:noFill/>
            </a:ln>
            <a:effectLst>
              <a:outerShdw blurRad="190500" dist="88900" dir="2700000" algn="tl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spc="3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0" name="文本框 129">
              <a:extLst>
                <a:ext uri="{FF2B5EF4-FFF2-40B4-BE49-F238E27FC236}">
                  <a16:creationId xmlns:a16="http://schemas.microsoft.com/office/drawing/2014/main" id="{33A32CB9-F00F-6837-D235-2703265FD402}"/>
                </a:ext>
              </a:extLst>
            </p:cNvPr>
            <p:cNvSpPr txBox="1"/>
            <p:nvPr/>
          </p:nvSpPr>
          <p:spPr>
            <a:xfrm>
              <a:off x="547125" y="2190048"/>
              <a:ext cx="87561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30000"/>
                </a:lnSpc>
                <a:defRPr>
                  <a:solidFill>
                    <a:schemeClr val="bg1"/>
                  </a:solidFill>
                  <a:latin typeface="+mj-ea"/>
                  <a:ea typeface="+mj-ea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zh-CN" altLang="en-US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小标题</a:t>
              </a:r>
            </a:p>
          </p:txBody>
        </p:sp>
      </p:grpSp>
      <p:sp>
        <p:nvSpPr>
          <p:cNvPr id="134" name="矩形 133">
            <a:extLst>
              <a:ext uri="{FF2B5EF4-FFF2-40B4-BE49-F238E27FC236}">
                <a16:creationId xmlns:a16="http://schemas.microsoft.com/office/drawing/2014/main" id="{315949F7-E761-3E89-165E-56A602273D50}"/>
              </a:ext>
            </a:extLst>
          </p:cNvPr>
          <p:cNvSpPr/>
          <p:nvPr/>
        </p:nvSpPr>
        <p:spPr>
          <a:xfrm>
            <a:off x="764612" y="2951814"/>
            <a:ext cx="1638291" cy="337938"/>
          </a:xfrm>
          <a:prstGeom prst="rect">
            <a:avLst/>
          </a:prstGeom>
          <a:noFill/>
          <a:effectLst/>
        </p:spPr>
        <p:txBody>
          <a:bodyPr wrap="square" lIns="60350" tIns="30175" rIns="60350" bIns="30175">
            <a:spAutoFit/>
          </a:bodyPr>
          <a:lstStyle/>
          <a:p>
            <a:pPr algn="just"/>
            <a:r>
              <a:rPr lang="zh-CN" altLang="en-US" b="1" dirty="0">
                <a:gradFill>
                  <a:gsLst>
                    <a:gs pos="100000">
                      <a:schemeClr val="accent1"/>
                    </a:gs>
                    <a:gs pos="0">
                      <a:schemeClr val="accent1">
                        <a:lumMod val="90000"/>
                        <a:lumOff val="10000"/>
                      </a:schemeClr>
                    </a:gs>
                    <a:gs pos="69000">
                      <a:schemeClr val="accent2"/>
                    </a:gs>
                  </a:gsLst>
                  <a:lin ang="5400000" scaled="1"/>
                </a:gradFill>
                <a:effectLst>
                  <a:outerShdw blurRad="63500" dist="25400" dir="2700007" algn="t" rotWithShape="0">
                    <a:srgbClr val="006479">
                      <a:alpha val="15000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输入内容信息</a:t>
            </a:r>
          </a:p>
        </p:txBody>
      </p:sp>
      <p:cxnSp>
        <p:nvCxnSpPr>
          <p:cNvPr id="136" name="直接连接符 135">
            <a:extLst>
              <a:ext uri="{FF2B5EF4-FFF2-40B4-BE49-F238E27FC236}">
                <a16:creationId xmlns:a16="http://schemas.microsoft.com/office/drawing/2014/main" id="{93EB662C-0E57-21A1-EC32-3156F732DFAD}"/>
              </a:ext>
            </a:extLst>
          </p:cNvPr>
          <p:cNvCxnSpPr>
            <a:cxnSpLocks/>
          </p:cNvCxnSpPr>
          <p:nvPr/>
        </p:nvCxnSpPr>
        <p:spPr>
          <a:xfrm>
            <a:off x="823274" y="3329681"/>
            <a:ext cx="329609" cy="0"/>
          </a:xfrm>
          <a:prstGeom prst="line">
            <a:avLst/>
          </a:prstGeom>
          <a:ln>
            <a:gradFill>
              <a:gsLst>
                <a:gs pos="0">
                  <a:schemeClr val="accent1"/>
                </a:gs>
                <a:gs pos="100000">
                  <a:schemeClr val="accent1">
                    <a:lumMod val="90000"/>
                    <a:lumOff val="10000"/>
                  </a:schemeClr>
                </a:gs>
                <a:gs pos="57000">
                  <a:schemeClr val="accent2"/>
                </a:gs>
              </a:gsLst>
              <a:lin ang="2700000" scaled="0"/>
            </a:gra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2" name="文本框 141">
            <a:extLst>
              <a:ext uri="{FF2B5EF4-FFF2-40B4-BE49-F238E27FC236}">
                <a16:creationId xmlns:a16="http://schemas.microsoft.com/office/drawing/2014/main" id="{70BED8FB-8AC9-5817-C137-EB61AB9BAA6C}"/>
              </a:ext>
            </a:extLst>
          </p:cNvPr>
          <p:cNvSpPr txBox="1"/>
          <p:nvPr/>
        </p:nvSpPr>
        <p:spPr>
          <a:xfrm>
            <a:off x="2965965" y="3432612"/>
            <a:ext cx="1661651" cy="23069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单击此处输入你的正文，请尽量言简意赅的阐述观点。单击此处输入你的正文，请尽量言简意赅的阐述观点。</a:t>
            </a:r>
          </a:p>
        </p:txBody>
      </p:sp>
      <p:sp>
        <p:nvSpPr>
          <p:cNvPr id="143" name="文本框 142">
            <a:extLst>
              <a:ext uri="{FF2B5EF4-FFF2-40B4-BE49-F238E27FC236}">
                <a16:creationId xmlns:a16="http://schemas.microsoft.com/office/drawing/2014/main" id="{2D2B3AF0-3D1D-81A4-85C3-DF29C1F108AE}"/>
              </a:ext>
            </a:extLst>
          </p:cNvPr>
          <p:cNvSpPr txBox="1"/>
          <p:nvPr/>
        </p:nvSpPr>
        <p:spPr>
          <a:xfrm>
            <a:off x="2965965" y="1688853"/>
            <a:ext cx="119164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>
                <a:gradFill>
                  <a:gsLst>
                    <a:gs pos="74000">
                      <a:schemeClr val="accent1">
                        <a:lumMod val="90000"/>
                        <a:lumOff val="10000"/>
                        <a:alpha val="0"/>
                      </a:schemeClr>
                    </a:gs>
                    <a:gs pos="0">
                      <a:schemeClr val="accent1">
                        <a:alpha val="70000"/>
                      </a:schemeClr>
                    </a:gs>
                  </a:gsLst>
                  <a:lin ang="5400000" scaled="0"/>
                </a:gradFill>
                <a:effectLst>
                  <a:outerShdw blurRad="254000" dist="127000" dir="5400000" algn="t" rotWithShape="0">
                    <a:schemeClr val="accent1">
                      <a:alpha val="50000"/>
                    </a:scheme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02</a:t>
            </a:r>
            <a:endParaRPr lang="zh-CN" altLang="en-US" sz="4800" b="1" dirty="0">
              <a:gradFill>
                <a:gsLst>
                  <a:gs pos="74000">
                    <a:schemeClr val="accent1">
                      <a:lumMod val="90000"/>
                      <a:lumOff val="10000"/>
                      <a:alpha val="0"/>
                    </a:schemeClr>
                  </a:gs>
                  <a:gs pos="0">
                    <a:schemeClr val="accent1">
                      <a:alpha val="70000"/>
                    </a:schemeClr>
                  </a:gs>
                </a:gsLst>
                <a:lin ang="5400000" scaled="0"/>
              </a:gradFill>
              <a:effectLst>
                <a:outerShdw blurRad="254000" dist="127000" dir="5400000" algn="t" rotWithShape="0">
                  <a:schemeClr val="accent1">
                    <a:alpha val="50000"/>
                  </a:schemeClr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44" name="组合 143">
            <a:extLst>
              <a:ext uri="{FF2B5EF4-FFF2-40B4-BE49-F238E27FC236}">
                <a16:creationId xmlns:a16="http://schemas.microsoft.com/office/drawing/2014/main" id="{16C41B90-AC8E-1F59-99EC-CA774A39E8DC}"/>
              </a:ext>
            </a:extLst>
          </p:cNvPr>
          <p:cNvGrpSpPr/>
          <p:nvPr/>
        </p:nvGrpSpPr>
        <p:grpSpPr>
          <a:xfrm>
            <a:off x="2965965" y="2519850"/>
            <a:ext cx="936000" cy="369332"/>
            <a:chOff x="516931" y="2190048"/>
            <a:chExt cx="936000" cy="369332"/>
          </a:xfrm>
        </p:grpSpPr>
        <p:sp>
          <p:nvSpPr>
            <p:cNvPr id="147" name="矩形: 圆角 146">
              <a:extLst>
                <a:ext uri="{FF2B5EF4-FFF2-40B4-BE49-F238E27FC236}">
                  <a16:creationId xmlns:a16="http://schemas.microsoft.com/office/drawing/2014/main" id="{AEFF9C7A-8BE7-CE23-CB6F-8A5E299249D6}"/>
                </a:ext>
              </a:extLst>
            </p:cNvPr>
            <p:cNvSpPr/>
            <p:nvPr/>
          </p:nvSpPr>
          <p:spPr>
            <a:xfrm>
              <a:off x="516931" y="2214378"/>
              <a:ext cx="936000" cy="320672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chemeClr val="accent1"/>
                </a:gs>
                <a:gs pos="49000">
                  <a:schemeClr val="accent2"/>
                </a:gs>
                <a:gs pos="0">
                  <a:schemeClr val="accent1"/>
                </a:gs>
              </a:gsLst>
              <a:lin ang="2700000" scaled="0"/>
            </a:gradFill>
            <a:ln w="9525">
              <a:noFill/>
            </a:ln>
            <a:effectLst>
              <a:outerShdw blurRad="190500" dist="88900" dir="2700000" algn="tl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spc="3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8" name="文本框 147">
              <a:extLst>
                <a:ext uri="{FF2B5EF4-FFF2-40B4-BE49-F238E27FC236}">
                  <a16:creationId xmlns:a16="http://schemas.microsoft.com/office/drawing/2014/main" id="{8E002572-FBA6-7250-1121-D34D6B65324F}"/>
                </a:ext>
              </a:extLst>
            </p:cNvPr>
            <p:cNvSpPr txBox="1"/>
            <p:nvPr/>
          </p:nvSpPr>
          <p:spPr>
            <a:xfrm>
              <a:off x="547125" y="2190048"/>
              <a:ext cx="87561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30000"/>
                </a:lnSpc>
                <a:defRPr>
                  <a:solidFill>
                    <a:schemeClr val="bg1"/>
                  </a:solidFill>
                  <a:latin typeface="+mj-ea"/>
                  <a:ea typeface="+mj-ea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zh-CN" altLang="en-US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小标题</a:t>
              </a:r>
            </a:p>
          </p:txBody>
        </p:sp>
      </p:grpSp>
      <p:sp>
        <p:nvSpPr>
          <p:cNvPr id="145" name="矩形 144">
            <a:extLst>
              <a:ext uri="{FF2B5EF4-FFF2-40B4-BE49-F238E27FC236}">
                <a16:creationId xmlns:a16="http://schemas.microsoft.com/office/drawing/2014/main" id="{6E331E38-C895-3CD8-8B91-C0D8062E62F8}"/>
              </a:ext>
            </a:extLst>
          </p:cNvPr>
          <p:cNvSpPr/>
          <p:nvPr/>
        </p:nvSpPr>
        <p:spPr>
          <a:xfrm>
            <a:off x="2989325" y="2951814"/>
            <a:ext cx="1638291" cy="337938"/>
          </a:xfrm>
          <a:prstGeom prst="rect">
            <a:avLst/>
          </a:prstGeom>
          <a:noFill/>
          <a:effectLst/>
        </p:spPr>
        <p:txBody>
          <a:bodyPr wrap="square" lIns="60350" tIns="30175" rIns="60350" bIns="30175">
            <a:spAutoFit/>
          </a:bodyPr>
          <a:lstStyle/>
          <a:p>
            <a:pPr algn="just"/>
            <a:r>
              <a:rPr lang="zh-CN" altLang="en-US" b="1" dirty="0">
                <a:gradFill>
                  <a:gsLst>
                    <a:gs pos="100000">
                      <a:schemeClr val="accent1"/>
                    </a:gs>
                    <a:gs pos="0">
                      <a:schemeClr val="accent1">
                        <a:lumMod val="90000"/>
                        <a:lumOff val="10000"/>
                      </a:schemeClr>
                    </a:gs>
                    <a:gs pos="69000">
                      <a:schemeClr val="accent2"/>
                    </a:gs>
                  </a:gsLst>
                  <a:lin ang="5400000" scaled="1"/>
                </a:gradFill>
                <a:effectLst>
                  <a:outerShdw blurRad="63500" dist="25400" dir="2700007" algn="t" rotWithShape="0">
                    <a:srgbClr val="006479">
                      <a:alpha val="15000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输入内容信息</a:t>
            </a:r>
          </a:p>
        </p:txBody>
      </p:sp>
      <p:cxnSp>
        <p:nvCxnSpPr>
          <p:cNvPr id="146" name="直接连接符 145">
            <a:extLst>
              <a:ext uri="{FF2B5EF4-FFF2-40B4-BE49-F238E27FC236}">
                <a16:creationId xmlns:a16="http://schemas.microsoft.com/office/drawing/2014/main" id="{6691AE2D-889D-4FFE-2857-9AB9AD5FF386}"/>
              </a:ext>
            </a:extLst>
          </p:cNvPr>
          <p:cNvCxnSpPr>
            <a:cxnSpLocks/>
          </p:cNvCxnSpPr>
          <p:nvPr/>
        </p:nvCxnSpPr>
        <p:spPr>
          <a:xfrm>
            <a:off x="3047987" y="3329681"/>
            <a:ext cx="329609" cy="0"/>
          </a:xfrm>
          <a:prstGeom prst="line">
            <a:avLst/>
          </a:prstGeom>
          <a:ln>
            <a:gradFill>
              <a:gsLst>
                <a:gs pos="0">
                  <a:schemeClr val="accent1"/>
                </a:gs>
                <a:gs pos="100000">
                  <a:schemeClr val="accent1">
                    <a:lumMod val="90000"/>
                    <a:lumOff val="10000"/>
                  </a:schemeClr>
                </a:gs>
                <a:gs pos="57000">
                  <a:schemeClr val="accent2"/>
                </a:gs>
              </a:gsLst>
              <a:lin ang="2700000" scaled="0"/>
            </a:gra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1" name="文本框 150">
            <a:extLst>
              <a:ext uri="{FF2B5EF4-FFF2-40B4-BE49-F238E27FC236}">
                <a16:creationId xmlns:a16="http://schemas.microsoft.com/office/drawing/2014/main" id="{8FEE3047-5620-D2E8-C1F5-AE4BA55CA9AC}"/>
              </a:ext>
            </a:extLst>
          </p:cNvPr>
          <p:cNvSpPr txBox="1"/>
          <p:nvPr/>
        </p:nvSpPr>
        <p:spPr>
          <a:xfrm>
            <a:off x="5190678" y="3432612"/>
            <a:ext cx="1661651" cy="23069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单击此处输入你的正文，请尽量言简意赅的阐述观点。单击此处输入你的正文，请尽量言简意赅的阐述观点。</a:t>
            </a:r>
          </a:p>
        </p:txBody>
      </p:sp>
      <p:sp>
        <p:nvSpPr>
          <p:cNvPr id="152" name="文本框 151">
            <a:extLst>
              <a:ext uri="{FF2B5EF4-FFF2-40B4-BE49-F238E27FC236}">
                <a16:creationId xmlns:a16="http://schemas.microsoft.com/office/drawing/2014/main" id="{C833CA59-5F88-D72F-3168-7954EEEF8B39}"/>
              </a:ext>
            </a:extLst>
          </p:cNvPr>
          <p:cNvSpPr txBox="1"/>
          <p:nvPr/>
        </p:nvSpPr>
        <p:spPr>
          <a:xfrm>
            <a:off x="5190678" y="1688853"/>
            <a:ext cx="119164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>
                <a:gradFill>
                  <a:gsLst>
                    <a:gs pos="74000">
                      <a:schemeClr val="accent1">
                        <a:lumMod val="90000"/>
                        <a:lumOff val="10000"/>
                        <a:alpha val="0"/>
                      </a:schemeClr>
                    </a:gs>
                    <a:gs pos="0">
                      <a:schemeClr val="accent1">
                        <a:alpha val="70000"/>
                      </a:schemeClr>
                    </a:gs>
                  </a:gsLst>
                  <a:lin ang="5400000" scaled="0"/>
                </a:gradFill>
                <a:effectLst>
                  <a:outerShdw blurRad="254000" dist="127000" dir="5400000" algn="t" rotWithShape="0">
                    <a:schemeClr val="accent1">
                      <a:alpha val="50000"/>
                    </a:scheme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03</a:t>
            </a:r>
            <a:endParaRPr lang="zh-CN" altLang="en-US" sz="4800" b="1" dirty="0">
              <a:gradFill>
                <a:gsLst>
                  <a:gs pos="74000">
                    <a:schemeClr val="accent1">
                      <a:lumMod val="90000"/>
                      <a:lumOff val="10000"/>
                      <a:alpha val="0"/>
                    </a:schemeClr>
                  </a:gs>
                  <a:gs pos="0">
                    <a:schemeClr val="accent1">
                      <a:alpha val="70000"/>
                    </a:schemeClr>
                  </a:gs>
                </a:gsLst>
                <a:lin ang="5400000" scaled="0"/>
              </a:gradFill>
              <a:effectLst>
                <a:outerShdw blurRad="254000" dist="127000" dir="5400000" algn="t" rotWithShape="0">
                  <a:schemeClr val="accent1">
                    <a:alpha val="50000"/>
                  </a:schemeClr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53" name="组合 152">
            <a:extLst>
              <a:ext uri="{FF2B5EF4-FFF2-40B4-BE49-F238E27FC236}">
                <a16:creationId xmlns:a16="http://schemas.microsoft.com/office/drawing/2014/main" id="{F740BA3B-777B-DDF5-73EB-904FDA57D215}"/>
              </a:ext>
            </a:extLst>
          </p:cNvPr>
          <p:cNvGrpSpPr/>
          <p:nvPr/>
        </p:nvGrpSpPr>
        <p:grpSpPr>
          <a:xfrm>
            <a:off x="5190678" y="2519850"/>
            <a:ext cx="936000" cy="369332"/>
            <a:chOff x="516931" y="2190048"/>
            <a:chExt cx="936000" cy="369332"/>
          </a:xfrm>
        </p:grpSpPr>
        <p:sp>
          <p:nvSpPr>
            <p:cNvPr id="156" name="矩形: 圆角 155">
              <a:extLst>
                <a:ext uri="{FF2B5EF4-FFF2-40B4-BE49-F238E27FC236}">
                  <a16:creationId xmlns:a16="http://schemas.microsoft.com/office/drawing/2014/main" id="{70B2E3F3-7548-F2EA-6571-BEED863D0735}"/>
                </a:ext>
              </a:extLst>
            </p:cNvPr>
            <p:cNvSpPr/>
            <p:nvPr/>
          </p:nvSpPr>
          <p:spPr>
            <a:xfrm>
              <a:off x="516931" y="2214378"/>
              <a:ext cx="936000" cy="320672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chemeClr val="accent1"/>
                </a:gs>
                <a:gs pos="49000">
                  <a:schemeClr val="accent2"/>
                </a:gs>
                <a:gs pos="0">
                  <a:schemeClr val="accent1"/>
                </a:gs>
              </a:gsLst>
              <a:lin ang="2700000" scaled="0"/>
            </a:gradFill>
            <a:ln w="9525">
              <a:noFill/>
            </a:ln>
            <a:effectLst>
              <a:outerShdw blurRad="190500" dist="88900" dir="2700000" algn="tl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spc="3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7" name="文本框 156">
              <a:extLst>
                <a:ext uri="{FF2B5EF4-FFF2-40B4-BE49-F238E27FC236}">
                  <a16:creationId xmlns:a16="http://schemas.microsoft.com/office/drawing/2014/main" id="{F6EE496F-A59F-995C-E463-42920064A17F}"/>
                </a:ext>
              </a:extLst>
            </p:cNvPr>
            <p:cNvSpPr txBox="1"/>
            <p:nvPr/>
          </p:nvSpPr>
          <p:spPr>
            <a:xfrm>
              <a:off x="547125" y="2190048"/>
              <a:ext cx="87561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30000"/>
                </a:lnSpc>
                <a:defRPr>
                  <a:solidFill>
                    <a:schemeClr val="bg1"/>
                  </a:solidFill>
                  <a:latin typeface="+mj-ea"/>
                  <a:ea typeface="+mj-ea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zh-CN" altLang="en-US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小标题</a:t>
              </a:r>
            </a:p>
          </p:txBody>
        </p:sp>
      </p:grpSp>
      <p:sp>
        <p:nvSpPr>
          <p:cNvPr id="154" name="矩形 153">
            <a:extLst>
              <a:ext uri="{FF2B5EF4-FFF2-40B4-BE49-F238E27FC236}">
                <a16:creationId xmlns:a16="http://schemas.microsoft.com/office/drawing/2014/main" id="{ACD70717-6DC3-D8A0-56ED-AC4FC533DBF4}"/>
              </a:ext>
            </a:extLst>
          </p:cNvPr>
          <p:cNvSpPr/>
          <p:nvPr/>
        </p:nvSpPr>
        <p:spPr>
          <a:xfrm>
            <a:off x="5214038" y="2951814"/>
            <a:ext cx="1638291" cy="337938"/>
          </a:xfrm>
          <a:prstGeom prst="rect">
            <a:avLst/>
          </a:prstGeom>
          <a:noFill/>
          <a:effectLst/>
        </p:spPr>
        <p:txBody>
          <a:bodyPr wrap="square" lIns="60350" tIns="30175" rIns="60350" bIns="30175">
            <a:spAutoFit/>
          </a:bodyPr>
          <a:lstStyle/>
          <a:p>
            <a:pPr algn="just"/>
            <a:r>
              <a:rPr lang="zh-CN" altLang="en-US" b="1" dirty="0">
                <a:gradFill>
                  <a:gsLst>
                    <a:gs pos="100000">
                      <a:schemeClr val="accent1"/>
                    </a:gs>
                    <a:gs pos="0">
                      <a:schemeClr val="accent1">
                        <a:lumMod val="90000"/>
                        <a:lumOff val="10000"/>
                      </a:schemeClr>
                    </a:gs>
                    <a:gs pos="69000">
                      <a:schemeClr val="accent2"/>
                    </a:gs>
                  </a:gsLst>
                  <a:lin ang="5400000" scaled="1"/>
                </a:gradFill>
                <a:effectLst>
                  <a:outerShdw blurRad="63500" dist="25400" dir="2700007" algn="t" rotWithShape="0">
                    <a:srgbClr val="006479">
                      <a:alpha val="15000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输入内容信息</a:t>
            </a:r>
          </a:p>
        </p:txBody>
      </p:sp>
      <p:cxnSp>
        <p:nvCxnSpPr>
          <p:cNvPr id="155" name="直接连接符 154">
            <a:extLst>
              <a:ext uri="{FF2B5EF4-FFF2-40B4-BE49-F238E27FC236}">
                <a16:creationId xmlns:a16="http://schemas.microsoft.com/office/drawing/2014/main" id="{D105ABDC-34FF-0104-B5A1-ACF825AA31CA}"/>
              </a:ext>
            </a:extLst>
          </p:cNvPr>
          <p:cNvCxnSpPr>
            <a:cxnSpLocks/>
          </p:cNvCxnSpPr>
          <p:nvPr/>
        </p:nvCxnSpPr>
        <p:spPr>
          <a:xfrm>
            <a:off x="5272700" y="3329681"/>
            <a:ext cx="329609" cy="0"/>
          </a:xfrm>
          <a:prstGeom prst="line">
            <a:avLst/>
          </a:prstGeom>
          <a:ln>
            <a:gradFill>
              <a:gsLst>
                <a:gs pos="0">
                  <a:schemeClr val="accent1"/>
                </a:gs>
                <a:gs pos="100000">
                  <a:schemeClr val="accent1">
                    <a:lumMod val="90000"/>
                    <a:lumOff val="10000"/>
                  </a:schemeClr>
                </a:gs>
                <a:gs pos="57000">
                  <a:schemeClr val="accent2"/>
                </a:gs>
              </a:gsLst>
              <a:lin ang="2700000" scaled="0"/>
            </a:gra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0" name="文本框 159">
            <a:extLst>
              <a:ext uri="{FF2B5EF4-FFF2-40B4-BE49-F238E27FC236}">
                <a16:creationId xmlns:a16="http://schemas.microsoft.com/office/drawing/2014/main" id="{D2C8BED4-F271-83BE-6CED-C3824EEEA9C4}"/>
              </a:ext>
            </a:extLst>
          </p:cNvPr>
          <p:cNvSpPr txBox="1"/>
          <p:nvPr/>
        </p:nvSpPr>
        <p:spPr>
          <a:xfrm>
            <a:off x="7415391" y="3432612"/>
            <a:ext cx="1661651" cy="23069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单击此处输入你的正文，请尽量言简意赅的阐述观点。单击此处输入你的正文，请尽量言简意赅的阐述观点。</a:t>
            </a:r>
          </a:p>
        </p:txBody>
      </p:sp>
      <p:sp>
        <p:nvSpPr>
          <p:cNvPr id="161" name="文本框 160">
            <a:extLst>
              <a:ext uri="{FF2B5EF4-FFF2-40B4-BE49-F238E27FC236}">
                <a16:creationId xmlns:a16="http://schemas.microsoft.com/office/drawing/2014/main" id="{897B74DA-C54E-FE91-75D9-59786A09CB78}"/>
              </a:ext>
            </a:extLst>
          </p:cNvPr>
          <p:cNvSpPr txBox="1"/>
          <p:nvPr/>
        </p:nvSpPr>
        <p:spPr>
          <a:xfrm>
            <a:off x="7415391" y="1688853"/>
            <a:ext cx="119164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>
                <a:gradFill>
                  <a:gsLst>
                    <a:gs pos="74000">
                      <a:schemeClr val="accent1">
                        <a:lumMod val="90000"/>
                        <a:lumOff val="10000"/>
                        <a:alpha val="0"/>
                      </a:schemeClr>
                    </a:gs>
                    <a:gs pos="0">
                      <a:schemeClr val="accent1">
                        <a:alpha val="70000"/>
                      </a:schemeClr>
                    </a:gs>
                  </a:gsLst>
                  <a:lin ang="5400000" scaled="0"/>
                </a:gradFill>
                <a:effectLst>
                  <a:outerShdw blurRad="254000" dist="127000" dir="5400000" algn="t" rotWithShape="0">
                    <a:schemeClr val="accent1">
                      <a:alpha val="50000"/>
                    </a:scheme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04</a:t>
            </a:r>
            <a:endParaRPr lang="zh-CN" altLang="en-US" sz="4800" b="1" dirty="0">
              <a:gradFill>
                <a:gsLst>
                  <a:gs pos="74000">
                    <a:schemeClr val="accent1">
                      <a:lumMod val="90000"/>
                      <a:lumOff val="10000"/>
                      <a:alpha val="0"/>
                    </a:schemeClr>
                  </a:gs>
                  <a:gs pos="0">
                    <a:schemeClr val="accent1">
                      <a:alpha val="70000"/>
                    </a:schemeClr>
                  </a:gs>
                </a:gsLst>
                <a:lin ang="5400000" scaled="0"/>
              </a:gradFill>
              <a:effectLst>
                <a:outerShdw blurRad="254000" dist="127000" dir="5400000" algn="t" rotWithShape="0">
                  <a:schemeClr val="accent1">
                    <a:alpha val="50000"/>
                  </a:schemeClr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62" name="组合 161">
            <a:extLst>
              <a:ext uri="{FF2B5EF4-FFF2-40B4-BE49-F238E27FC236}">
                <a16:creationId xmlns:a16="http://schemas.microsoft.com/office/drawing/2014/main" id="{F6EC5777-3C11-6BE0-FD10-7C5F84A7E493}"/>
              </a:ext>
            </a:extLst>
          </p:cNvPr>
          <p:cNvGrpSpPr/>
          <p:nvPr/>
        </p:nvGrpSpPr>
        <p:grpSpPr>
          <a:xfrm>
            <a:off x="7415391" y="2519850"/>
            <a:ext cx="936000" cy="369332"/>
            <a:chOff x="516931" y="2190048"/>
            <a:chExt cx="936000" cy="369332"/>
          </a:xfrm>
        </p:grpSpPr>
        <p:sp>
          <p:nvSpPr>
            <p:cNvPr id="165" name="矩形: 圆角 164">
              <a:extLst>
                <a:ext uri="{FF2B5EF4-FFF2-40B4-BE49-F238E27FC236}">
                  <a16:creationId xmlns:a16="http://schemas.microsoft.com/office/drawing/2014/main" id="{8EA5B44C-6914-745A-3CF2-EC7EC3FBD56E}"/>
                </a:ext>
              </a:extLst>
            </p:cNvPr>
            <p:cNvSpPr/>
            <p:nvPr/>
          </p:nvSpPr>
          <p:spPr>
            <a:xfrm>
              <a:off x="516931" y="2214378"/>
              <a:ext cx="936000" cy="320672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chemeClr val="accent1"/>
                </a:gs>
                <a:gs pos="49000">
                  <a:schemeClr val="accent2"/>
                </a:gs>
                <a:gs pos="0">
                  <a:schemeClr val="accent1"/>
                </a:gs>
              </a:gsLst>
              <a:lin ang="2700000" scaled="0"/>
            </a:gradFill>
            <a:ln w="9525">
              <a:noFill/>
            </a:ln>
            <a:effectLst>
              <a:outerShdw blurRad="190500" dist="88900" dir="2700000" algn="tl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spc="3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6" name="文本框 165">
              <a:extLst>
                <a:ext uri="{FF2B5EF4-FFF2-40B4-BE49-F238E27FC236}">
                  <a16:creationId xmlns:a16="http://schemas.microsoft.com/office/drawing/2014/main" id="{394839FE-F233-8D3F-C37C-3CD438A4CB23}"/>
                </a:ext>
              </a:extLst>
            </p:cNvPr>
            <p:cNvSpPr txBox="1"/>
            <p:nvPr/>
          </p:nvSpPr>
          <p:spPr>
            <a:xfrm>
              <a:off x="547125" y="2190048"/>
              <a:ext cx="87561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30000"/>
                </a:lnSpc>
                <a:defRPr>
                  <a:solidFill>
                    <a:schemeClr val="bg1"/>
                  </a:solidFill>
                  <a:latin typeface="+mj-ea"/>
                  <a:ea typeface="+mj-ea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zh-CN" altLang="en-US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小标题</a:t>
              </a:r>
            </a:p>
          </p:txBody>
        </p:sp>
      </p:grpSp>
      <p:sp>
        <p:nvSpPr>
          <p:cNvPr id="163" name="矩形 162">
            <a:extLst>
              <a:ext uri="{FF2B5EF4-FFF2-40B4-BE49-F238E27FC236}">
                <a16:creationId xmlns:a16="http://schemas.microsoft.com/office/drawing/2014/main" id="{5DD4F6BF-4D2A-76B9-97CF-9556F9F93A46}"/>
              </a:ext>
            </a:extLst>
          </p:cNvPr>
          <p:cNvSpPr/>
          <p:nvPr/>
        </p:nvSpPr>
        <p:spPr>
          <a:xfrm>
            <a:off x="7438751" y="2951814"/>
            <a:ext cx="1638291" cy="337938"/>
          </a:xfrm>
          <a:prstGeom prst="rect">
            <a:avLst/>
          </a:prstGeom>
          <a:noFill/>
          <a:effectLst/>
        </p:spPr>
        <p:txBody>
          <a:bodyPr wrap="square" lIns="60350" tIns="30175" rIns="60350" bIns="30175">
            <a:spAutoFit/>
          </a:bodyPr>
          <a:lstStyle/>
          <a:p>
            <a:pPr algn="just"/>
            <a:r>
              <a:rPr lang="zh-CN" altLang="en-US" b="1" dirty="0">
                <a:gradFill>
                  <a:gsLst>
                    <a:gs pos="100000">
                      <a:schemeClr val="accent1"/>
                    </a:gs>
                    <a:gs pos="0">
                      <a:schemeClr val="accent1">
                        <a:lumMod val="90000"/>
                        <a:lumOff val="10000"/>
                      </a:schemeClr>
                    </a:gs>
                    <a:gs pos="69000">
                      <a:schemeClr val="accent2"/>
                    </a:gs>
                  </a:gsLst>
                  <a:lin ang="5400000" scaled="1"/>
                </a:gradFill>
                <a:effectLst>
                  <a:outerShdw blurRad="63500" dist="25400" dir="2700007" algn="t" rotWithShape="0">
                    <a:srgbClr val="006479">
                      <a:alpha val="15000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输入内容信息</a:t>
            </a:r>
          </a:p>
        </p:txBody>
      </p:sp>
      <p:cxnSp>
        <p:nvCxnSpPr>
          <p:cNvPr id="164" name="直接连接符 163">
            <a:extLst>
              <a:ext uri="{FF2B5EF4-FFF2-40B4-BE49-F238E27FC236}">
                <a16:creationId xmlns:a16="http://schemas.microsoft.com/office/drawing/2014/main" id="{9B680FCA-24B6-34ED-B99C-8A85396C2260}"/>
              </a:ext>
            </a:extLst>
          </p:cNvPr>
          <p:cNvCxnSpPr>
            <a:cxnSpLocks/>
          </p:cNvCxnSpPr>
          <p:nvPr/>
        </p:nvCxnSpPr>
        <p:spPr>
          <a:xfrm>
            <a:off x="7497413" y="3329681"/>
            <a:ext cx="329609" cy="0"/>
          </a:xfrm>
          <a:prstGeom prst="line">
            <a:avLst/>
          </a:prstGeom>
          <a:ln>
            <a:gradFill>
              <a:gsLst>
                <a:gs pos="0">
                  <a:schemeClr val="accent1"/>
                </a:gs>
                <a:gs pos="100000">
                  <a:schemeClr val="accent1">
                    <a:lumMod val="90000"/>
                    <a:lumOff val="10000"/>
                  </a:schemeClr>
                </a:gs>
                <a:gs pos="57000">
                  <a:schemeClr val="accent2"/>
                </a:gs>
              </a:gsLst>
              <a:lin ang="2700000" scaled="0"/>
            </a:gra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9" name="文本框 168">
            <a:extLst>
              <a:ext uri="{FF2B5EF4-FFF2-40B4-BE49-F238E27FC236}">
                <a16:creationId xmlns:a16="http://schemas.microsoft.com/office/drawing/2014/main" id="{84DDE7E9-3552-0B6E-FB3F-C1E03A07E097}"/>
              </a:ext>
            </a:extLst>
          </p:cNvPr>
          <p:cNvSpPr txBox="1"/>
          <p:nvPr/>
        </p:nvSpPr>
        <p:spPr>
          <a:xfrm>
            <a:off x="9640103" y="3432612"/>
            <a:ext cx="1661651" cy="23069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单击此处输入你的正文，请尽量言简意赅的阐述观点。单击此处输入你的正文，请尽量言简意赅的阐述观点。</a:t>
            </a:r>
          </a:p>
        </p:txBody>
      </p:sp>
      <p:sp>
        <p:nvSpPr>
          <p:cNvPr id="170" name="文本框 169">
            <a:extLst>
              <a:ext uri="{FF2B5EF4-FFF2-40B4-BE49-F238E27FC236}">
                <a16:creationId xmlns:a16="http://schemas.microsoft.com/office/drawing/2014/main" id="{1650C930-137B-9308-302A-C88417D75443}"/>
              </a:ext>
            </a:extLst>
          </p:cNvPr>
          <p:cNvSpPr txBox="1"/>
          <p:nvPr/>
        </p:nvSpPr>
        <p:spPr>
          <a:xfrm>
            <a:off x="9640103" y="1688853"/>
            <a:ext cx="119164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>
                <a:gradFill>
                  <a:gsLst>
                    <a:gs pos="74000">
                      <a:schemeClr val="accent1">
                        <a:lumMod val="90000"/>
                        <a:lumOff val="10000"/>
                        <a:alpha val="0"/>
                      </a:schemeClr>
                    </a:gs>
                    <a:gs pos="0">
                      <a:schemeClr val="accent1">
                        <a:alpha val="70000"/>
                      </a:schemeClr>
                    </a:gs>
                  </a:gsLst>
                  <a:lin ang="5400000" scaled="0"/>
                </a:gradFill>
                <a:effectLst>
                  <a:outerShdw blurRad="254000" dist="127000" dir="5400000" algn="t" rotWithShape="0">
                    <a:schemeClr val="accent1">
                      <a:alpha val="50000"/>
                    </a:scheme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05</a:t>
            </a:r>
            <a:endParaRPr lang="zh-CN" altLang="en-US" sz="4800" b="1" dirty="0">
              <a:gradFill>
                <a:gsLst>
                  <a:gs pos="74000">
                    <a:schemeClr val="accent1">
                      <a:lumMod val="90000"/>
                      <a:lumOff val="10000"/>
                      <a:alpha val="0"/>
                    </a:schemeClr>
                  </a:gs>
                  <a:gs pos="0">
                    <a:schemeClr val="accent1">
                      <a:alpha val="70000"/>
                    </a:schemeClr>
                  </a:gs>
                </a:gsLst>
                <a:lin ang="5400000" scaled="0"/>
              </a:gradFill>
              <a:effectLst>
                <a:outerShdw blurRad="254000" dist="127000" dir="5400000" algn="t" rotWithShape="0">
                  <a:schemeClr val="accent1">
                    <a:alpha val="50000"/>
                  </a:schemeClr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71" name="组合 170">
            <a:extLst>
              <a:ext uri="{FF2B5EF4-FFF2-40B4-BE49-F238E27FC236}">
                <a16:creationId xmlns:a16="http://schemas.microsoft.com/office/drawing/2014/main" id="{96BDC97E-018F-B82E-0C5B-7129D3DA7054}"/>
              </a:ext>
            </a:extLst>
          </p:cNvPr>
          <p:cNvGrpSpPr/>
          <p:nvPr/>
        </p:nvGrpSpPr>
        <p:grpSpPr>
          <a:xfrm>
            <a:off x="9640103" y="2519850"/>
            <a:ext cx="936000" cy="369332"/>
            <a:chOff x="516931" y="2190048"/>
            <a:chExt cx="936000" cy="369332"/>
          </a:xfrm>
        </p:grpSpPr>
        <p:sp>
          <p:nvSpPr>
            <p:cNvPr id="174" name="矩形: 圆角 173">
              <a:extLst>
                <a:ext uri="{FF2B5EF4-FFF2-40B4-BE49-F238E27FC236}">
                  <a16:creationId xmlns:a16="http://schemas.microsoft.com/office/drawing/2014/main" id="{A8B43888-819A-1561-6945-B1B4BA41F712}"/>
                </a:ext>
              </a:extLst>
            </p:cNvPr>
            <p:cNvSpPr/>
            <p:nvPr/>
          </p:nvSpPr>
          <p:spPr>
            <a:xfrm>
              <a:off x="516931" y="2214378"/>
              <a:ext cx="936000" cy="320672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chemeClr val="accent1"/>
                </a:gs>
                <a:gs pos="49000">
                  <a:schemeClr val="accent2"/>
                </a:gs>
                <a:gs pos="0">
                  <a:schemeClr val="accent1"/>
                </a:gs>
              </a:gsLst>
              <a:lin ang="2700000" scaled="0"/>
            </a:gradFill>
            <a:ln w="9525">
              <a:noFill/>
            </a:ln>
            <a:effectLst>
              <a:outerShdw blurRad="190500" dist="88900" dir="2700000" algn="tl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spc="3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5" name="文本框 174">
              <a:extLst>
                <a:ext uri="{FF2B5EF4-FFF2-40B4-BE49-F238E27FC236}">
                  <a16:creationId xmlns:a16="http://schemas.microsoft.com/office/drawing/2014/main" id="{F3F1B98D-431B-6313-E231-B0F670A3AAA5}"/>
                </a:ext>
              </a:extLst>
            </p:cNvPr>
            <p:cNvSpPr txBox="1"/>
            <p:nvPr/>
          </p:nvSpPr>
          <p:spPr>
            <a:xfrm>
              <a:off x="547125" y="2190048"/>
              <a:ext cx="87561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30000"/>
                </a:lnSpc>
                <a:defRPr>
                  <a:solidFill>
                    <a:schemeClr val="bg1"/>
                  </a:solidFill>
                  <a:latin typeface="+mj-ea"/>
                  <a:ea typeface="+mj-ea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zh-CN" altLang="en-US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小标题</a:t>
              </a:r>
            </a:p>
          </p:txBody>
        </p:sp>
      </p:grpSp>
      <p:sp>
        <p:nvSpPr>
          <p:cNvPr id="172" name="矩形 171">
            <a:extLst>
              <a:ext uri="{FF2B5EF4-FFF2-40B4-BE49-F238E27FC236}">
                <a16:creationId xmlns:a16="http://schemas.microsoft.com/office/drawing/2014/main" id="{28492F00-BC5E-16AE-6C23-81A5E269FFD0}"/>
              </a:ext>
            </a:extLst>
          </p:cNvPr>
          <p:cNvSpPr/>
          <p:nvPr/>
        </p:nvSpPr>
        <p:spPr>
          <a:xfrm>
            <a:off x="9663463" y="2951814"/>
            <a:ext cx="1638291" cy="337938"/>
          </a:xfrm>
          <a:prstGeom prst="rect">
            <a:avLst/>
          </a:prstGeom>
          <a:noFill/>
          <a:effectLst/>
        </p:spPr>
        <p:txBody>
          <a:bodyPr wrap="square" lIns="60350" tIns="30175" rIns="60350" bIns="30175">
            <a:spAutoFit/>
          </a:bodyPr>
          <a:lstStyle/>
          <a:p>
            <a:pPr algn="just"/>
            <a:r>
              <a:rPr lang="zh-CN" altLang="en-US" b="1" dirty="0">
                <a:gradFill>
                  <a:gsLst>
                    <a:gs pos="100000">
                      <a:schemeClr val="accent1"/>
                    </a:gs>
                    <a:gs pos="0">
                      <a:schemeClr val="accent1">
                        <a:lumMod val="90000"/>
                        <a:lumOff val="10000"/>
                      </a:schemeClr>
                    </a:gs>
                    <a:gs pos="69000">
                      <a:schemeClr val="accent2"/>
                    </a:gs>
                  </a:gsLst>
                  <a:lin ang="5400000" scaled="1"/>
                </a:gradFill>
                <a:effectLst>
                  <a:outerShdw blurRad="63500" dist="25400" dir="2700007" algn="t" rotWithShape="0">
                    <a:srgbClr val="006479">
                      <a:alpha val="15000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输入内容信息</a:t>
            </a:r>
          </a:p>
        </p:txBody>
      </p:sp>
      <p:cxnSp>
        <p:nvCxnSpPr>
          <p:cNvPr id="173" name="直接连接符 172">
            <a:extLst>
              <a:ext uri="{FF2B5EF4-FFF2-40B4-BE49-F238E27FC236}">
                <a16:creationId xmlns:a16="http://schemas.microsoft.com/office/drawing/2014/main" id="{41409427-AE6B-B402-9BD2-B9B9887ACE54}"/>
              </a:ext>
            </a:extLst>
          </p:cNvPr>
          <p:cNvCxnSpPr>
            <a:cxnSpLocks/>
          </p:cNvCxnSpPr>
          <p:nvPr/>
        </p:nvCxnSpPr>
        <p:spPr>
          <a:xfrm>
            <a:off x="9722125" y="3329681"/>
            <a:ext cx="329609" cy="0"/>
          </a:xfrm>
          <a:prstGeom prst="line">
            <a:avLst/>
          </a:prstGeom>
          <a:ln>
            <a:gradFill>
              <a:gsLst>
                <a:gs pos="0">
                  <a:schemeClr val="accent1"/>
                </a:gs>
                <a:gs pos="100000">
                  <a:schemeClr val="accent1">
                    <a:lumMod val="90000"/>
                    <a:lumOff val="10000"/>
                  </a:schemeClr>
                </a:gs>
                <a:gs pos="57000">
                  <a:schemeClr val="accent2"/>
                </a:gs>
              </a:gsLst>
              <a:lin ang="2700000" scaled="0"/>
            </a:gra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文本框 5">
            <a:extLst>
              <a:ext uri="{FF2B5EF4-FFF2-40B4-BE49-F238E27FC236}">
                <a16:creationId xmlns:a16="http://schemas.microsoft.com/office/drawing/2014/main" id="{9B94D96D-DF78-E55F-CA24-66D15F8117CC}"/>
              </a:ext>
            </a:extLst>
          </p:cNvPr>
          <p:cNvSpPr txBox="1"/>
          <p:nvPr/>
        </p:nvSpPr>
        <p:spPr>
          <a:xfrm>
            <a:off x="605554" y="431512"/>
            <a:ext cx="5795245" cy="553382"/>
          </a:xfrm>
          <a:prstGeom prst="rect">
            <a:avLst/>
          </a:prstGeom>
          <a:noFill/>
          <a:effectLst/>
        </p:spPr>
        <p:txBody>
          <a:bodyPr wrap="square" lIns="60350" tIns="30175" rIns="60350" bIns="30175">
            <a:spAutoFit/>
          </a:bodyPr>
          <a:lstStyle>
            <a:defPPr>
              <a:defRPr lang="zh-CN"/>
            </a:defPPr>
            <a:lvl1pPr algn="just">
              <a:defRPr sz="3200" b="1">
                <a:gradFill>
                  <a:gsLst>
                    <a:gs pos="100000">
                      <a:schemeClr val="accent1"/>
                    </a:gs>
                    <a:gs pos="0">
                      <a:schemeClr val="accent1">
                        <a:lumMod val="90000"/>
                        <a:lumOff val="10000"/>
                      </a:schemeClr>
                    </a:gs>
                    <a:gs pos="69000">
                      <a:schemeClr val="accent2"/>
                    </a:gs>
                  </a:gsLst>
                  <a:lin ang="5400000" scaled="1"/>
                </a:gradFill>
                <a:effectLst>
                  <a:outerShdw blurRad="63500" dist="25400" dir="2700007" algn="t" rotWithShape="0">
                    <a:srgbClr val="006479">
                      <a:alpha val="15000"/>
                    </a:srgbClr>
                  </a:outerShdw>
                </a:effectLst>
                <a:latin typeface="+mj-ea"/>
                <a:ea typeface="+mj-ea"/>
              </a:defRPr>
            </a:lvl1pPr>
            <a:lvl2pPr marL="0" marR="0" lvl="1" indent="0"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8800" b="1">
                <a:gradFill>
                  <a:gsLst>
                    <a:gs pos="0">
                      <a:srgbClr val="006479"/>
                    </a:gs>
                    <a:gs pos="100000">
                      <a:srgbClr val="00C2B9"/>
                    </a:gs>
                    <a:gs pos="57000">
                      <a:srgbClr val="008780"/>
                    </a:gs>
                  </a:gsLst>
                  <a:lin ang="54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2pPr>
          </a:lstStyle>
          <a:p>
            <a:r>
              <a:rPr lang="zh-CN" altLang="en-US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研究内容与方法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1BC18023-EB2A-D688-AE8C-7E088717131A}"/>
              </a:ext>
            </a:extLst>
          </p:cNvPr>
          <p:cNvGrpSpPr/>
          <p:nvPr/>
        </p:nvGrpSpPr>
        <p:grpSpPr>
          <a:xfrm>
            <a:off x="6759525" y="773244"/>
            <a:ext cx="4981803" cy="230216"/>
            <a:chOff x="3577050" y="595426"/>
            <a:chExt cx="4981803" cy="230216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B0C932E5-98CF-9D48-7E98-011C378A870F}"/>
                </a:ext>
              </a:extLst>
            </p:cNvPr>
            <p:cNvSpPr txBox="1"/>
            <p:nvPr/>
          </p:nvSpPr>
          <p:spPr>
            <a:xfrm>
              <a:off x="3577050" y="595426"/>
              <a:ext cx="1490250" cy="230216"/>
            </a:xfrm>
            <a:prstGeom prst="rect">
              <a:avLst/>
            </a:prstGeom>
            <a:noFill/>
            <a:effectLst/>
          </p:spPr>
          <p:txBody>
            <a:bodyPr wrap="square" lIns="60350" tIns="30175" rIns="60350" bIns="30175">
              <a:spAutoFit/>
            </a:bodyPr>
            <a:lstStyle>
              <a:defPPr>
                <a:defRPr lang="zh-CN"/>
              </a:defPPr>
              <a:lvl1pPr algn="ctr">
                <a:defRPr sz="1100" b="1">
                  <a:solidFill>
                    <a:schemeClr val="tx1">
                      <a:lumMod val="25000"/>
                      <a:lumOff val="75000"/>
                    </a:schemeClr>
                  </a:solidFill>
                  <a:effectLst/>
                  <a:latin typeface="+mj-ea"/>
                  <a:ea typeface="+mj-ea"/>
                </a:defRPr>
              </a:lvl1pPr>
            </a:lstStyle>
            <a:p>
              <a:r>
                <a:rPr lang="zh-CN" altLang="en-US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研究背景与现状</a:t>
              </a:r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F065F0D3-AD50-B0B1-077B-BDEC39AD3BFF}"/>
                </a:ext>
              </a:extLst>
            </p:cNvPr>
            <p:cNvSpPr txBox="1"/>
            <p:nvPr/>
          </p:nvSpPr>
          <p:spPr>
            <a:xfrm>
              <a:off x="4740901" y="595426"/>
              <a:ext cx="1490250" cy="230216"/>
            </a:xfrm>
            <a:prstGeom prst="rect">
              <a:avLst/>
            </a:prstGeom>
            <a:noFill/>
            <a:effectLst/>
          </p:spPr>
          <p:txBody>
            <a:bodyPr wrap="square" lIns="60350" tIns="30175" rIns="60350" bIns="30175">
              <a:spAutoFit/>
            </a:bodyPr>
            <a:lstStyle>
              <a:defPPr>
                <a:defRPr lang="zh-CN"/>
              </a:defPPr>
              <a:lvl1pPr algn="ctr">
                <a:defRPr sz="1100" b="1">
                  <a:gradFill>
                    <a:gsLst>
                      <a:gs pos="100000">
                        <a:srgbClr val="006479"/>
                      </a:gs>
                      <a:gs pos="0">
                        <a:schemeClr val="accent1">
                          <a:lumMod val="90000"/>
                          <a:lumOff val="10000"/>
                        </a:schemeClr>
                      </a:gs>
                      <a:gs pos="69000">
                        <a:srgbClr val="008780"/>
                      </a:gs>
                    </a:gsLst>
                    <a:lin ang="5400000" scaled="1"/>
                  </a:gradFill>
                  <a:effectLst>
                    <a:outerShdw blurRad="63500" dist="25400" dir="2700007" algn="t" rotWithShape="0">
                      <a:srgbClr val="006479">
                        <a:alpha val="15000"/>
                      </a:srgbClr>
                    </a:outerShdw>
                  </a:effectLst>
                  <a:latin typeface="+mj-ea"/>
                  <a:ea typeface="+mj-ea"/>
                </a:defRPr>
              </a:lvl1pPr>
            </a:lstStyle>
            <a:p>
              <a:r>
                <a:rPr lang="zh-CN" altLang="en-US" dirty="0">
                  <a:gradFill>
                    <a:gsLst>
                      <a:gs pos="100000">
                        <a:schemeClr val="accent1"/>
                      </a:gs>
                      <a:gs pos="0">
                        <a:schemeClr val="accent1">
                          <a:lumMod val="90000"/>
                          <a:lumOff val="10000"/>
                        </a:schemeClr>
                      </a:gs>
                      <a:gs pos="69000">
                        <a:schemeClr val="accent2"/>
                      </a:gs>
                    </a:gsLst>
                    <a:lin ang="5400000" scaled="1"/>
                  </a:gra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研究内容与方法</a:t>
              </a: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6B861BFC-143A-93E1-08FD-3EB0BB70232B}"/>
                </a:ext>
              </a:extLst>
            </p:cNvPr>
            <p:cNvSpPr txBox="1"/>
            <p:nvPr/>
          </p:nvSpPr>
          <p:spPr>
            <a:xfrm>
              <a:off x="5904752" y="595426"/>
              <a:ext cx="1490250" cy="230216"/>
            </a:xfrm>
            <a:prstGeom prst="rect">
              <a:avLst/>
            </a:prstGeom>
            <a:noFill/>
            <a:effectLst/>
          </p:spPr>
          <p:txBody>
            <a:bodyPr wrap="square" lIns="60350" tIns="30175" rIns="60350" bIns="30175">
              <a:spAutoFit/>
            </a:bodyPr>
            <a:lstStyle>
              <a:defPPr>
                <a:defRPr lang="zh-CN"/>
              </a:defPPr>
              <a:lvl1pPr algn="ctr">
                <a:defRPr sz="1100" b="1">
                  <a:solidFill>
                    <a:schemeClr val="tx1">
                      <a:lumMod val="25000"/>
                      <a:lumOff val="75000"/>
                    </a:schemeClr>
                  </a:solidFill>
                  <a:effectLst/>
                  <a:latin typeface="+mj-ea"/>
                  <a:ea typeface="+mj-ea"/>
                </a:defRPr>
              </a:lvl1pPr>
            </a:lstStyle>
            <a:p>
              <a:r>
                <a:rPr lang="zh-CN" altLang="en-US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研究成果及应用</a:t>
              </a: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47B9A391-46CB-B650-12D5-9FA7A069DCD8}"/>
                </a:ext>
              </a:extLst>
            </p:cNvPr>
            <p:cNvSpPr txBox="1"/>
            <p:nvPr/>
          </p:nvSpPr>
          <p:spPr>
            <a:xfrm>
              <a:off x="7068603" y="595426"/>
              <a:ext cx="1490250" cy="230216"/>
            </a:xfrm>
            <a:prstGeom prst="rect">
              <a:avLst/>
            </a:prstGeom>
            <a:noFill/>
            <a:effectLst/>
          </p:spPr>
          <p:txBody>
            <a:bodyPr wrap="square" lIns="60350" tIns="30175" rIns="60350" bIns="30175">
              <a:spAutoFit/>
            </a:bodyPr>
            <a:lstStyle>
              <a:defPPr>
                <a:defRPr lang="zh-CN"/>
              </a:defPPr>
              <a:lvl1pPr algn="ctr">
                <a:defRPr sz="1100" b="1">
                  <a:solidFill>
                    <a:schemeClr val="tx1">
                      <a:lumMod val="25000"/>
                      <a:lumOff val="75000"/>
                    </a:schemeClr>
                  </a:solidFill>
                  <a:effectLst/>
                  <a:latin typeface="+mj-ea"/>
                  <a:ea typeface="+mj-ea"/>
                </a:defRPr>
              </a:lvl1pPr>
            </a:lstStyle>
            <a:p>
              <a:r>
                <a:rPr lang="zh-CN" altLang="en-US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论文结论及展望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3464967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8780">
                <a:lumMod val="2000"/>
                <a:lumOff val="98000"/>
              </a:srgbClr>
            </a:gs>
            <a:gs pos="100000">
              <a:srgbClr val="008780">
                <a:lumMod val="2000"/>
                <a:lumOff val="98000"/>
              </a:srgbClr>
            </a:gs>
            <a:gs pos="55000">
              <a:schemeClr val="bg1">
                <a:alpha val="0"/>
              </a:schemeClr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>
            <a:extLst>
              <a:ext uri="{FF2B5EF4-FFF2-40B4-BE49-F238E27FC236}">
                <a16:creationId xmlns:a16="http://schemas.microsoft.com/office/drawing/2014/main" id="{3526E54B-12A1-B006-CC91-5AABD8672F12}"/>
              </a:ext>
            </a:extLst>
          </p:cNvPr>
          <p:cNvGrpSpPr/>
          <p:nvPr/>
        </p:nvGrpSpPr>
        <p:grpSpPr>
          <a:xfrm>
            <a:off x="0" y="3680698"/>
            <a:ext cx="12192000" cy="3177303"/>
            <a:chOff x="0" y="3680698"/>
            <a:chExt cx="12192000" cy="3177303"/>
          </a:xfrm>
        </p:grpSpPr>
        <p:pic>
          <p:nvPicPr>
            <p:cNvPr id="31" name="图片 30" descr="黑暗中的树林&#10;&#10;描述已自动生成">
              <a:extLst>
                <a:ext uri="{FF2B5EF4-FFF2-40B4-BE49-F238E27FC236}">
                  <a16:creationId xmlns:a16="http://schemas.microsoft.com/office/drawing/2014/main" id="{2DA6F5F6-3504-5D6C-A495-DCF028E1CC1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email">
              <a:alphaModFix amt="7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1" y="3680698"/>
              <a:ext cx="6146855" cy="3177302"/>
            </a:xfrm>
            <a:custGeom>
              <a:avLst/>
              <a:gdLst>
                <a:gd name="connsiteX0" fmla="*/ 0 w 6146855"/>
                <a:gd name="connsiteY0" fmla="*/ 0 h 3177302"/>
                <a:gd name="connsiteX1" fmla="*/ 6146855 w 6146855"/>
                <a:gd name="connsiteY1" fmla="*/ 0 h 3177302"/>
                <a:gd name="connsiteX2" fmla="*/ 6146855 w 6146855"/>
                <a:gd name="connsiteY2" fmla="*/ 3177302 h 3177302"/>
                <a:gd name="connsiteX3" fmla="*/ 0 w 6146855"/>
                <a:gd name="connsiteY3" fmla="*/ 3177302 h 31773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146855" h="3177302">
                  <a:moveTo>
                    <a:pt x="0" y="0"/>
                  </a:moveTo>
                  <a:lnTo>
                    <a:pt x="6146855" y="0"/>
                  </a:lnTo>
                  <a:lnTo>
                    <a:pt x="6146855" y="3177302"/>
                  </a:lnTo>
                  <a:lnTo>
                    <a:pt x="0" y="3177302"/>
                  </a:lnTo>
                  <a:close/>
                </a:path>
              </a:pathLst>
            </a:custGeom>
          </p:spPr>
        </p:pic>
        <p:grpSp>
          <p:nvGrpSpPr>
            <p:cNvPr id="65" name="组合 64">
              <a:extLst>
                <a:ext uri="{FF2B5EF4-FFF2-40B4-BE49-F238E27FC236}">
                  <a16:creationId xmlns:a16="http://schemas.microsoft.com/office/drawing/2014/main" id="{2CF1BB0F-2C8A-6A60-B5B6-CD5A4B783080}"/>
                </a:ext>
              </a:extLst>
            </p:cNvPr>
            <p:cNvGrpSpPr/>
            <p:nvPr/>
          </p:nvGrpSpPr>
          <p:grpSpPr>
            <a:xfrm>
              <a:off x="0" y="6210838"/>
              <a:ext cx="12192000" cy="647163"/>
              <a:chOff x="0" y="6210838"/>
              <a:chExt cx="12192000" cy="647163"/>
            </a:xfrm>
          </p:grpSpPr>
          <p:sp>
            <p:nvSpPr>
              <p:cNvPr id="66" name="任意多边形: 形状 65">
                <a:extLst>
                  <a:ext uri="{FF2B5EF4-FFF2-40B4-BE49-F238E27FC236}">
                    <a16:creationId xmlns:a16="http://schemas.microsoft.com/office/drawing/2014/main" id="{0490DF77-E5F2-54C4-3A7A-21BF04463D74}"/>
                  </a:ext>
                </a:extLst>
              </p:cNvPr>
              <p:cNvSpPr/>
              <p:nvPr/>
            </p:nvSpPr>
            <p:spPr>
              <a:xfrm>
                <a:off x="0" y="6210838"/>
                <a:ext cx="12192000" cy="647163"/>
              </a:xfrm>
              <a:custGeom>
                <a:avLst/>
                <a:gdLst>
                  <a:gd name="connsiteX0" fmla="*/ 0 w 12192000"/>
                  <a:gd name="connsiteY0" fmla="*/ 0 h 1996520"/>
                  <a:gd name="connsiteX1" fmla="*/ 43625 w 12192000"/>
                  <a:gd name="connsiteY1" fmla="*/ 29389 h 1996520"/>
                  <a:gd name="connsiteX2" fmla="*/ 6106788 w 12192000"/>
                  <a:gd name="connsiteY2" fmla="*/ 1359188 h 1996520"/>
                  <a:gd name="connsiteX3" fmla="*/ 12010381 w 12192000"/>
                  <a:gd name="connsiteY3" fmla="*/ 124157 h 1996520"/>
                  <a:gd name="connsiteX4" fmla="*/ 12192000 w 12192000"/>
                  <a:gd name="connsiteY4" fmla="*/ 12365 h 1996520"/>
                  <a:gd name="connsiteX5" fmla="*/ 12192000 w 12192000"/>
                  <a:gd name="connsiteY5" fmla="*/ 1996520 h 1996520"/>
                  <a:gd name="connsiteX6" fmla="*/ 0 w 12192000"/>
                  <a:gd name="connsiteY6" fmla="*/ 1996520 h 19965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192000" h="1996520">
                    <a:moveTo>
                      <a:pt x="0" y="0"/>
                    </a:moveTo>
                    <a:lnTo>
                      <a:pt x="43625" y="29389"/>
                    </a:lnTo>
                    <a:cubicBezTo>
                      <a:pt x="1336102" y="830124"/>
                      <a:pt x="3568938" y="1359188"/>
                      <a:pt x="6106788" y="1359188"/>
                    </a:cubicBezTo>
                    <a:cubicBezTo>
                      <a:pt x="8543125" y="1359188"/>
                      <a:pt x="10698360" y="871602"/>
                      <a:pt x="12010381" y="124157"/>
                    </a:cubicBezTo>
                    <a:lnTo>
                      <a:pt x="12192000" y="12365"/>
                    </a:lnTo>
                    <a:lnTo>
                      <a:pt x="12192000" y="1996520"/>
                    </a:lnTo>
                    <a:lnTo>
                      <a:pt x="0" y="199652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3">
                      <a:lumMod val="90000"/>
                      <a:lumOff val="10000"/>
                    </a:schemeClr>
                  </a:gs>
                  <a:gs pos="100000">
                    <a:schemeClr val="accent3">
                      <a:lumMod val="90000"/>
                      <a:lumOff val="10000"/>
                    </a:schemeClr>
                  </a:gs>
                  <a:gs pos="55000">
                    <a:schemeClr val="accent4"/>
                  </a:gs>
                </a:gsLst>
                <a:lin ang="2700000" scaled="0"/>
              </a:gradFill>
              <a:ln w="9525">
                <a:noFill/>
              </a:ln>
              <a:effectLst>
                <a:outerShdw blurRad="190500" dist="88900" dir="2700000" algn="tl" rotWithShape="0">
                  <a:schemeClr val="accent1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 spc="300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7" name="任意多边形: 形状 66">
                <a:extLst>
                  <a:ext uri="{FF2B5EF4-FFF2-40B4-BE49-F238E27FC236}">
                    <a16:creationId xmlns:a16="http://schemas.microsoft.com/office/drawing/2014/main" id="{81E8CE67-21C4-B685-C65D-8566BAD355AE}"/>
                  </a:ext>
                </a:extLst>
              </p:cNvPr>
              <p:cNvSpPr/>
              <p:nvPr/>
            </p:nvSpPr>
            <p:spPr>
              <a:xfrm>
                <a:off x="0" y="6363178"/>
                <a:ext cx="12192000" cy="494823"/>
              </a:xfrm>
              <a:custGeom>
                <a:avLst/>
                <a:gdLst>
                  <a:gd name="connsiteX0" fmla="*/ 0 w 12192000"/>
                  <a:gd name="connsiteY0" fmla="*/ 0 h 1526547"/>
                  <a:gd name="connsiteX1" fmla="*/ 43626 w 12192000"/>
                  <a:gd name="connsiteY1" fmla="*/ 21296 h 1526547"/>
                  <a:gd name="connsiteX2" fmla="*/ 6106789 w 12192000"/>
                  <a:gd name="connsiteY2" fmla="*/ 984922 h 1526547"/>
                  <a:gd name="connsiteX3" fmla="*/ 12010382 w 12192000"/>
                  <a:gd name="connsiteY3" fmla="*/ 89969 h 1526547"/>
                  <a:gd name="connsiteX4" fmla="*/ 12192000 w 12192000"/>
                  <a:gd name="connsiteY4" fmla="*/ 8961 h 1526547"/>
                  <a:gd name="connsiteX5" fmla="*/ 12192000 w 12192000"/>
                  <a:gd name="connsiteY5" fmla="*/ 1526547 h 1526547"/>
                  <a:gd name="connsiteX6" fmla="*/ 0 w 12192000"/>
                  <a:gd name="connsiteY6" fmla="*/ 1526547 h 15265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192000" h="1526547">
                    <a:moveTo>
                      <a:pt x="0" y="0"/>
                    </a:moveTo>
                    <a:lnTo>
                      <a:pt x="43626" y="21296"/>
                    </a:lnTo>
                    <a:cubicBezTo>
                      <a:pt x="1336103" y="601541"/>
                      <a:pt x="3568939" y="984922"/>
                      <a:pt x="6106789" y="984922"/>
                    </a:cubicBezTo>
                    <a:cubicBezTo>
                      <a:pt x="8543126" y="984922"/>
                      <a:pt x="10698361" y="631598"/>
                      <a:pt x="12010382" y="89969"/>
                    </a:cubicBezTo>
                    <a:lnTo>
                      <a:pt x="12192000" y="8961"/>
                    </a:lnTo>
                    <a:lnTo>
                      <a:pt x="12192000" y="1526547"/>
                    </a:lnTo>
                    <a:lnTo>
                      <a:pt x="0" y="1526547"/>
                    </a:lnTo>
                    <a:close/>
                  </a:path>
                </a:pathLst>
              </a:custGeom>
              <a:gradFill>
                <a:gsLst>
                  <a:gs pos="100000">
                    <a:schemeClr val="accent1"/>
                  </a:gs>
                  <a:gs pos="49000">
                    <a:schemeClr val="accent2"/>
                  </a:gs>
                  <a:gs pos="0">
                    <a:schemeClr val="accent1"/>
                  </a:gs>
                </a:gsLst>
                <a:lin ang="2700000" scaled="0"/>
              </a:gradFill>
              <a:ln w="9525">
                <a:noFill/>
              </a:ln>
              <a:effectLst>
                <a:outerShdw blurRad="190500" dist="88900" dir="2700000" algn="tl" rotWithShape="0">
                  <a:schemeClr val="accent1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 spc="300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76" name="矩形: 圆角 75">
            <a:extLst>
              <a:ext uri="{FF2B5EF4-FFF2-40B4-BE49-F238E27FC236}">
                <a16:creationId xmlns:a16="http://schemas.microsoft.com/office/drawing/2014/main" id="{B4845AE7-EB45-D484-0B0A-90F26CA3DC6F}"/>
              </a:ext>
            </a:extLst>
          </p:cNvPr>
          <p:cNvSpPr/>
          <p:nvPr/>
        </p:nvSpPr>
        <p:spPr>
          <a:xfrm>
            <a:off x="654480" y="4247817"/>
            <a:ext cx="10870340" cy="1830904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9525">
            <a:solidFill>
              <a:schemeClr val="accent1">
                <a:alpha val="50000"/>
              </a:schemeClr>
            </a:solidFill>
          </a:ln>
          <a:effectLst>
            <a:outerShdw blurRad="381000" dist="63500" sx="95000" sy="95000" algn="ctr" rotWithShape="0">
              <a:schemeClr val="accent1">
                <a:alpha val="25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9" name="梯形 78">
            <a:extLst>
              <a:ext uri="{FF2B5EF4-FFF2-40B4-BE49-F238E27FC236}">
                <a16:creationId xmlns:a16="http://schemas.microsoft.com/office/drawing/2014/main" id="{CF171278-742B-1F35-C658-F4E349118A1D}"/>
              </a:ext>
            </a:extLst>
          </p:cNvPr>
          <p:cNvSpPr/>
          <p:nvPr/>
        </p:nvSpPr>
        <p:spPr>
          <a:xfrm>
            <a:off x="654480" y="3446219"/>
            <a:ext cx="10870340" cy="801598"/>
          </a:xfrm>
          <a:prstGeom prst="trapezoid">
            <a:avLst>
              <a:gd name="adj" fmla="val 83929"/>
            </a:avLst>
          </a:prstGeom>
          <a:gradFill>
            <a:gsLst>
              <a:gs pos="100000">
                <a:schemeClr val="accent1">
                  <a:alpha val="10000"/>
                </a:schemeClr>
              </a:gs>
              <a:gs pos="7000">
                <a:schemeClr val="accent1">
                  <a:alpha val="0"/>
                </a:schemeClr>
              </a:gs>
            </a:gsLst>
            <a:lin ang="5400000" scaled="1"/>
          </a:gradFill>
          <a:ln w="9525">
            <a:gradFill>
              <a:gsLst>
                <a:gs pos="21000">
                  <a:schemeClr val="accent2">
                    <a:alpha val="0"/>
                  </a:schemeClr>
                </a:gs>
                <a:gs pos="100000">
                  <a:schemeClr val="accent1">
                    <a:alpha val="5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7" name="矩形 106">
            <a:extLst>
              <a:ext uri="{FF2B5EF4-FFF2-40B4-BE49-F238E27FC236}">
                <a16:creationId xmlns:a16="http://schemas.microsoft.com/office/drawing/2014/main" id="{867A2FBB-3559-C8EE-F930-BDBD2B76292F}"/>
              </a:ext>
            </a:extLst>
          </p:cNvPr>
          <p:cNvSpPr/>
          <p:nvPr/>
        </p:nvSpPr>
        <p:spPr>
          <a:xfrm>
            <a:off x="953849" y="4579200"/>
            <a:ext cx="6460161" cy="430271"/>
          </a:xfrm>
          <a:prstGeom prst="rect">
            <a:avLst/>
          </a:prstGeom>
          <a:noFill/>
          <a:effectLst/>
        </p:spPr>
        <p:txBody>
          <a:bodyPr wrap="square" lIns="60350" tIns="30175" rIns="60350" bIns="30175">
            <a:spAutoFit/>
          </a:bodyPr>
          <a:lstStyle/>
          <a:p>
            <a:pPr algn="just"/>
            <a:r>
              <a:rPr lang="zh-CN" altLang="en-US" sz="2400" b="1" dirty="0">
                <a:gradFill>
                  <a:gsLst>
                    <a:gs pos="100000">
                      <a:schemeClr val="accent1"/>
                    </a:gs>
                    <a:gs pos="0">
                      <a:schemeClr val="accent1">
                        <a:lumMod val="90000"/>
                        <a:lumOff val="10000"/>
                      </a:schemeClr>
                    </a:gs>
                    <a:gs pos="69000">
                      <a:schemeClr val="accent2"/>
                    </a:gs>
                  </a:gsLst>
                  <a:lin ang="5400000" scaled="1"/>
                </a:gradFill>
                <a:effectLst>
                  <a:outerShdw blurRad="63500" dist="25400" dir="2700007" algn="t" rotWithShape="0">
                    <a:srgbClr val="006479">
                      <a:alpha val="15000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在此处输入核心结论信息</a:t>
            </a:r>
          </a:p>
        </p:txBody>
      </p:sp>
      <p:grpSp>
        <p:nvGrpSpPr>
          <p:cNvPr id="108" name="组合 107">
            <a:extLst>
              <a:ext uri="{FF2B5EF4-FFF2-40B4-BE49-F238E27FC236}">
                <a16:creationId xmlns:a16="http://schemas.microsoft.com/office/drawing/2014/main" id="{011A3EFA-75C1-5894-FF2A-F8EC33D2068E}"/>
              </a:ext>
            </a:extLst>
          </p:cNvPr>
          <p:cNvGrpSpPr/>
          <p:nvPr/>
        </p:nvGrpSpPr>
        <p:grpSpPr>
          <a:xfrm>
            <a:off x="4575314" y="4658625"/>
            <a:ext cx="607118" cy="302814"/>
            <a:chOff x="7720958" y="1747479"/>
            <a:chExt cx="607118" cy="302814"/>
          </a:xfrm>
          <a:gradFill flip="none" rotWithShape="1">
            <a:gsLst>
              <a:gs pos="15000">
                <a:schemeClr val="accent1">
                  <a:lumMod val="88000"/>
                  <a:lumOff val="12000"/>
                </a:schemeClr>
              </a:gs>
              <a:gs pos="73000">
                <a:schemeClr val="accent2"/>
              </a:gs>
              <a:gs pos="100000">
                <a:schemeClr val="accent1"/>
              </a:gs>
            </a:gsLst>
            <a:lin ang="0" scaled="0"/>
            <a:tileRect/>
          </a:gradFill>
        </p:grpSpPr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9BB30A05-7FFF-F762-28C9-0FC5F337574C}"/>
                </a:ext>
              </a:extLst>
            </p:cNvPr>
            <p:cNvSpPr/>
            <p:nvPr/>
          </p:nvSpPr>
          <p:spPr>
            <a:xfrm>
              <a:off x="7720958" y="1747479"/>
              <a:ext cx="177762" cy="302814"/>
            </a:xfrm>
            <a:custGeom>
              <a:avLst/>
              <a:gdLst>
                <a:gd name="connsiteX0" fmla="*/ 84949 w 286285"/>
                <a:gd name="connsiteY0" fmla="*/ 487680 h 487680"/>
                <a:gd name="connsiteX1" fmla="*/ 46132 w 286285"/>
                <a:gd name="connsiteY1" fmla="*/ 487680 h 487680"/>
                <a:gd name="connsiteX2" fmla="*/ 9825 w 286285"/>
                <a:gd name="connsiteY2" fmla="*/ 413363 h 487680"/>
                <a:gd name="connsiteX3" fmla="*/ 120987 w 286285"/>
                <a:gd name="connsiteY3" fmla="*/ 270644 h 487680"/>
                <a:gd name="connsiteX4" fmla="*/ 120808 w 286285"/>
                <a:gd name="connsiteY4" fmla="*/ 213808 h 487680"/>
                <a:gd name="connsiteX5" fmla="*/ 10811 w 286285"/>
                <a:gd name="connsiteY5" fmla="*/ 74586 h 487680"/>
                <a:gd name="connsiteX6" fmla="*/ 46939 w 286285"/>
                <a:gd name="connsiteY6" fmla="*/ 0 h 487680"/>
                <a:gd name="connsiteX7" fmla="*/ 85128 w 286285"/>
                <a:gd name="connsiteY7" fmla="*/ 0 h 487680"/>
                <a:gd name="connsiteX8" fmla="*/ 121256 w 286285"/>
                <a:gd name="connsiteY8" fmla="*/ 17481 h 487680"/>
                <a:gd name="connsiteX9" fmla="*/ 276346 w 286285"/>
                <a:gd name="connsiteY9" fmla="*/ 213808 h 487680"/>
                <a:gd name="connsiteX10" fmla="*/ 276525 w 286285"/>
                <a:gd name="connsiteY10" fmla="*/ 270644 h 487680"/>
                <a:gd name="connsiteX11" fmla="*/ 121256 w 286285"/>
                <a:gd name="connsiteY11" fmla="*/ 469930 h 487680"/>
                <a:gd name="connsiteX12" fmla="*/ 84949 w 286285"/>
                <a:gd name="connsiteY12" fmla="*/ 487680 h 487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86285" h="487680">
                  <a:moveTo>
                    <a:pt x="84949" y="487680"/>
                  </a:moveTo>
                  <a:lnTo>
                    <a:pt x="46132" y="487680"/>
                  </a:lnTo>
                  <a:cubicBezTo>
                    <a:pt x="7763" y="487680"/>
                    <a:pt x="-13752" y="443574"/>
                    <a:pt x="9825" y="413363"/>
                  </a:cubicBezTo>
                  <a:lnTo>
                    <a:pt x="120987" y="270644"/>
                  </a:lnTo>
                  <a:cubicBezTo>
                    <a:pt x="133986" y="253880"/>
                    <a:pt x="133986" y="230393"/>
                    <a:pt x="120808" y="213808"/>
                  </a:cubicBezTo>
                  <a:lnTo>
                    <a:pt x="10811" y="74586"/>
                  </a:lnTo>
                  <a:cubicBezTo>
                    <a:pt x="-13035" y="44375"/>
                    <a:pt x="8480" y="0"/>
                    <a:pt x="46939" y="0"/>
                  </a:cubicBezTo>
                  <a:lnTo>
                    <a:pt x="85128" y="0"/>
                  </a:lnTo>
                  <a:cubicBezTo>
                    <a:pt x="99203" y="0"/>
                    <a:pt x="112560" y="6455"/>
                    <a:pt x="121256" y="17481"/>
                  </a:cubicBezTo>
                  <a:lnTo>
                    <a:pt x="276346" y="213808"/>
                  </a:lnTo>
                  <a:cubicBezTo>
                    <a:pt x="289524" y="230483"/>
                    <a:pt x="289613" y="253970"/>
                    <a:pt x="276525" y="270644"/>
                  </a:cubicBezTo>
                  <a:lnTo>
                    <a:pt x="121256" y="469930"/>
                  </a:lnTo>
                  <a:cubicBezTo>
                    <a:pt x="112560" y="481136"/>
                    <a:pt x="99203" y="487680"/>
                    <a:pt x="84949" y="487680"/>
                  </a:cubicBezTo>
                  <a:close/>
                </a:path>
              </a:pathLst>
            </a:custGeom>
            <a:grpFill/>
            <a:ln w="89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C21D8D21-FDF9-D6E3-8238-11897C6432C1}"/>
                </a:ext>
              </a:extLst>
            </p:cNvPr>
            <p:cNvSpPr/>
            <p:nvPr/>
          </p:nvSpPr>
          <p:spPr>
            <a:xfrm>
              <a:off x="7935636" y="1747479"/>
              <a:ext cx="177762" cy="302814"/>
            </a:xfrm>
            <a:custGeom>
              <a:avLst/>
              <a:gdLst>
                <a:gd name="connsiteX0" fmla="*/ 84949 w 286285"/>
                <a:gd name="connsiteY0" fmla="*/ 487680 h 487680"/>
                <a:gd name="connsiteX1" fmla="*/ 46132 w 286285"/>
                <a:gd name="connsiteY1" fmla="*/ 487680 h 487680"/>
                <a:gd name="connsiteX2" fmla="*/ 9825 w 286285"/>
                <a:gd name="connsiteY2" fmla="*/ 413363 h 487680"/>
                <a:gd name="connsiteX3" fmla="*/ 120987 w 286285"/>
                <a:gd name="connsiteY3" fmla="*/ 270644 h 487680"/>
                <a:gd name="connsiteX4" fmla="*/ 120808 w 286285"/>
                <a:gd name="connsiteY4" fmla="*/ 213808 h 487680"/>
                <a:gd name="connsiteX5" fmla="*/ 10811 w 286285"/>
                <a:gd name="connsiteY5" fmla="*/ 74586 h 487680"/>
                <a:gd name="connsiteX6" fmla="*/ 46939 w 286285"/>
                <a:gd name="connsiteY6" fmla="*/ 0 h 487680"/>
                <a:gd name="connsiteX7" fmla="*/ 85128 w 286285"/>
                <a:gd name="connsiteY7" fmla="*/ 0 h 487680"/>
                <a:gd name="connsiteX8" fmla="*/ 121256 w 286285"/>
                <a:gd name="connsiteY8" fmla="*/ 17481 h 487680"/>
                <a:gd name="connsiteX9" fmla="*/ 276346 w 286285"/>
                <a:gd name="connsiteY9" fmla="*/ 213808 h 487680"/>
                <a:gd name="connsiteX10" fmla="*/ 276525 w 286285"/>
                <a:gd name="connsiteY10" fmla="*/ 270644 h 487680"/>
                <a:gd name="connsiteX11" fmla="*/ 121256 w 286285"/>
                <a:gd name="connsiteY11" fmla="*/ 469930 h 487680"/>
                <a:gd name="connsiteX12" fmla="*/ 84949 w 286285"/>
                <a:gd name="connsiteY12" fmla="*/ 487680 h 487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86285" h="487680">
                  <a:moveTo>
                    <a:pt x="84949" y="487680"/>
                  </a:moveTo>
                  <a:lnTo>
                    <a:pt x="46132" y="487680"/>
                  </a:lnTo>
                  <a:cubicBezTo>
                    <a:pt x="7763" y="487680"/>
                    <a:pt x="-13752" y="443574"/>
                    <a:pt x="9825" y="413363"/>
                  </a:cubicBezTo>
                  <a:lnTo>
                    <a:pt x="120987" y="270644"/>
                  </a:lnTo>
                  <a:cubicBezTo>
                    <a:pt x="133986" y="253880"/>
                    <a:pt x="133986" y="230393"/>
                    <a:pt x="120808" y="213808"/>
                  </a:cubicBezTo>
                  <a:lnTo>
                    <a:pt x="10811" y="74586"/>
                  </a:lnTo>
                  <a:cubicBezTo>
                    <a:pt x="-13035" y="44375"/>
                    <a:pt x="8480" y="0"/>
                    <a:pt x="46939" y="0"/>
                  </a:cubicBezTo>
                  <a:lnTo>
                    <a:pt x="85128" y="0"/>
                  </a:lnTo>
                  <a:cubicBezTo>
                    <a:pt x="99203" y="0"/>
                    <a:pt x="112560" y="6455"/>
                    <a:pt x="121256" y="17481"/>
                  </a:cubicBezTo>
                  <a:lnTo>
                    <a:pt x="276346" y="213808"/>
                  </a:lnTo>
                  <a:cubicBezTo>
                    <a:pt x="289524" y="230483"/>
                    <a:pt x="289613" y="253970"/>
                    <a:pt x="276525" y="270644"/>
                  </a:cubicBezTo>
                  <a:lnTo>
                    <a:pt x="121256" y="469930"/>
                  </a:lnTo>
                  <a:cubicBezTo>
                    <a:pt x="112560" y="481136"/>
                    <a:pt x="99113" y="487680"/>
                    <a:pt x="84949" y="487680"/>
                  </a:cubicBezTo>
                  <a:close/>
                </a:path>
              </a:pathLst>
            </a:custGeom>
            <a:grpFill/>
            <a:ln w="89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07044A69-6E95-7A70-DDEF-DE14B9708965}"/>
                </a:ext>
              </a:extLst>
            </p:cNvPr>
            <p:cNvSpPr/>
            <p:nvPr/>
          </p:nvSpPr>
          <p:spPr>
            <a:xfrm>
              <a:off x="8150314" y="1747479"/>
              <a:ext cx="177762" cy="302814"/>
            </a:xfrm>
            <a:custGeom>
              <a:avLst/>
              <a:gdLst>
                <a:gd name="connsiteX0" fmla="*/ 84949 w 286285"/>
                <a:gd name="connsiteY0" fmla="*/ 487680 h 487680"/>
                <a:gd name="connsiteX1" fmla="*/ 46132 w 286285"/>
                <a:gd name="connsiteY1" fmla="*/ 487680 h 487680"/>
                <a:gd name="connsiteX2" fmla="*/ 9825 w 286285"/>
                <a:gd name="connsiteY2" fmla="*/ 413363 h 487680"/>
                <a:gd name="connsiteX3" fmla="*/ 120987 w 286285"/>
                <a:gd name="connsiteY3" fmla="*/ 270644 h 487680"/>
                <a:gd name="connsiteX4" fmla="*/ 120808 w 286285"/>
                <a:gd name="connsiteY4" fmla="*/ 213808 h 487680"/>
                <a:gd name="connsiteX5" fmla="*/ 10811 w 286285"/>
                <a:gd name="connsiteY5" fmla="*/ 74586 h 487680"/>
                <a:gd name="connsiteX6" fmla="*/ 46939 w 286285"/>
                <a:gd name="connsiteY6" fmla="*/ 0 h 487680"/>
                <a:gd name="connsiteX7" fmla="*/ 85128 w 286285"/>
                <a:gd name="connsiteY7" fmla="*/ 0 h 487680"/>
                <a:gd name="connsiteX8" fmla="*/ 121256 w 286285"/>
                <a:gd name="connsiteY8" fmla="*/ 17481 h 487680"/>
                <a:gd name="connsiteX9" fmla="*/ 276346 w 286285"/>
                <a:gd name="connsiteY9" fmla="*/ 213808 h 487680"/>
                <a:gd name="connsiteX10" fmla="*/ 276525 w 286285"/>
                <a:gd name="connsiteY10" fmla="*/ 270644 h 487680"/>
                <a:gd name="connsiteX11" fmla="*/ 121256 w 286285"/>
                <a:gd name="connsiteY11" fmla="*/ 469930 h 487680"/>
                <a:gd name="connsiteX12" fmla="*/ 84949 w 286285"/>
                <a:gd name="connsiteY12" fmla="*/ 487680 h 487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86285" h="487680">
                  <a:moveTo>
                    <a:pt x="84949" y="487680"/>
                  </a:moveTo>
                  <a:lnTo>
                    <a:pt x="46132" y="487680"/>
                  </a:lnTo>
                  <a:cubicBezTo>
                    <a:pt x="7763" y="487680"/>
                    <a:pt x="-13752" y="443574"/>
                    <a:pt x="9825" y="413363"/>
                  </a:cubicBezTo>
                  <a:lnTo>
                    <a:pt x="120987" y="270644"/>
                  </a:lnTo>
                  <a:cubicBezTo>
                    <a:pt x="133986" y="253880"/>
                    <a:pt x="133986" y="230393"/>
                    <a:pt x="120808" y="213808"/>
                  </a:cubicBezTo>
                  <a:lnTo>
                    <a:pt x="10811" y="74586"/>
                  </a:lnTo>
                  <a:cubicBezTo>
                    <a:pt x="-13035" y="44375"/>
                    <a:pt x="8480" y="0"/>
                    <a:pt x="46939" y="0"/>
                  </a:cubicBezTo>
                  <a:lnTo>
                    <a:pt x="85128" y="0"/>
                  </a:lnTo>
                  <a:cubicBezTo>
                    <a:pt x="99203" y="0"/>
                    <a:pt x="112560" y="6455"/>
                    <a:pt x="121256" y="17481"/>
                  </a:cubicBezTo>
                  <a:lnTo>
                    <a:pt x="276346" y="213808"/>
                  </a:lnTo>
                  <a:cubicBezTo>
                    <a:pt x="289524" y="230483"/>
                    <a:pt x="289613" y="253970"/>
                    <a:pt x="276525" y="270644"/>
                  </a:cubicBezTo>
                  <a:lnTo>
                    <a:pt x="121256" y="469930"/>
                  </a:lnTo>
                  <a:cubicBezTo>
                    <a:pt x="112560" y="481136"/>
                    <a:pt x="99203" y="487680"/>
                    <a:pt x="84949" y="487680"/>
                  </a:cubicBezTo>
                  <a:close/>
                </a:path>
              </a:pathLst>
            </a:custGeom>
            <a:grpFill/>
            <a:ln w="89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12" name="文本框 111">
            <a:extLst>
              <a:ext uri="{FF2B5EF4-FFF2-40B4-BE49-F238E27FC236}">
                <a16:creationId xmlns:a16="http://schemas.microsoft.com/office/drawing/2014/main" id="{80577D7B-BE0C-3859-2F51-63722017F8E4}"/>
              </a:ext>
            </a:extLst>
          </p:cNvPr>
          <p:cNvSpPr txBox="1"/>
          <p:nvPr/>
        </p:nvSpPr>
        <p:spPr>
          <a:xfrm>
            <a:off x="953849" y="5040864"/>
            <a:ext cx="10271602" cy="7064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单击此处输入你的正文，请尽量言简意赅的阐述观点，根据需要可酌情增减文字，以便观者可以准确理解您所传达的信息。单击此处输入你的正文，请尽量言简意赅的阐述观点。</a:t>
            </a:r>
          </a:p>
        </p:txBody>
      </p:sp>
      <p:grpSp>
        <p:nvGrpSpPr>
          <p:cNvPr id="124" name="组合 123">
            <a:extLst>
              <a:ext uri="{FF2B5EF4-FFF2-40B4-BE49-F238E27FC236}">
                <a16:creationId xmlns:a16="http://schemas.microsoft.com/office/drawing/2014/main" id="{6DA84A01-DC9E-A7F3-57BA-49AA2B78CB64}"/>
              </a:ext>
            </a:extLst>
          </p:cNvPr>
          <p:cNvGrpSpPr/>
          <p:nvPr/>
        </p:nvGrpSpPr>
        <p:grpSpPr>
          <a:xfrm>
            <a:off x="4300956" y="1535208"/>
            <a:ext cx="3577390" cy="2404698"/>
            <a:chOff x="4300955" y="1733073"/>
            <a:chExt cx="3577390" cy="2404698"/>
          </a:xfrm>
        </p:grpSpPr>
        <p:grpSp>
          <p:nvGrpSpPr>
            <p:cNvPr id="84" name="组合 83">
              <a:extLst>
                <a:ext uri="{FF2B5EF4-FFF2-40B4-BE49-F238E27FC236}">
                  <a16:creationId xmlns:a16="http://schemas.microsoft.com/office/drawing/2014/main" id="{40D14C40-91F0-EEA9-29FC-3D589F297922}"/>
                </a:ext>
              </a:extLst>
            </p:cNvPr>
            <p:cNvGrpSpPr/>
            <p:nvPr/>
          </p:nvGrpSpPr>
          <p:grpSpPr>
            <a:xfrm>
              <a:off x="4655177" y="1733073"/>
              <a:ext cx="2868947" cy="808826"/>
              <a:chOff x="4186278" y="1765683"/>
              <a:chExt cx="2868947" cy="808826"/>
            </a:xfrm>
          </p:grpSpPr>
          <p:grpSp>
            <p:nvGrpSpPr>
              <p:cNvPr id="93" name="组合 92">
                <a:extLst>
                  <a:ext uri="{FF2B5EF4-FFF2-40B4-BE49-F238E27FC236}">
                    <a16:creationId xmlns:a16="http://schemas.microsoft.com/office/drawing/2014/main" id="{FE48003C-24FF-A38A-E936-C4997E09D8C7}"/>
                  </a:ext>
                </a:extLst>
              </p:cNvPr>
              <p:cNvGrpSpPr/>
              <p:nvPr/>
            </p:nvGrpSpPr>
            <p:grpSpPr>
              <a:xfrm>
                <a:off x="4900751" y="1765683"/>
                <a:ext cx="1440000" cy="369332"/>
                <a:chOff x="4782007" y="1594588"/>
                <a:chExt cx="1440000" cy="369332"/>
              </a:xfrm>
            </p:grpSpPr>
            <p:sp>
              <p:nvSpPr>
                <p:cNvPr id="95" name="矩形: 圆角 94">
                  <a:extLst>
                    <a:ext uri="{FF2B5EF4-FFF2-40B4-BE49-F238E27FC236}">
                      <a16:creationId xmlns:a16="http://schemas.microsoft.com/office/drawing/2014/main" id="{B367010E-458A-C3E1-0CE6-CA5F43C2DCDF}"/>
                    </a:ext>
                  </a:extLst>
                </p:cNvPr>
                <p:cNvSpPr/>
                <p:nvPr/>
              </p:nvSpPr>
              <p:spPr>
                <a:xfrm>
                  <a:off x="4782007" y="1599254"/>
                  <a:ext cx="1440000" cy="36000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1">
                    <a:alpha val="5000"/>
                  </a:schemeClr>
                </a:solidFill>
                <a:ln w="6350" cap="flat">
                  <a:solidFill>
                    <a:schemeClr val="accent1">
                      <a:alpha val="50000"/>
                    </a:schemeClr>
                  </a:solidFill>
                  <a:prstDash val="solid"/>
                  <a:miter/>
                </a:ln>
              </p:spPr>
              <p:txBody>
                <a:bodyPr wrap="square" rtlCol="0" anchor="ctr">
                  <a:noAutofit/>
                </a:bodyPr>
                <a:lstStyle/>
                <a:p>
                  <a:endParaRPr lang="zh-CN" altLang="en-US" sz="16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96" name="文本框 95">
                  <a:extLst>
                    <a:ext uri="{FF2B5EF4-FFF2-40B4-BE49-F238E27FC236}">
                      <a16:creationId xmlns:a16="http://schemas.microsoft.com/office/drawing/2014/main" id="{E06F9298-F590-BCE8-B2C3-DA95893AA6B1}"/>
                    </a:ext>
                  </a:extLst>
                </p:cNvPr>
                <p:cNvSpPr txBox="1"/>
                <p:nvPr/>
              </p:nvSpPr>
              <p:spPr>
                <a:xfrm>
                  <a:off x="4832383" y="1594588"/>
                  <a:ext cx="1339249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+mn-ea"/>
                      <a:sym typeface="Arial" panose="020B0604020202020204" pitchFamily="34" charset="0"/>
                    </a:rPr>
                    <a:t>内容要点</a:t>
                  </a:r>
                </a:p>
              </p:txBody>
            </p:sp>
          </p:grpSp>
          <p:sp>
            <p:nvSpPr>
              <p:cNvPr id="94" name="矩形 93">
                <a:extLst>
                  <a:ext uri="{FF2B5EF4-FFF2-40B4-BE49-F238E27FC236}">
                    <a16:creationId xmlns:a16="http://schemas.microsoft.com/office/drawing/2014/main" id="{48F71D69-906D-AA67-BABA-4D6665640B59}"/>
                  </a:ext>
                </a:extLst>
              </p:cNvPr>
              <p:cNvSpPr/>
              <p:nvPr/>
            </p:nvSpPr>
            <p:spPr>
              <a:xfrm flipH="1">
                <a:off x="4186278" y="2235955"/>
                <a:ext cx="2868947" cy="33855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6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单击此处输入你的正文。</a:t>
                </a:r>
              </a:p>
            </p:txBody>
          </p:sp>
        </p:grpSp>
        <p:grpSp>
          <p:nvGrpSpPr>
            <p:cNvPr id="123" name="组合 122">
              <a:extLst>
                <a:ext uri="{FF2B5EF4-FFF2-40B4-BE49-F238E27FC236}">
                  <a16:creationId xmlns:a16="http://schemas.microsoft.com/office/drawing/2014/main" id="{E8D84D07-907F-D145-F6E1-BB25FF2E03B2}"/>
                </a:ext>
              </a:extLst>
            </p:cNvPr>
            <p:cNvGrpSpPr/>
            <p:nvPr/>
          </p:nvGrpSpPr>
          <p:grpSpPr>
            <a:xfrm>
              <a:off x="4655177" y="3328945"/>
              <a:ext cx="2868947" cy="808826"/>
              <a:chOff x="4655177" y="3328945"/>
              <a:chExt cx="2868947" cy="808826"/>
            </a:xfrm>
          </p:grpSpPr>
          <p:grpSp>
            <p:nvGrpSpPr>
              <p:cNvPr id="122" name="组合 121">
                <a:extLst>
                  <a:ext uri="{FF2B5EF4-FFF2-40B4-BE49-F238E27FC236}">
                    <a16:creationId xmlns:a16="http://schemas.microsoft.com/office/drawing/2014/main" id="{092BC65F-7A7D-E838-C0A0-C316F20178A1}"/>
                  </a:ext>
                </a:extLst>
              </p:cNvPr>
              <p:cNvGrpSpPr/>
              <p:nvPr/>
            </p:nvGrpSpPr>
            <p:grpSpPr>
              <a:xfrm>
                <a:off x="5369650" y="3328945"/>
                <a:ext cx="1440000" cy="369332"/>
                <a:chOff x="5369650" y="3328945"/>
                <a:chExt cx="1440000" cy="369332"/>
              </a:xfrm>
            </p:grpSpPr>
            <p:sp>
              <p:nvSpPr>
                <p:cNvPr id="91" name="矩形: 圆角 90">
                  <a:extLst>
                    <a:ext uri="{FF2B5EF4-FFF2-40B4-BE49-F238E27FC236}">
                      <a16:creationId xmlns:a16="http://schemas.microsoft.com/office/drawing/2014/main" id="{A48E6BB4-2721-3DAD-B942-FA88FD862F21}"/>
                    </a:ext>
                  </a:extLst>
                </p:cNvPr>
                <p:cNvSpPr/>
                <p:nvPr/>
              </p:nvSpPr>
              <p:spPr>
                <a:xfrm>
                  <a:off x="5369650" y="3328945"/>
                  <a:ext cx="1440000" cy="36000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1">
                    <a:alpha val="5000"/>
                  </a:schemeClr>
                </a:solidFill>
                <a:ln w="6350" cap="flat">
                  <a:solidFill>
                    <a:schemeClr val="accent1">
                      <a:alpha val="50000"/>
                    </a:schemeClr>
                  </a:solidFill>
                  <a:prstDash val="solid"/>
                  <a:miter/>
                </a:ln>
              </p:spPr>
              <p:txBody>
                <a:bodyPr wrap="square" rtlCol="0" anchor="ctr">
                  <a:noAutofit/>
                </a:bodyPr>
                <a:lstStyle/>
                <a:p>
                  <a:endParaRPr lang="zh-CN" altLang="en-US" sz="16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92" name="文本框 91">
                  <a:extLst>
                    <a:ext uri="{FF2B5EF4-FFF2-40B4-BE49-F238E27FC236}">
                      <a16:creationId xmlns:a16="http://schemas.microsoft.com/office/drawing/2014/main" id="{6AF17A61-1274-BE71-4907-1DA2D58DBB16}"/>
                    </a:ext>
                  </a:extLst>
                </p:cNvPr>
                <p:cNvSpPr txBox="1"/>
                <p:nvPr/>
              </p:nvSpPr>
              <p:spPr>
                <a:xfrm>
                  <a:off x="5420026" y="3328945"/>
                  <a:ext cx="1339249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 algn="ctr">
                    <a:defRPr>
                      <a:latin typeface="+mj-ea"/>
                      <a:ea typeface="+mj-ea"/>
                    </a:defRPr>
                  </a:lvl1pPr>
                </a:lstStyle>
                <a:p>
                  <a:r>
                    <a:rPr lang="zh-CN" altLang="en-US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+mn-ea"/>
                      <a:sym typeface="Arial" panose="020B0604020202020204" pitchFamily="34" charset="0"/>
                    </a:rPr>
                    <a:t>内容要点</a:t>
                  </a:r>
                </a:p>
              </p:txBody>
            </p:sp>
          </p:grpSp>
          <p:sp>
            <p:nvSpPr>
              <p:cNvPr id="90" name="矩形 89">
                <a:extLst>
                  <a:ext uri="{FF2B5EF4-FFF2-40B4-BE49-F238E27FC236}">
                    <a16:creationId xmlns:a16="http://schemas.microsoft.com/office/drawing/2014/main" id="{71A40AF0-A789-BE03-DB99-42AFB2E18DC0}"/>
                  </a:ext>
                </a:extLst>
              </p:cNvPr>
              <p:cNvSpPr/>
              <p:nvPr/>
            </p:nvSpPr>
            <p:spPr>
              <a:xfrm flipH="1">
                <a:off x="4655177" y="3799217"/>
                <a:ext cx="2868947" cy="33855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6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单击此处输入你的正文。</a:t>
                </a:r>
                <a:endParaRPr lang="zh-CN" altLang="en-US" sz="16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86" name="组合 85">
              <a:extLst>
                <a:ext uri="{FF2B5EF4-FFF2-40B4-BE49-F238E27FC236}">
                  <a16:creationId xmlns:a16="http://schemas.microsoft.com/office/drawing/2014/main" id="{6D5EC2FA-215F-AF78-94F1-6E842EE71F8B}"/>
                </a:ext>
              </a:extLst>
            </p:cNvPr>
            <p:cNvGrpSpPr/>
            <p:nvPr/>
          </p:nvGrpSpPr>
          <p:grpSpPr>
            <a:xfrm>
              <a:off x="4300955" y="2737751"/>
              <a:ext cx="3577390" cy="364565"/>
              <a:chOff x="3916502" y="2728140"/>
              <a:chExt cx="3577390" cy="364565"/>
            </a:xfrm>
          </p:grpSpPr>
          <p:cxnSp>
            <p:nvCxnSpPr>
              <p:cNvPr id="87" name="直接箭头连接符 86">
                <a:extLst>
                  <a:ext uri="{FF2B5EF4-FFF2-40B4-BE49-F238E27FC236}">
                    <a16:creationId xmlns:a16="http://schemas.microsoft.com/office/drawing/2014/main" id="{C1A72E43-5BA6-A758-C8D2-BC2C0643529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3916502" y="3092705"/>
                <a:ext cx="3577390" cy="0"/>
              </a:xfrm>
              <a:prstGeom prst="straightConnector1">
                <a:avLst/>
              </a:prstGeom>
              <a:ln>
                <a:gradFill>
                  <a:gsLst>
                    <a:gs pos="0">
                      <a:schemeClr val="accent1"/>
                    </a:gs>
                    <a:gs pos="100000">
                      <a:srgbClr val="006479">
                        <a:alpha val="0"/>
                      </a:srgbClr>
                    </a:gs>
                  </a:gsLst>
                  <a:lin ang="10800000" scaled="0"/>
                </a:gra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" name="直接箭头连接符 87">
                <a:extLst>
                  <a:ext uri="{FF2B5EF4-FFF2-40B4-BE49-F238E27FC236}">
                    <a16:creationId xmlns:a16="http://schemas.microsoft.com/office/drawing/2014/main" id="{F4D6617F-4A85-D69C-1FEE-AFEEA3FF459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916502" y="2728140"/>
                <a:ext cx="3577390" cy="0"/>
              </a:xfrm>
              <a:prstGeom prst="straightConnector1">
                <a:avLst/>
              </a:prstGeom>
              <a:ln>
                <a:gradFill>
                  <a:gsLst>
                    <a:gs pos="0">
                      <a:schemeClr val="accent1"/>
                    </a:gs>
                    <a:gs pos="100000">
                      <a:srgbClr val="006479">
                        <a:alpha val="0"/>
                      </a:srgbClr>
                    </a:gs>
                  </a:gsLst>
                  <a:lin ang="10800000" scaled="0"/>
                </a:gra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87DBA11D-E2BA-7A59-85B5-C7D685B0BD3B}"/>
              </a:ext>
            </a:extLst>
          </p:cNvPr>
          <p:cNvGrpSpPr/>
          <p:nvPr/>
        </p:nvGrpSpPr>
        <p:grpSpPr>
          <a:xfrm>
            <a:off x="1721525" y="1752973"/>
            <a:ext cx="1969168" cy="1969168"/>
            <a:chOff x="1721525" y="1752973"/>
            <a:chExt cx="1969168" cy="1969168"/>
          </a:xfrm>
        </p:grpSpPr>
        <p:sp>
          <p:nvSpPr>
            <p:cNvPr id="99" name="椭圆 98">
              <a:extLst>
                <a:ext uri="{FF2B5EF4-FFF2-40B4-BE49-F238E27FC236}">
                  <a16:creationId xmlns:a16="http://schemas.microsoft.com/office/drawing/2014/main" id="{9ECDA36C-A3AA-75D6-8F03-1DFC2B8181F1}"/>
                </a:ext>
              </a:extLst>
            </p:cNvPr>
            <p:cNvSpPr/>
            <p:nvPr/>
          </p:nvSpPr>
          <p:spPr>
            <a:xfrm>
              <a:off x="1721525" y="1752973"/>
              <a:ext cx="1969168" cy="1969168"/>
            </a:xfrm>
            <a:prstGeom prst="ellipse">
              <a:avLst/>
            </a:prstGeom>
            <a:gradFill flip="none" rotWithShape="1">
              <a:gsLst>
                <a:gs pos="94000">
                  <a:schemeClr val="accent1">
                    <a:alpha val="8000"/>
                  </a:schemeClr>
                </a:gs>
                <a:gs pos="75000">
                  <a:srgbClr val="006479">
                    <a:alpha val="0"/>
                  </a:srgbClr>
                </a:gs>
                <a:gs pos="100000">
                  <a:schemeClr val="accent1">
                    <a:alpha val="15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8962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 sz="160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0" name="矩形 99">
              <a:extLst>
                <a:ext uri="{FF2B5EF4-FFF2-40B4-BE49-F238E27FC236}">
                  <a16:creationId xmlns:a16="http://schemas.microsoft.com/office/drawing/2014/main" id="{8B024270-0A2B-B771-83EB-38A06B2DC107}"/>
                </a:ext>
              </a:extLst>
            </p:cNvPr>
            <p:cNvSpPr/>
            <p:nvPr/>
          </p:nvSpPr>
          <p:spPr>
            <a:xfrm>
              <a:off x="1874761" y="2683186"/>
              <a:ext cx="1662697" cy="74603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输入重点</a:t>
              </a:r>
              <a:endPara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  <a:p>
              <a:pPr algn="ctr">
                <a:lnSpc>
                  <a:spcPct val="110000"/>
                </a:lnSpc>
              </a:pPr>
              <a:r>
                <a:rPr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内容</a:t>
              </a:r>
            </a:p>
          </p:txBody>
        </p:sp>
        <p:grpSp>
          <p:nvGrpSpPr>
            <p:cNvPr id="19" name="图形 101">
              <a:extLst>
                <a:ext uri="{FF2B5EF4-FFF2-40B4-BE49-F238E27FC236}">
                  <a16:creationId xmlns:a16="http://schemas.microsoft.com/office/drawing/2014/main" id="{DA06B59F-80D7-F62D-3C2F-65CCA559B497}"/>
                </a:ext>
              </a:extLst>
            </p:cNvPr>
            <p:cNvGrpSpPr/>
            <p:nvPr/>
          </p:nvGrpSpPr>
          <p:grpSpPr>
            <a:xfrm>
              <a:off x="2415045" y="2045890"/>
              <a:ext cx="582128" cy="582128"/>
              <a:chOff x="2415045" y="2045890"/>
              <a:chExt cx="582128" cy="582128"/>
            </a:xfrm>
            <a:gradFill flip="none" rotWithShape="1">
              <a:gsLst>
                <a:gs pos="50000">
                  <a:schemeClr val="accent2"/>
                </a:gs>
                <a:gs pos="0">
                  <a:schemeClr val="accent1">
                    <a:lumMod val="90000"/>
                    <a:lumOff val="10000"/>
                  </a:schemeClr>
                </a:gs>
                <a:gs pos="100000">
                  <a:schemeClr val="accent1"/>
                </a:gs>
              </a:gsLst>
              <a:lin ang="2700000" scaled="1"/>
              <a:tileRect/>
            </a:gradFill>
          </p:grpSpPr>
          <p:sp>
            <p:nvSpPr>
              <p:cNvPr id="20" name="任意多边形: 形状 19">
                <a:extLst>
                  <a:ext uri="{FF2B5EF4-FFF2-40B4-BE49-F238E27FC236}">
                    <a16:creationId xmlns:a16="http://schemas.microsoft.com/office/drawing/2014/main" id="{D39137B3-DBCF-256C-7BB2-D3EEB9B7E67B}"/>
                  </a:ext>
                </a:extLst>
              </p:cNvPr>
              <p:cNvSpPr/>
              <p:nvPr/>
            </p:nvSpPr>
            <p:spPr>
              <a:xfrm>
                <a:off x="2657598" y="2312698"/>
                <a:ext cx="72766" cy="169787"/>
              </a:xfrm>
              <a:custGeom>
                <a:avLst/>
                <a:gdLst>
                  <a:gd name="connsiteX0" fmla="*/ 36383 w 72766"/>
                  <a:gd name="connsiteY0" fmla="*/ 72766 h 169787"/>
                  <a:gd name="connsiteX1" fmla="*/ 24255 w 72766"/>
                  <a:gd name="connsiteY1" fmla="*/ 60638 h 169787"/>
                  <a:gd name="connsiteX2" fmla="*/ 36383 w 72766"/>
                  <a:gd name="connsiteY2" fmla="*/ 48511 h 169787"/>
                  <a:gd name="connsiteX3" fmla="*/ 60638 w 72766"/>
                  <a:gd name="connsiteY3" fmla="*/ 48511 h 169787"/>
                  <a:gd name="connsiteX4" fmla="*/ 72766 w 72766"/>
                  <a:gd name="connsiteY4" fmla="*/ 36383 h 169787"/>
                  <a:gd name="connsiteX5" fmla="*/ 60638 w 72766"/>
                  <a:gd name="connsiteY5" fmla="*/ 24255 h 169787"/>
                  <a:gd name="connsiteX6" fmla="*/ 48511 w 72766"/>
                  <a:gd name="connsiteY6" fmla="*/ 24255 h 169787"/>
                  <a:gd name="connsiteX7" fmla="*/ 48511 w 72766"/>
                  <a:gd name="connsiteY7" fmla="*/ 12128 h 169787"/>
                  <a:gd name="connsiteX8" fmla="*/ 36383 w 72766"/>
                  <a:gd name="connsiteY8" fmla="*/ 0 h 169787"/>
                  <a:gd name="connsiteX9" fmla="*/ 24255 w 72766"/>
                  <a:gd name="connsiteY9" fmla="*/ 12128 h 169787"/>
                  <a:gd name="connsiteX10" fmla="*/ 24255 w 72766"/>
                  <a:gd name="connsiteY10" fmla="*/ 26681 h 169787"/>
                  <a:gd name="connsiteX11" fmla="*/ 0 w 72766"/>
                  <a:gd name="connsiteY11" fmla="*/ 60638 h 169787"/>
                  <a:gd name="connsiteX12" fmla="*/ 36383 w 72766"/>
                  <a:gd name="connsiteY12" fmla="*/ 97021 h 169787"/>
                  <a:gd name="connsiteX13" fmla="*/ 48511 w 72766"/>
                  <a:gd name="connsiteY13" fmla="*/ 109149 h 169787"/>
                  <a:gd name="connsiteX14" fmla="*/ 36383 w 72766"/>
                  <a:gd name="connsiteY14" fmla="*/ 121277 h 169787"/>
                  <a:gd name="connsiteX15" fmla="*/ 12128 w 72766"/>
                  <a:gd name="connsiteY15" fmla="*/ 121277 h 169787"/>
                  <a:gd name="connsiteX16" fmla="*/ 0 w 72766"/>
                  <a:gd name="connsiteY16" fmla="*/ 133404 h 169787"/>
                  <a:gd name="connsiteX17" fmla="*/ 12128 w 72766"/>
                  <a:gd name="connsiteY17" fmla="*/ 145532 h 169787"/>
                  <a:gd name="connsiteX18" fmla="*/ 24255 w 72766"/>
                  <a:gd name="connsiteY18" fmla="*/ 145532 h 169787"/>
                  <a:gd name="connsiteX19" fmla="*/ 24255 w 72766"/>
                  <a:gd name="connsiteY19" fmla="*/ 157660 h 169787"/>
                  <a:gd name="connsiteX20" fmla="*/ 36383 w 72766"/>
                  <a:gd name="connsiteY20" fmla="*/ 169787 h 169787"/>
                  <a:gd name="connsiteX21" fmla="*/ 48511 w 72766"/>
                  <a:gd name="connsiteY21" fmla="*/ 157660 h 169787"/>
                  <a:gd name="connsiteX22" fmla="*/ 48511 w 72766"/>
                  <a:gd name="connsiteY22" fmla="*/ 143106 h 169787"/>
                  <a:gd name="connsiteX23" fmla="*/ 72766 w 72766"/>
                  <a:gd name="connsiteY23" fmla="*/ 109149 h 169787"/>
                  <a:gd name="connsiteX24" fmla="*/ 36383 w 72766"/>
                  <a:gd name="connsiteY24" fmla="*/ 72766 h 1697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72766" h="169787">
                    <a:moveTo>
                      <a:pt x="36383" y="72766"/>
                    </a:moveTo>
                    <a:cubicBezTo>
                      <a:pt x="29106" y="72766"/>
                      <a:pt x="24255" y="67915"/>
                      <a:pt x="24255" y="60638"/>
                    </a:cubicBezTo>
                    <a:cubicBezTo>
                      <a:pt x="24255" y="53362"/>
                      <a:pt x="29106" y="48511"/>
                      <a:pt x="36383" y="48511"/>
                    </a:cubicBezTo>
                    <a:lnTo>
                      <a:pt x="60638" y="48511"/>
                    </a:lnTo>
                    <a:cubicBezTo>
                      <a:pt x="67915" y="48511"/>
                      <a:pt x="72766" y="43660"/>
                      <a:pt x="72766" y="36383"/>
                    </a:cubicBezTo>
                    <a:cubicBezTo>
                      <a:pt x="72766" y="29106"/>
                      <a:pt x="67915" y="24255"/>
                      <a:pt x="60638" y="24255"/>
                    </a:cubicBezTo>
                    <a:lnTo>
                      <a:pt x="48511" y="24255"/>
                    </a:lnTo>
                    <a:lnTo>
                      <a:pt x="48511" y="12128"/>
                    </a:lnTo>
                    <a:cubicBezTo>
                      <a:pt x="48511" y="4851"/>
                      <a:pt x="43660" y="0"/>
                      <a:pt x="36383" y="0"/>
                    </a:cubicBezTo>
                    <a:cubicBezTo>
                      <a:pt x="29106" y="0"/>
                      <a:pt x="24255" y="4851"/>
                      <a:pt x="24255" y="12128"/>
                    </a:cubicBezTo>
                    <a:lnTo>
                      <a:pt x="24255" y="26681"/>
                    </a:lnTo>
                    <a:cubicBezTo>
                      <a:pt x="9702" y="31532"/>
                      <a:pt x="0" y="46085"/>
                      <a:pt x="0" y="60638"/>
                    </a:cubicBezTo>
                    <a:cubicBezTo>
                      <a:pt x="0" y="80043"/>
                      <a:pt x="16979" y="97021"/>
                      <a:pt x="36383" y="97021"/>
                    </a:cubicBezTo>
                    <a:cubicBezTo>
                      <a:pt x="43660" y="97021"/>
                      <a:pt x="48511" y="101872"/>
                      <a:pt x="48511" y="109149"/>
                    </a:cubicBezTo>
                    <a:cubicBezTo>
                      <a:pt x="48511" y="116426"/>
                      <a:pt x="43660" y="121277"/>
                      <a:pt x="36383" y="121277"/>
                    </a:cubicBezTo>
                    <a:lnTo>
                      <a:pt x="12128" y="121277"/>
                    </a:lnTo>
                    <a:cubicBezTo>
                      <a:pt x="4851" y="121277"/>
                      <a:pt x="0" y="126128"/>
                      <a:pt x="0" y="133404"/>
                    </a:cubicBezTo>
                    <a:cubicBezTo>
                      <a:pt x="0" y="140681"/>
                      <a:pt x="4851" y="145532"/>
                      <a:pt x="12128" y="145532"/>
                    </a:cubicBezTo>
                    <a:lnTo>
                      <a:pt x="24255" y="145532"/>
                    </a:lnTo>
                    <a:lnTo>
                      <a:pt x="24255" y="157660"/>
                    </a:lnTo>
                    <a:cubicBezTo>
                      <a:pt x="24255" y="164936"/>
                      <a:pt x="29106" y="169787"/>
                      <a:pt x="36383" y="169787"/>
                    </a:cubicBezTo>
                    <a:cubicBezTo>
                      <a:pt x="43660" y="169787"/>
                      <a:pt x="48511" y="164936"/>
                      <a:pt x="48511" y="157660"/>
                    </a:cubicBezTo>
                    <a:lnTo>
                      <a:pt x="48511" y="143106"/>
                    </a:lnTo>
                    <a:cubicBezTo>
                      <a:pt x="63064" y="138255"/>
                      <a:pt x="72766" y="123702"/>
                      <a:pt x="72766" y="109149"/>
                    </a:cubicBezTo>
                    <a:cubicBezTo>
                      <a:pt x="72766" y="89745"/>
                      <a:pt x="55787" y="72766"/>
                      <a:pt x="36383" y="72766"/>
                    </a:cubicBezTo>
                    <a:close/>
                  </a:path>
                </a:pathLst>
              </a:custGeom>
              <a:grpFill/>
              <a:ln w="242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gradFill>
                    <a:gsLst>
                      <a:gs pos="94000">
                        <a:schemeClr val="accent1">
                          <a:alpha val="8000"/>
                        </a:schemeClr>
                      </a:gs>
                      <a:gs pos="75000">
                        <a:srgbClr val="006479">
                          <a:alpha val="0"/>
                        </a:srgbClr>
                      </a:gs>
                      <a:gs pos="100000">
                        <a:schemeClr val="accent1">
                          <a:alpha val="15000"/>
                        </a:schemeClr>
                      </a:gs>
                    </a:gsLst>
                    <a:path path="shape">
                      <a:fillToRect l="50000" t="50000" r="50000" b="50000"/>
                    </a:path>
                  </a:gra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1" name="任意多边形: 形状 20">
                <a:extLst>
                  <a:ext uri="{FF2B5EF4-FFF2-40B4-BE49-F238E27FC236}">
                    <a16:creationId xmlns:a16="http://schemas.microsoft.com/office/drawing/2014/main" id="{FF0420D7-3C26-8C4C-58C7-356578B16182}"/>
                  </a:ext>
                </a:extLst>
              </p:cNvPr>
              <p:cNvSpPr/>
              <p:nvPr/>
            </p:nvSpPr>
            <p:spPr>
              <a:xfrm>
                <a:off x="2415045" y="2045890"/>
                <a:ext cx="582128" cy="582128"/>
              </a:xfrm>
              <a:custGeom>
                <a:avLst/>
                <a:gdLst>
                  <a:gd name="connsiteX0" fmla="*/ 509362 w 582128"/>
                  <a:gd name="connsiteY0" fmla="*/ 436596 h 582128"/>
                  <a:gd name="connsiteX1" fmla="*/ 456000 w 582128"/>
                  <a:gd name="connsiteY1" fmla="*/ 458426 h 582128"/>
                  <a:gd name="connsiteX2" fmla="*/ 395362 w 582128"/>
                  <a:gd name="connsiteY2" fmla="*/ 417192 h 582128"/>
                  <a:gd name="connsiteX3" fmla="*/ 412341 w 582128"/>
                  <a:gd name="connsiteY3" fmla="*/ 351702 h 582128"/>
                  <a:gd name="connsiteX4" fmla="*/ 405064 w 582128"/>
                  <a:gd name="connsiteY4" fmla="*/ 308043 h 582128"/>
                  <a:gd name="connsiteX5" fmla="*/ 448724 w 582128"/>
                  <a:gd name="connsiteY5" fmla="*/ 288638 h 582128"/>
                  <a:gd name="connsiteX6" fmla="*/ 497234 w 582128"/>
                  <a:gd name="connsiteY6" fmla="*/ 315319 h 582128"/>
                  <a:gd name="connsiteX7" fmla="*/ 557873 w 582128"/>
                  <a:gd name="connsiteY7" fmla="*/ 254681 h 582128"/>
                  <a:gd name="connsiteX8" fmla="*/ 497234 w 582128"/>
                  <a:gd name="connsiteY8" fmla="*/ 194043 h 582128"/>
                  <a:gd name="connsiteX9" fmla="*/ 487532 w 582128"/>
                  <a:gd name="connsiteY9" fmla="*/ 194043 h 582128"/>
                  <a:gd name="connsiteX10" fmla="*/ 472979 w 582128"/>
                  <a:gd name="connsiteY10" fmla="*/ 160085 h 582128"/>
                  <a:gd name="connsiteX11" fmla="*/ 485107 w 582128"/>
                  <a:gd name="connsiteY11" fmla="*/ 133404 h 582128"/>
                  <a:gd name="connsiteX12" fmla="*/ 448724 w 582128"/>
                  <a:gd name="connsiteY12" fmla="*/ 97021 h 582128"/>
                  <a:gd name="connsiteX13" fmla="*/ 412341 w 582128"/>
                  <a:gd name="connsiteY13" fmla="*/ 133404 h 582128"/>
                  <a:gd name="connsiteX14" fmla="*/ 448724 w 582128"/>
                  <a:gd name="connsiteY14" fmla="*/ 169787 h 582128"/>
                  <a:gd name="connsiteX15" fmla="*/ 451149 w 582128"/>
                  <a:gd name="connsiteY15" fmla="*/ 169787 h 582128"/>
                  <a:gd name="connsiteX16" fmla="*/ 465702 w 582128"/>
                  <a:gd name="connsiteY16" fmla="*/ 203745 h 582128"/>
                  <a:gd name="connsiteX17" fmla="*/ 436596 w 582128"/>
                  <a:gd name="connsiteY17" fmla="*/ 254681 h 582128"/>
                  <a:gd name="connsiteX18" fmla="*/ 439022 w 582128"/>
                  <a:gd name="connsiteY18" fmla="*/ 266809 h 582128"/>
                  <a:gd name="connsiteX19" fmla="*/ 395362 w 582128"/>
                  <a:gd name="connsiteY19" fmla="*/ 286213 h 582128"/>
                  <a:gd name="connsiteX20" fmla="*/ 278936 w 582128"/>
                  <a:gd name="connsiteY20" fmla="*/ 218298 h 582128"/>
                  <a:gd name="connsiteX21" fmla="*/ 186766 w 582128"/>
                  <a:gd name="connsiteY21" fmla="*/ 254681 h 582128"/>
                  <a:gd name="connsiteX22" fmla="*/ 155234 w 582128"/>
                  <a:gd name="connsiteY22" fmla="*/ 228000 h 582128"/>
                  <a:gd name="connsiteX23" fmla="*/ 169787 w 582128"/>
                  <a:gd name="connsiteY23" fmla="*/ 181915 h 582128"/>
                  <a:gd name="connsiteX24" fmla="*/ 160085 w 582128"/>
                  <a:gd name="connsiteY24" fmla="*/ 143106 h 582128"/>
                  <a:gd name="connsiteX25" fmla="*/ 213447 w 582128"/>
                  <a:gd name="connsiteY25" fmla="*/ 104298 h 582128"/>
                  <a:gd name="connsiteX26" fmla="*/ 254681 w 582128"/>
                  <a:gd name="connsiteY26" fmla="*/ 121277 h 582128"/>
                  <a:gd name="connsiteX27" fmla="*/ 315319 w 582128"/>
                  <a:gd name="connsiteY27" fmla="*/ 63064 h 582128"/>
                  <a:gd name="connsiteX28" fmla="*/ 368681 w 582128"/>
                  <a:gd name="connsiteY28" fmla="*/ 53362 h 582128"/>
                  <a:gd name="connsiteX29" fmla="*/ 400213 w 582128"/>
                  <a:gd name="connsiteY29" fmla="*/ 72766 h 582128"/>
                  <a:gd name="connsiteX30" fmla="*/ 436596 w 582128"/>
                  <a:gd name="connsiteY30" fmla="*/ 36383 h 582128"/>
                  <a:gd name="connsiteX31" fmla="*/ 400213 w 582128"/>
                  <a:gd name="connsiteY31" fmla="*/ 0 h 582128"/>
                  <a:gd name="connsiteX32" fmla="*/ 363830 w 582128"/>
                  <a:gd name="connsiteY32" fmla="*/ 29106 h 582128"/>
                  <a:gd name="connsiteX33" fmla="*/ 310468 w 582128"/>
                  <a:gd name="connsiteY33" fmla="*/ 38809 h 582128"/>
                  <a:gd name="connsiteX34" fmla="*/ 254681 w 582128"/>
                  <a:gd name="connsiteY34" fmla="*/ 0 h 582128"/>
                  <a:gd name="connsiteX35" fmla="*/ 194043 w 582128"/>
                  <a:gd name="connsiteY35" fmla="*/ 60638 h 582128"/>
                  <a:gd name="connsiteX36" fmla="*/ 198894 w 582128"/>
                  <a:gd name="connsiteY36" fmla="*/ 84894 h 582128"/>
                  <a:gd name="connsiteX37" fmla="*/ 145532 w 582128"/>
                  <a:gd name="connsiteY37" fmla="*/ 123702 h 582128"/>
                  <a:gd name="connsiteX38" fmla="*/ 84894 w 582128"/>
                  <a:gd name="connsiteY38" fmla="*/ 97021 h 582128"/>
                  <a:gd name="connsiteX39" fmla="*/ 0 w 582128"/>
                  <a:gd name="connsiteY39" fmla="*/ 181915 h 582128"/>
                  <a:gd name="connsiteX40" fmla="*/ 84894 w 582128"/>
                  <a:gd name="connsiteY40" fmla="*/ 266809 h 582128"/>
                  <a:gd name="connsiteX41" fmla="*/ 140681 w 582128"/>
                  <a:gd name="connsiteY41" fmla="*/ 244979 h 582128"/>
                  <a:gd name="connsiteX42" fmla="*/ 172213 w 582128"/>
                  <a:gd name="connsiteY42" fmla="*/ 271660 h 582128"/>
                  <a:gd name="connsiteX43" fmla="*/ 145532 w 582128"/>
                  <a:gd name="connsiteY43" fmla="*/ 349277 h 582128"/>
                  <a:gd name="connsiteX44" fmla="*/ 164936 w 582128"/>
                  <a:gd name="connsiteY44" fmla="*/ 419617 h 582128"/>
                  <a:gd name="connsiteX45" fmla="*/ 123702 w 582128"/>
                  <a:gd name="connsiteY45" fmla="*/ 451149 h 582128"/>
                  <a:gd name="connsiteX46" fmla="*/ 82468 w 582128"/>
                  <a:gd name="connsiteY46" fmla="*/ 436596 h 582128"/>
                  <a:gd name="connsiteX47" fmla="*/ 24255 w 582128"/>
                  <a:gd name="connsiteY47" fmla="*/ 497234 h 582128"/>
                  <a:gd name="connsiteX48" fmla="*/ 84894 w 582128"/>
                  <a:gd name="connsiteY48" fmla="*/ 557873 h 582128"/>
                  <a:gd name="connsiteX49" fmla="*/ 145532 w 582128"/>
                  <a:gd name="connsiteY49" fmla="*/ 497234 h 582128"/>
                  <a:gd name="connsiteX50" fmla="*/ 140681 w 582128"/>
                  <a:gd name="connsiteY50" fmla="*/ 470553 h 582128"/>
                  <a:gd name="connsiteX51" fmla="*/ 181915 w 582128"/>
                  <a:gd name="connsiteY51" fmla="*/ 439022 h 582128"/>
                  <a:gd name="connsiteX52" fmla="*/ 281362 w 582128"/>
                  <a:gd name="connsiteY52" fmla="*/ 482681 h 582128"/>
                  <a:gd name="connsiteX53" fmla="*/ 383234 w 582128"/>
                  <a:gd name="connsiteY53" fmla="*/ 434170 h 582128"/>
                  <a:gd name="connsiteX54" fmla="*/ 443873 w 582128"/>
                  <a:gd name="connsiteY54" fmla="*/ 475405 h 582128"/>
                  <a:gd name="connsiteX55" fmla="*/ 436596 w 582128"/>
                  <a:gd name="connsiteY55" fmla="*/ 509362 h 582128"/>
                  <a:gd name="connsiteX56" fmla="*/ 509362 w 582128"/>
                  <a:gd name="connsiteY56" fmla="*/ 582128 h 582128"/>
                  <a:gd name="connsiteX57" fmla="*/ 582128 w 582128"/>
                  <a:gd name="connsiteY57" fmla="*/ 509362 h 582128"/>
                  <a:gd name="connsiteX58" fmla="*/ 509362 w 582128"/>
                  <a:gd name="connsiteY58" fmla="*/ 436596 h 582128"/>
                  <a:gd name="connsiteX59" fmla="*/ 436596 w 582128"/>
                  <a:gd name="connsiteY59" fmla="*/ 133404 h 582128"/>
                  <a:gd name="connsiteX60" fmla="*/ 448724 w 582128"/>
                  <a:gd name="connsiteY60" fmla="*/ 121277 h 582128"/>
                  <a:gd name="connsiteX61" fmla="*/ 460851 w 582128"/>
                  <a:gd name="connsiteY61" fmla="*/ 133404 h 582128"/>
                  <a:gd name="connsiteX62" fmla="*/ 448724 w 582128"/>
                  <a:gd name="connsiteY62" fmla="*/ 145532 h 582128"/>
                  <a:gd name="connsiteX63" fmla="*/ 436596 w 582128"/>
                  <a:gd name="connsiteY63" fmla="*/ 133404 h 582128"/>
                  <a:gd name="connsiteX64" fmla="*/ 497234 w 582128"/>
                  <a:gd name="connsiteY64" fmla="*/ 218298 h 582128"/>
                  <a:gd name="connsiteX65" fmla="*/ 533617 w 582128"/>
                  <a:gd name="connsiteY65" fmla="*/ 254681 h 582128"/>
                  <a:gd name="connsiteX66" fmla="*/ 497234 w 582128"/>
                  <a:gd name="connsiteY66" fmla="*/ 291064 h 582128"/>
                  <a:gd name="connsiteX67" fmla="*/ 460851 w 582128"/>
                  <a:gd name="connsiteY67" fmla="*/ 254681 h 582128"/>
                  <a:gd name="connsiteX68" fmla="*/ 497234 w 582128"/>
                  <a:gd name="connsiteY68" fmla="*/ 218298 h 582128"/>
                  <a:gd name="connsiteX69" fmla="*/ 400213 w 582128"/>
                  <a:gd name="connsiteY69" fmla="*/ 24255 h 582128"/>
                  <a:gd name="connsiteX70" fmla="*/ 412341 w 582128"/>
                  <a:gd name="connsiteY70" fmla="*/ 36383 h 582128"/>
                  <a:gd name="connsiteX71" fmla="*/ 400213 w 582128"/>
                  <a:gd name="connsiteY71" fmla="*/ 48511 h 582128"/>
                  <a:gd name="connsiteX72" fmla="*/ 388085 w 582128"/>
                  <a:gd name="connsiteY72" fmla="*/ 36383 h 582128"/>
                  <a:gd name="connsiteX73" fmla="*/ 400213 w 582128"/>
                  <a:gd name="connsiteY73" fmla="*/ 24255 h 582128"/>
                  <a:gd name="connsiteX74" fmla="*/ 254681 w 582128"/>
                  <a:gd name="connsiteY74" fmla="*/ 24255 h 582128"/>
                  <a:gd name="connsiteX75" fmla="*/ 291064 w 582128"/>
                  <a:gd name="connsiteY75" fmla="*/ 60638 h 582128"/>
                  <a:gd name="connsiteX76" fmla="*/ 254681 w 582128"/>
                  <a:gd name="connsiteY76" fmla="*/ 97021 h 582128"/>
                  <a:gd name="connsiteX77" fmla="*/ 218298 w 582128"/>
                  <a:gd name="connsiteY77" fmla="*/ 60638 h 582128"/>
                  <a:gd name="connsiteX78" fmla="*/ 254681 w 582128"/>
                  <a:gd name="connsiteY78" fmla="*/ 24255 h 582128"/>
                  <a:gd name="connsiteX79" fmla="*/ 84894 w 582128"/>
                  <a:gd name="connsiteY79" fmla="*/ 533617 h 582128"/>
                  <a:gd name="connsiteX80" fmla="*/ 48511 w 582128"/>
                  <a:gd name="connsiteY80" fmla="*/ 497234 h 582128"/>
                  <a:gd name="connsiteX81" fmla="*/ 84894 w 582128"/>
                  <a:gd name="connsiteY81" fmla="*/ 460851 h 582128"/>
                  <a:gd name="connsiteX82" fmla="*/ 121277 w 582128"/>
                  <a:gd name="connsiteY82" fmla="*/ 497234 h 582128"/>
                  <a:gd name="connsiteX83" fmla="*/ 84894 w 582128"/>
                  <a:gd name="connsiteY83" fmla="*/ 533617 h 582128"/>
                  <a:gd name="connsiteX84" fmla="*/ 84894 w 582128"/>
                  <a:gd name="connsiteY84" fmla="*/ 242553 h 582128"/>
                  <a:gd name="connsiteX85" fmla="*/ 24255 w 582128"/>
                  <a:gd name="connsiteY85" fmla="*/ 181915 h 582128"/>
                  <a:gd name="connsiteX86" fmla="*/ 84894 w 582128"/>
                  <a:gd name="connsiteY86" fmla="*/ 121277 h 582128"/>
                  <a:gd name="connsiteX87" fmla="*/ 145532 w 582128"/>
                  <a:gd name="connsiteY87" fmla="*/ 181915 h 582128"/>
                  <a:gd name="connsiteX88" fmla="*/ 84894 w 582128"/>
                  <a:gd name="connsiteY88" fmla="*/ 242553 h 582128"/>
                  <a:gd name="connsiteX89" fmla="*/ 278936 w 582128"/>
                  <a:gd name="connsiteY89" fmla="*/ 460851 h 582128"/>
                  <a:gd name="connsiteX90" fmla="*/ 169787 w 582128"/>
                  <a:gd name="connsiteY90" fmla="*/ 351702 h 582128"/>
                  <a:gd name="connsiteX91" fmla="*/ 278936 w 582128"/>
                  <a:gd name="connsiteY91" fmla="*/ 242553 h 582128"/>
                  <a:gd name="connsiteX92" fmla="*/ 388085 w 582128"/>
                  <a:gd name="connsiteY92" fmla="*/ 351702 h 582128"/>
                  <a:gd name="connsiteX93" fmla="*/ 278936 w 582128"/>
                  <a:gd name="connsiteY93" fmla="*/ 460851 h 582128"/>
                  <a:gd name="connsiteX94" fmla="*/ 509362 w 582128"/>
                  <a:gd name="connsiteY94" fmla="*/ 557873 h 582128"/>
                  <a:gd name="connsiteX95" fmla="*/ 460851 w 582128"/>
                  <a:gd name="connsiteY95" fmla="*/ 509362 h 582128"/>
                  <a:gd name="connsiteX96" fmla="*/ 509362 w 582128"/>
                  <a:gd name="connsiteY96" fmla="*/ 460851 h 582128"/>
                  <a:gd name="connsiteX97" fmla="*/ 557873 w 582128"/>
                  <a:gd name="connsiteY97" fmla="*/ 509362 h 582128"/>
                  <a:gd name="connsiteX98" fmla="*/ 509362 w 582128"/>
                  <a:gd name="connsiteY98" fmla="*/ 557873 h 5821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</a:cxnLst>
                <a:rect l="l" t="t" r="r" b="b"/>
                <a:pathLst>
                  <a:path w="582128" h="582128">
                    <a:moveTo>
                      <a:pt x="509362" y="436596"/>
                    </a:moveTo>
                    <a:cubicBezTo>
                      <a:pt x="489958" y="436596"/>
                      <a:pt x="470553" y="446298"/>
                      <a:pt x="456000" y="458426"/>
                    </a:cubicBezTo>
                    <a:lnTo>
                      <a:pt x="395362" y="417192"/>
                    </a:lnTo>
                    <a:cubicBezTo>
                      <a:pt x="405064" y="397787"/>
                      <a:pt x="412341" y="375958"/>
                      <a:pt x="412341" y="351702"/>
                    </a:cubicBezTo>
                    <a:cubicBezTo>
                      <a:pt x="412341" y="337149"/>
                      <a:pt x="409915" y="322596"/>
                      <a:pt x="405064" y="308043"/>
                    </a:cubicBezTo>
                    <a:lnTo>
                      <a:pt x="448724" y="288638"/>
                    </a:lnTo>
                    <a:cubicBezTo>
                      <a:pt x="460851" y="303192"/>
                      <a:pt x="477830" y="315319"/>
                      <a:pt x="497234" y="315319"/>
                    </a:cubicBezTo>
                    <a:cubicBezTo>
                      <a:pt x="531192" y="315319"/>
                      <a:pt x="557873" y="288638"/>
                      <a:pt x="557873" y="254681"/>
                    </a:cubicBezTo>
                    <a:cubicBezTo>
                      <a:pt x="557873" y="220724"/>
                      <a:pt x="531192" y="194043"/>
                      <a:pt x="497234" y="194043"/>
                    </a:cubicBezTo>
                    <a:cubicBezTo>
                      <a:pt x="494809" y="194043"/>
                      <a:pt x="489958" y="194043"/>
                      <a:pt x="487532" y="194043"/>
                    </a:cubicBezTo>
                    <a:lnTo>
                      <a:pt x="472979" y="160085"/>
                    </a:lnTo>
                    <a:cubicBezTo>
                      <a:pt x="480256" y="152809"/>
                      <a:pt x="485107" y="143106"/>
                      <a:pt x="485107" y="133404"/>
                    </a:cubicBezTo>
                    <a:cubicBezTo>
                      <a:pt x="485107" y="114000"/>
                      <a:pt x="468128" y="97021"/>
                      <a:pt x="448724" y="97021"/>
                    </a:cubicBezTo>
                    <a:cubicBezTo>
                      <a:pt x="429319" y="97021"/>
                      <a:pt x="412341" y="114000"/>
                      <a:pt x="412341" y="133404"/>
                    </a:cubicBezTo>
                    <a:cubicBezTo>
                      <a:pt x="412341" y="152809"/>
                      <a:pt x="429319" y="169787"/>
                      <a:pt x="448724" y="169787"/>
                    </a:cubicBezTo>
                    <a:cubicBezTo>
                      <a:pt x="448724" y="169787"/>
                      <a:pt x="451149" y="169787"/>
                      <a:pt x="451149" y="169787"/>
                    </a:cubicBezTo>
                    <a:lnTo>
                      <a:pt x="465702" y="203745"/>
                    </a:lnTo>
                    <a:cubicBezTo>
                      <a:pt x="448724" y="215872"/>
                      <a:pt x="436596" y="232851"/>
                      <a:pt x="436596" y="254681"/>
                    </a:cubicBezTo>
                    <a:cubicBezTo>
                      <a:pt x="436596" y="259532"/>
                      <a:pt x="436596" y="264383"/>
                      <a:pt x="439022" y="266809"/>
                    </a:cubicBezTo>
                    <a:lnTo>
                      <a:pt x="395362" y="286213"/>
                    </a:lnTo>
                    <a:cubicBezTo>
                      <a:pt x="373532" y="244979"/>
                      <a:pt x="329873" y="218298"/>
                      <a:pt x="278936" y="218298"/>
                    </a:cubicBezTo>
                    <a:cubicBezTo>
                      <a:pt x="242553" y="218298"/>
                      <a:pt x="211021" y="232851"/>
                      <a:pt x="186766" y="254681"/>
                    </a:cubicBezTo>
                    <a:lnTo>
                      <a:pt x="155234" y="228000"/>
                    </a:lnTo>
                    <a:cubicBezTo>
                      <a:pt x="164936" y="215872"/>
                      <a:pt x="169787" y="198894"/>
                      <a:pt x="169787" y="181915"/>
                    </a:cubicBezTo>
                    <a:cubicBezTo>
                      <a:pt x="169787" y="167362"/>
                      <a:pt x="164936" y="155234"/>
                      <a:pt x="160085" y="143106"/>
                    </a:cubicBezTo>
                    <a:lnTo>
                      <a:pt x="213447" y="104298"/>
                    </a:lnTo>
                    <a:cubicBezTo>
                      <a:pt x="223149" y="114000"/>
                      <a:pt x="237702" y="121277"/>
                      <a:pt x="254681" y="121277"/>
                    </a:cubicBezTo>
                    <a:cubicBezTo>
                      <a:pt x="286213" y="121277"/>
                      <a:pt x="312894" y="94596"/>
                      <a:pt x="315319" y="63064"/>
                    </a:cubicBezTo>
                    <a:lnTo>
                      <a:pt x="368681" y="53362"/>
                    </a:lnTo>
                    <a:cubicBezTo>
                      <a:pt x="373532" y="65489"/>
                      <a:pt x="385660" y="72766"/>
                      <a:pt x="400213" y="72766"/>
                    </a:cubicBezTo>
                    <a:cubicBezTo>
                      <a:pt x="419617" y="72766"/>
                      <a:pt x="436596" y="55787"/>
                      <a:pt x="436596" y="36383"/>
                    </a:cubicBezTo>
                    <a:cubicBezTo>
                      <a:pt x="436596" y="16979"/>
                      <a:pt x="419617" y="0"/>
                      <a:pt x="400213" y="0"/>
                    </a:cubicBezTo>
                    <a:cubicBezTo>
                      <a:pt x="383234" y="0"/>
                      <a:pt x="368681" y="12128"/>
                      <a:pt x="363830" y="29106"/>
                    </a:cubicBezTo>
                    <a:lnTo>
                      <a:pt x="310468" y="38809"/>
                    </a:lnTo>
                    <a:cubicBezTo>
                      <a:pt x="303192" y="16979"/>
                      <a:pt x="281362" y="0"/>
                      <a:pt x="254681" y="0"/>
                    </a:cubicBezTo>
                    <a:cubicBezTo>
                      <a:pt x="220724" y="0"/>
                      <a:pt x="194043" y="26681"/>
                      <a:pt x="194043" y="60638"/>
                    </a:cubicBezTo>
                    <a:cubicBezTo>
                      <a:pt x="194043" y="70340"/>
                      <a:pt x="196468" y="77617"/>
                      <a:pt x="198894" y="84894"/>
                    </a:cubicBezTo>
                    <a:lnTo>
                      <a:pt x="145532" y="123702"/>
                    </a:lnTo>
                    <a:cubicBezTo>
                      <a:pt x="130979" y="106723"/>
                      <a:pt x="109149" y="97021"/>
                      <a:pt x="84894" y="97021"/>
                    </a:cubicBezTo>
                    <a:cubicBezTo>
                      <a:pt x="38809" y="97021"/>
                      <a:pt x="0" y="135830"/>
                      <a:pt x="0" y="181915"/>
                    </a:cubicBezTo>
                    <a:cubicBezTo>
                      <a:pt x="0" y="228000"/>
                      <a:pt x="38809" y="266809"/>
                      <a:pt x="84894" y="266809"/>
                    </a:cubicBezTo>
                    <a:cubicBezTo>
                      <a:pt x="106723" y="266809"/>
                      <a:pt x="126128" y="259532"/>
                      <a:pt x="140681" y="244979"/>
                    </a:cubicBezTo>
                    <a:lnTo>
                      <a:pt x="172213" y="271660"/>
                    </a:lnTo>
                    <a:cubicBezTo>
                      <a:pt x="155234" y="293490"/>
                      <a:pt x="145532" y="320170"/>
                      <a:pt x="145532" y="349277"/>
                    </a:cubicBezTo>
                    <a:cubicBezTo>
                      <a:pt x="145532" y="375958"/>
                      <a:pt x="152809" y="397787"/>
                      <a:pt x="164936" y="419617"/>
                    </a:cubicBezTo>
                    <a:lnTo>
                      <a:pt x="123702" y="451149"/>
                    </a:lnTo>
                    <a:cubicBezTo>
                      <a:pt x="114000" y="441447"/>
                      <a:pt x="99447" y="436596"/>
                      <a:pt x="82468" y="436596"/>
                    </a:cubicBezTo>
                    <a:cubicBezTo>
                      <a:pt x="50936" y="436596"/>
                      <a:pt x="24255" y="463277"/>
                      <a:pt x="24255" y="497234"/>
                    </a:cubicBezTo>
                    <a:cubicBezTo>
                      <a:pt x="24255" y="531192"/>
                      <a:pt x="50936" y="557873"/>
                      <a:pt x="84894" y="557873"/>
                    </a:cubicBezTo>
                    <a:cubicBezTo>
                      <a:pt x="118851" y="557873"/>
                      <a:pt x="145532" y="531192"/>
                      <a:pt x="145532" y="497234"/>
                    </a:cubicBezTo>
                    <a:cubicBezTo>
                      <a:pt x="145532" y="487532"/>
                      <a:pt x="143106" y="480256"/>
                      <a:pt x="140681" y="470553"/>
                    </a:cubicBezTo>
                    <a:lnTo>
                      <a:pt x="181915" y="439022"/>
                    </a:lnTo>
                    <a:cubicBezTo>
                      <a:pt x="206170" y="465702"/>
                      <a:pt x="242553" y="482681"/>
                      <a:pt x="281362" y="482681"/>
                    </a:cubicBezTo>
                    <a:cubicBezTo>
                      <a:pt x="322596" y="482681"/>
                      <a:pt x="358979" y="463277"/>
                      <a:pt x="383234" y="434170"/>
                    </a:cubicBezTo>
                    <a:lnTo>
                      <a:pt x="443873" y="475405"/>
                    </a:lnTo>
                    <a:cubicBezTo>
                      <a:pt x="439022" y="487532"/>
                      <a:pt x="436596" y="499660"/>
                      <a:pt x="436596" y="509362"/>
                    </a:cubicBezTo>
                    <a:cubicBezTo>
                      <a:pt x="436596" y="550596"/>
                      <a:pt x="468128" y="582128"/>
                      <a:pt x="509362" y="582128"/>
                    </a:cubicBezTo>
                    <a:cubicBezTo>
                      <a:pt x="550596" y="582128"/>
                      <a:pt x="582128" y="550596"/>
                      <a:pt x="582128" y="509362"/>
                    </a:cubicBezTo>
                    <a:cubicBezTo>
                      <a:pt x="582128" y="468128"/>
                      <a:pt x="550596" y="436596"/>
                      <a:pt x="509362" y="436596"/>
                    </a:cubicBezTo>
                    <a:close/>
                    <a:moveTo>
                      <a:pt x="436596" y="133404"/>
                    </a:moveTo>
                    <a:cubicBezTo>
                      <a:pt x="436596" y="126128"/>
                      <a:pt x="441447" y="121277"/>
                      <a:pt x="448724" y="121277"/>
                    </a:cubicBezTo>
                    <a:cubicBezTo>
                      <a:pt x="456000" y="121277"/>
                      <a:pt x="460851" y="126128"/>
                      <a:pt x="460851" y="133404"/>
                    </a:cubicBezTo>
                    <a:cubicBezTo>
                      <a:pt x="460851" y="140681"/>
                      <a:pt x="456000" y="145532"/>
                      <a:pt x="448724" y="145532"/>
                    </a:cubicBezTo>
                    <a:cubicBezTo>
                      <a:pt x="441447" y="145532"/>
                      <a:pt x="436596" y="140681"/>
                      <a:pt x="436596" y="133404"/>
                    </a:cubicBezTo>
                    <a:close/>
                    <a:moveTo>
                      <a:pt x="497234" y="218298"/>
                    </a:moveTo>
                    <a:cubicBezTo>
                      <a:pt x="516639" y="218298"/>
                      <a:pt x="533617" y="235277"/>
                      <a:pt x="533617" y="254681"/>
                    </a:cubicBezTo>
                    <a:cubicBezTo>
                      <a:pt x="533617" y="274085"/>
                      <a:pt x="516639" y="291064"/>
                      <a:pt x="497234" y="291064"/>
                    </a:cubicBezTo>
                    <a:cubicBezTo>
                      <a:pt x="477830" y="291064"/>
                      <a:pt x="460851" y="274085"/>
                      <a:pt x="460851" y="254681"/>
                    </a:cubicBezTo>
                    <a:cubicBezTo>
                      <a:pt x="460851" y="235277"/>
                      <a:pt x="477830" y="218298"/>
                      <a:pt x="497234" y="218298"/>
                    </a:cubicBezTo>
                    <a:close/>
                    <a:moveTo>
                      <a:pt x="400213" y="24255"/>
                    </a:moveTo>
                    <a:cubicBezTo>
                      <a:pt x="407490" y="24255"/>
                      <a:pt x="412341" y="29106"/>
                      <a:pt x="412341" y="36383"/>
                    </a:cubicBezTo>
                    <a:cubicBezTo>
                      <a:pt x="412341" y="43660"/>
                      <a:pt x="407490" y="48511"/>
                      <a:pt x="400213" y="48511"/>
                    </a:cubicBezTo>
                    <a:cubicBezTo>
                      <a:pt x="392936" y="48511"/>
                      <a:pt x="388085" y="43660"/>
                      <a:pt x="388085" y="36383"/>
                    </a:cubicBezTo>
                    <a:cubicBezTo>
                      <a:pt x="388085" y="29106"/>
                      <a:pt x="392936" y="24255"/>
                      <a:pt x="400213" y="24255"/>
                    </a:cubicBezTo>
                    <a:close/>
                    <a:moveTo>
                      <a:pt x="254681" y="24255"/>
                    </a:moveTo>
                    <a:cubicBezTo>
                      <a:pt x="274085" y="24255"/>
                      <a:pt x="291064" y="41234"/>
                      <a:pt x="291064" y="60638"/>
                    </a:cubicBezTo>
                    <a:cubicBezTo>
                      <a:pt x="291064" y="80043"/>
                      <a:pt x="274085" y="97021"/>
                      <a:pt x="254681" y="97021"/>
                    </a:cubicBezTo>
                    <a:cubicBezTo>
                      <a:pt x="235277" y="97021"/>
                      <a:pt x="218298" y="80043"/>
                      <a:pt x="218298" y="60638"/>
                    </a:cubicBezTo>
                    <a:cubicBezTo>
                      <a:pt x="218298" y="41234"/>
                      <a:pt x="235277" y="24255"/>
                      <a:pt x="254681" y="24255"/>
                    </a:cubicBezTo>
                    <a:close/>
                    <a:moveTo>
                      <a:pt x="84894" y="533617"/>
                    </a:moveTo>
                    <a:cubicBezTo>
                      <a:pt x="65489" y="533617"/>
                      <a:pt x="48511" y="516639"/>
                      <a:pt x="48511" y="497234"/>
                    </a:cubicBezTo>
                    <a:cubicBezTo>
                      <a:pt x="48511" y="477830"/>
                      <a:pt x="65489" y="460851"/>
                      <a:pt x="84894" y="460851"/>
                    </a:cubicBezTo>
                    <a:cubicBezTo>
                      <a:pt x="104298" y="460851"/>
                      <a:pt x="121277" y="477830"/>
                      <a:pt x="121277" y="497234"/>
                    </a:cubicBezTo>
                    <a:cubicBezTo>
                      <a:pt x="121277" y="516639"/>
                      <a:pt x="104298" y="533617"/>
                      <a:pt x="84894" y="533617"/>
                    </a:cubicBezTo>
                    <a:close/>
                    <a:moveTo>
                      <a:pt x="84894" y="242553"/>
                    </a:moveTo>
                    <a:cubicBezTo>
                      <a:pt x="50936" y="242553"/>
                      <a:pt x="24255" y="215872"/>
                      <a:pt x="24255" y="181915"/>
                    </a:cubicBezTo>
                    <a:cubicBezTo>
                      <a:pt x="24255" y="147958"/>
                      <a:pt x="50936" y="121277"/>
                      <a:pt x="84894" y="121277"/>
                    </a:cubicBezTo>
                    <a:cubicBezTo>
                      <a:pt x="118851" y="121277"/>
                      <a:pt x="145532" y="147958"/>
                      <a:pt x="145532" y="181915"/>
                    </a:cubicBezTo>
                    <a:cubicBezTo>
                      <a:pt x="145532" y="215872"/>
                      <a:pt x="118851" y="242553"/>
                      <a:pt x="84894" y="242553"/>
                    </a:cubicBezTo>
                    <a:close/>
                    <a:moveTo>
                      <a:pt x="278936" y="460851"/>
                    </a:moveTo>
                    <a:cubicBezTo>
                      <a:pt x="218298" y="460851"/>
                      <a:pt x="169787" y="412341"/>
                      <a:pt x="169787" y="351702"/>
                    </a:cubicBezTo>
                    <a:cubicBezTo>
                      <a:pt x="169787" y="291064"/>
                      <a:pt x="218298" y="242553"/>
                      <a:pt x="278936" y="242553"/>
                    </a:cubicBezTo>
                    <a:cubicBezTo>
                      <a:pt x="339575" y="242553"/>
                      <a:pt x="388085" y="291064"/>
                      <a:pt x="388085" y="351702"/>
                    </a:cubicBezTo>
                    <a:cubicBezTo>
                      <a:pt x="388085" y="412341"/>
                      <a:pt x="339575" y="460851"/>
                      <a:pt x="278936" y="460851"/>
                    </a:cubicBezTo>
                    <a:close/>
                    <a:moveTo>
                      <a:pt x="509362" y="557873"/>
                    </a:moveTo>
                    <a:cubicBezTo>
                      <a:pt x="482681" y="557873"/>
                      <a:pt x="460851" y="536043"/>
                      <a:pt x="460851" y="509362"/>
                    </a:cubicBezTo>
                    <a:cubicBezTo>
                      <a:pt x="460851" y="482681"/>
                      <a:pt x="482681" y="460851"/>
                      <a:pt x="509362" y="460851"/>
                    </a:cubicBezTo>
                    <a:cubicBezTo>
                      <a:pt x="536043" y="460851"/>
                      <a:pt x="557873" y="482681"/>
                      <a:pt x="557873" y="509362"/>
                    </a:cubicBezTo>
                    <a:cubicBezTo>
                      <a:pt x="557873" y="536043"/>
                      <a:pt x="536043" y="557873"/>
                      <a:pt x="509362" y="557873"/>
                    </a:cubicBezTo>
                    <a:close/>
                  </a:path>
                </a:pathLst>
              </a:custGeom>
              <a:grpFill/>
              <a:ln w="242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gradFill>
                    <a:gsLst>
                      <a:gs pos="94000">
                        <a:schemeClr val="accent1">
                          <a:alpha val="8000"/>
                        </a:schemeClr>
                      </a:gs>
                      <a:gs pos="75000">
                        <a:srgbClr val="006479">
                          <a:alpha val="0"/>
                        </a:srgbClr>
                      </a:gs>
                      <a:gs pos="100000">
                        <a:schemeClr val="accent1">
                          <a:alpha val="15000"/>
                        </a:schemeClr>
                      </a:gs>
                    </a:gsLst>
                    <a:path path="shape">
                      <a:fillToRect l="50000" t="50000" r="50000" b="50000"/>
                    </a:path>
                  </a:gra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E5577949-6757-FB0E-870E-8BB2FA1BC928}"/>
              </a:ext>
            </a:extLst>
          </p:cNvPr>
          <p:cNvGrpSpPr/>
          <p:nvPr/>
        </p:nvGrpSpPr>
        <p:grpSpPr>
          <a:xfrm>
            <a:off x="8488608" y="1752973"/>
            <a:ext cx="1969168" cy="1969168"/>
            <a:chOff x="8488608" y="1752973"/>
            <a:chExt cx="1969168" cy="1969168"/>
          </a:xfrm>
        </p:grpSpPr>
        <p:sp>
          <p:nvSpPr>
            <p:cNvPr id="118" name="椭圆 117">
              <a:extLst>
                <a:ext uri="{FF2B5EF4-FFF2-40B4-BE49-F238E27FC236}">
                  <a16:creationId xmlns:a16="http://schemas.microsoft.com/office/drawing/2014/main" id="{40293921-D5B7-E8BE-2DAE-28DBEAFB7785}"/>
                </a:ext>
              </a:extLst>
            </p:cNvPr>
            <p:cNvSpPr/>
            <p:nvPr/>
          </p:nvSpPr>
          <p:spPr>
            <a:xfrm>
              <a:off x="8488608" y="1752973"/>
              <a:ext cx="1969168" cy="1969168"/>
            </a:xfrm>
            <a:prstGeom prst="ellipse">
              <a:avLst/>
            </a:prstGeom>
            <a:gradFill flip="none" rotWithShape="1">
              <a:gsLst>
                <a:gs pos="94000">
                  <a:schemeClr val="accent1">
                    <a:alpha val="8000"/>
                  </a:schemeClr>
                </a:gs>
                <a:gs pos="75000">
                  <a:srgbClr val="006479">
                    <a:alpha val="0"/>
                  </a:srgbClr>
                </a:gs>
                <a:gs pos="100000">
                  <a:schemeClr val="accent1">
                    <a:alpha val="15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8962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 sz="160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0" name="矩形 119">
              <a:extLst>
                <a:ext uri="{FF2B5EF4-FFF2-40B4-BE49-F238E27FC236}">
                  <a16:creationId xmlns:a16="http://schemas.microsoft.com/office/drawing/2014/main" id="{3DA1B5B2-45AA-8F43-3D12-295A2C8DFBC3}"/>
                </a:ext>
              </a:extLst>
            </p:cNvPr>
            <p:cNvSpPr/>
            <p:nvPr/>
          </p:nvSpPr>
          <p:spPr>
            <a:xfrm>
              <a:off x="8641844" y="2683186"/>
              <a:ext cx="1662697" cy="74603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输入重点</a:t>
              </a:r>
              <a:endPara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  <a:p>
              <a:pPr algn="ctr">
                <a:lnSpc>
                  <a:spcPct val="110000"/>
                </a:lnSpc>
              </a:pPr>
              <a:r>
                <a:rPr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内容</a:t>
              </a:r>
            </a:p>
          </p:txBody>
        </p:sp>
        <p:sp>
          <p:nvSpPr>
            <p:cNvPr id="18" name="图形 120">
              <a:extLst>
                <a:ext uri="{FF2B5EF4-FFF2-40B4-BE49-F238E27FC236}">
                  <a16:creationId xmlns:a16="http://schemas.microsoft.com/office/drawing/2014/main" id="{7330C91A-B87B-CE56-939D-EC524CB15D30}"/>
                </a:ext>
              </a:extLst>
            </p:cNvPr>
            <p:cNvSpPr/>
            <p:nvPr/>
          </p:nvSpPr>
          <p:spPr>
            <a:xfrm>
              <a:off x="9182128" y="2045890"/>
              <a:ext cx="582128" cy="582128"/>
            </a:xfrm>
            <a:custGeom>
              <a:avLst/>
              <a:gdLst>
                <a:gd name="connsiteX0" fmla="*/ 560298 w 582128"/>
                <a:gd name="connsiteY0" fmla="*/ 196468 h 582128"/>
                <a:gd name="connsiteX1" fmla="*/ 545745 w 582128"/>
                <a:gd name="connsiteY1" fmla="*/ 194043 h 582128"/>
                <a:gd name="connsiteX2" fmla="*/ 475405 w 582128"/>
                <a:gd name="connsiteY2" fmla="*/ 194043 h 582128"/>
                <a:gd name="connsiteX3" fmla="*/ 446298 w 582128"/>
                <a:gd name="connsiteY3" fmla="*/ 29106 h 582128"/>
                <a:gd name="connsiteX4" fmla="*/ 431745 w 582128"/>
                <a:gd name="connsiteY4" fmla="*/ 4851 h 582128"/>
                <a:gd name="connsiteX5" fmla="*/ 405064 w 582128"/>
                <a:gd name="connsiteY5" fmla="*/ 0 h 582128"/>
                <a:gd name="connsiteX6" fmla="*/ 380809 w 582128"/>
                <a:gd name="connsiteY6" fmla="*/ 4851 h 582128"/>
                <a:gd name="connsiteX7" fmla="*/ 375958 w 582128"/>
                <a:gd name="connsiteY7" fmla="*/ 7277 h 582128"/>
                <a:gd name="connsiteX8" fmla="*/ 177064 w 582128"/>
                <a:gd name="connsiteY8" fmla="*/ 114000 h 582128"/>
                <a:gd name="connsiteX9" fmla="*/ 130979 w 582128"/>
                <a:gd name="connsiteY9" fmla="*/ 123702 h 582128"/>
                <a:gd name="connsiteX10" fmla="*/ 121277 w 582128"/>
                <a:gd name="connsiteY10" fmla="*/ 135830 h 582128"/>
                <a:gd name="connsiteX11" fmla="*/ 123702 w 582128"/>
                <a:gd name="connsiteY11" fmla="*/ 147958 h 582128"/>
                <a:gd name="connsiteX12" fmla="*/ 87319 w 582128"/>
                <a:gd name="connsiteY12" fmla="*/ 155234 h 582128"/>
                <a:gd name="connsiteX13" fmla="*/ 80043 w 582128"/>
                <a:gd name="connsiteY13" fmla="*/ 160085 h 582128"/>
                <a:gd name="connsiteX14" fmla="*/ 77617 w 582128"/>
                <a:gd name="connsiteY14" fmla="*/ 169787 h 582128"/>
                <a:gd name="connsiteX15" fmla="*/ 82468 w 582128"/>
                <a:gd name="connsiteY15" fmla="*/ 194043 h 582128"/>
                <a:gd name="connsiteX16" fmla="*/ 36383 w 582128"/>
                <a:gd name="connsiteY16" fmla="*/ 194043 h 582128"/>
                <a:gd name="connsiteX17" fmla="*/ 21830 w 582128"/>
                <a:gd name="connsiteY17" fmla="*/ 196468 h 582128"/>
                <a:gd name="connsiteX18" fmla="*/ 0 w 582128"/>
                <a:gd name="connsiteY18" fmla="*/ 230426 h 582128"/>
                <a:gd name="connsiteX19" fmla="*/ 0 w 582128"/>
                <a:gd name="connsiteY19" fmla="*/ 545745 h 582128"/>
                <a:gd name="connsiteX20" fmla="*/ 2426 w 582128"/>
                <a:gd name="connsiteY20" fmla="*/ 560298 h 582128"/>
                <a:gd name="connsiteX21" fmla="*/ 36383 w 582128"/>
                <a:gd name="connsiteY21" fmla="*/ 582128 h 582128"/>
                <a:gd name="connsiteX22" fmla="*/ 545745 w 582128"/>
                <a:gd name="connsiteY22" fmla="*/ 582128 h 582128"/>
                <a:gd name="connsiteX23" fmla="*/ 577277 w 582128"/>
                <a:gd name="connsiteY23" fmla="*/ 562724 h 582128"/>
                <a:gd name="connsiteX24" fmla="*/ 582128 w 582128"/>
                <a:gd name="connsiteY24" fmla="*/ 545745 h 582128"/>
                <a:gd name="connsiteX25" fmla="*/ 582128 w 582128"/>
                <a:gd name="connsiteY25" fmla="*/ 230426 h 582128"/>
                <a:gd name="connsiteX26" fmla="*/ 560298 w 582128"/>
                <a:gd name="connsiteY26" fmla="*/ 196468 h 582128"/>
                <a:gd name="connsiteX27" fmla="*/ 528766 w 582128"/>
                <a:gd name="connsiteY27" fmla="*/ 218298 h 582128"/>
                <a:gd name="connsiteX28" fmla="*/ 482681 w 582128"/>
                <a:gd name="connsiteY28" fmla="*/ 264383 h 582128"/>
                <a:gd name="connsiteX29" fmla="*/ 485107 w 582128"/>
                <a:gd name="connsiteY29" fmla="*/ 244979 h 582128"/>
                <a:gd name="connsiteX30" fmla="*/ 480256 w 582128"/>
                <a:gd name="connsiteY30" fmla="*/ 218298 h 582128"/>
                <a:gd name="connsiteX31" fmla="*/ 528766 w 582128"/>
                <a:gd name="connsiteY31" fmla="*/ 218298 h 582128"/>
                <a:gd name="connsiteX32" fmla="*/ 261958 w 582128"/>
                <a:gd name="connsiteY32" fmla="*/ 380809 h 582128"/>
                <a:gd name="connsiteX33" fmla="*/ 220724 w 582128"/>
                <a:gd name="connsiteY33" fmla="*/ 259532 h 582128"/>
                <a:gd name="connsiteX34" fmla="*/ 429319 w 582128"/>
                <a:gd name="connsiteY34" fmla="*/ 291064 h 582128"/>
                <a:gd name="connsiteX35" fmla="*/ 434170 w 582128"/>
                <a:gd name="connsiteY35" fmla="*/ 291064 h 582128"/>
                <a:gd name="connsiteX36" fmla="*/ 458426 w 582128"/>
                <a:gd name="connsiteY36" fmla="*/ 286213 h 582128"/>
                <a:gd name="connsiteX37" fmla="*/ 465702 w 582128"/>
                <a:gd name="connsiteY37" fmla="*/ 283787 h 582128"/>
                <a:gd name="connsiteX38" fmla="*/ 303192 w 582128"/>
                <a:gd name="connsiteY38" fmla="*/ 443873 h 582128"/>
                <a:gd name="connsiteX39" fmla="*/ 288638 w 582128"/>
                <a:gd name="connsiteY39" fmla="*/ 443873 h 582128"/>
                <a:gd name="connsiteX40" fmla="*/ 242553 w 582128"/>
                <a:gd name="connsiteY40" fmla="*/ 397787 h 582128"/>
                <a:gd name="connsiteX41" fmla="*/ 259532 w 582128"/>
                <a:gd name="connsiteY41" fmla="*/ 395362 h 582128"/>
                <a:gd name="connsiteX42" fmla="*/ 266809 w 582128"/>
                <a:gd name="connsiteY42" fmla="*/ 390511 h 582128"/>
                <a:gd name="connsiteX43" fmla="*/ 261958 w 582128"/>
                <a:gd name="connsiteY43" fmla="*/ 380809 h 582128"/>
                <a:gd name="connsiteX44" fmla="*/ 409915 w 582128"/>
                <a:gd name="connsiteY44" fmla="*/ 24255 h 582128"/>
                <a:gd name="connsiteX45" fmla="*/ 419617 w 582128"/>
                <a:gd name="connsiteY45" fmla="*/ 26681 h 582128"/>
                <a:gd name="connsiteX46" fmla="*/ 424468 w 582128"/>
                <a:gd name="connsiteY46" fmla="*/ 33957 h 582128"/>
                <a:gd name="connsiteX47" fmla="*/ 463277 w 582128"/>
                <a:gd name="connsiteY47" fmla="*/ 249830 h 582128"/>
                <a:gd name="connsiteX48" fmla="*/ 460851 w 582128"/>
                <a:gd name="connsiteY48" fmla="*/ 259532 h 582128"/>
                <a:gd name="connsiteX49" fmla="*/ 453575 w 582128"/>
                <a:gd name="connsiteY49" fmla="*/ 264383 h 582128"/>
                <a:gd name="connsiteX50" fmla="*/ 441447 w 582128"/>
                <a:gd name="connsiteY50" fmla="*/ 266809 h 582128"/>
                <a:gd name="connsiteX51" fmla="*/ 400213 w 582128"/>
                <a:gd name="connsiteY51" fmla="*/ 29106 h 582128"/>
                <a:gd name="connsiteX52" fmla="*/ 409915 w 582128"/>
                <a:gd name="connsiteY52" fmla="*/ 24255 h 582128"/>
                <a:gd name="connsiteX53" fmla="*/ 373532 w 582128"/>
                <a:gd name="connsiteY53" fmla="*/ 36383 h 582128"/>
                <a:gd name="connsiteX54" fmla="*/ 414766 w 582128"/>
                <a:gd name="connsiteY54" fmla="*/ 266809 h 582128"/>
                <a:gd name="connsiteX55" fmla="*/ 211021 w 582128"/>
                <a:gd name="connsiteY55" fmla="*/ 235277 h 582128"/>
                <a:gd name="connsiteX56" fmla="*/ 194043 w 582128"/>
                <a:gd name="connsiteY56" fmla="*/ 133404 h 582128"/>
                <a:gd name="connsiteX57" fmla="*/ 373532 w 582128"/>
                <a:gd name="connsiteY57" fmla="*/ 36383 h 582128"/>
                <a:gd name="connsiteX58" fmla="*/ 235277 w 582128"/>
                <a:gd name="connsiteY58" fmla="*/ 375958 h 582128"/>
                <a:gd name="connsiteX59" fmla="*/ 235277 w 582128"/>
                <a:gd name="connsiteY59" fmla="*/ 375958 h 582128"/>
                <a:gd name="connsiteX60" fmla="*/ 172213 w 582128"/>
                <a:gd name="connsiteY60" fmla="*/ 264383 h 582128"/>
                <a:gd name="connsiteX61" fmla="*/ 194043 w 582128"/>
                <a:gd name="connsiteY61" fmla="*/ 259532 h 582128"/>
                <a:gd name="connsiteX62" fmla="*/ 235277 w 582128"/>
                <a:gd name="connsiteY62" fmla="*/ 375958 h 582128"/>
                <a:gd name="connsiteX63" fmla="*/ 169787 w 582128"/>
                <a:gd name="connsiteY63" fmla="*/ 140681 h 582128"/>
                <a:gd name="connsiteX64" fmla="*/ 186766 w 582128"/>
                <a:gd name="connsiteY64" fmla="*/ 235277 h 582128"/>
                <a:gd name="connsiteX65" fmla="*/ 162511 w 582128"/>
                <a:gd name="connsiteY65" fmla="*/ 240128 h 582128"/>
                <a:gd name="connsiteX66" fmla="*/ 145532 w 582128"/>
                <a:gd name="connsiteY66" fmla="*/ 145532 h 582128"/>
                <a:gd name="connsiteX67" fmla="*/ 169787 w 582128"/>
                <a:gd name="connsiteY67" fmla="*/ 140681 h 582128"/>
                <a:gd name="connsiteX68" fmla="*/ 126128 w 582128"/>
                <a:gd name="connsiteY68" fmla="*/ 172213 h 582128"/>
                <a:gd name="connsiteX69" fmla="*/ 133404 w 582128"/>
                <a:gd name="connsiteY69" fmla="*/ 220724 h 582128"/>
                <a:gd name="connsiteX70" fmla="*/ 109149 w 582128"/>
                <a:gd name="connsiteY70" fmla="*/ 225575 h 582128"/>
                <a:gd name="connsiteX71" fmla="*/ 101872 w 582128"/>
                <a:gd name="connsiteY71" fmla="*/ 177064 h 582128"/>
                <a:gd name="connsiteX72" fmla="*/ 126128 w 582128"/>
                <a:gd name="connsiteY72" fmla="*/ 172213 h 582128"/>
                <a:gd name="connsiteX73" fmla="*/ 84894 w 582128"/>
                <a:gd name="connsiteY73" fmla="*/ 218298 h 582128"/>
                <a:gd name="connsiteX74" fmla="*/ 89745 w 582128"/>
                <a:gd name="connsiteY74" fmla="*/ 240128 h 582128"/>
                <a:gd name="connsiteX75" fmla="*/ 101872 w 582128"/>
                <a:gd name="connsiteY75" fmla="*/ 249830 h 582128"/>
                <a:gd name="connsiteX76" fmla="*/ 104298 w 582128"/>
                <a:gd name="connsiteY76" fmla="*/ 249830 h 582128"/>
                <a:gd name="connsiteX77" fmla="*/ 140681 w 582128"/>
                <a:gd name="connsiteY77" fmla="*/ 242553 h 582128"/>
                <a:gd name="connsiteX78" fmla="*/ 143106 w 582128"/>
                <a:gd name="connsiteY78" fmla="*/ 254681 h 582128"/>
                <a:gd name="connsiteX79" fmla="*/ 145532 w 582128"/>
                <a:gd name="connsiteY79" fmla="*/ 259532 h 582128"/>
                <a:gd name="connsiteX80" fmla="*/ 201319 w 582128"/>
                <a:gd name="connsiteY80" fmla="*/ 361404 h 582128"/>
                <a:gd name="connsiteX81" fmla="*/ 53362 w 582128"/>
                <a:gd name="connsiteY81" fmla="*/ 218298 h 582128"/>
                <a:gd name="connsiteX82" fmla="*/ 84894 w 582128"/>
                <a:gd name="connsiteY82" fmla="*/ 218298 h 582128"/>
                <a:gd name="connsiteX83" fmla="*/ 24255 w 582128"/>
                <a:gd name="connsiteY83" fmla="*/ 230426 h 582128"/>
                <a:gd name="connsiteX84" fmla="*/ 26681 w 582128"/>
                <a:gd name="connsiteY84" fmla="*/ 225575 h 582128"/>
                <a:gd name="connsiteX85" fmla="*/ 201319 w 582128"/>
                <a:gd name="connsiteY85" fmla="*/ 397787 h 582128"/>
                <a:gd name="connsiteX86" fmla="*/ 24255 w 582128"/>
                <a:gd name="connsiteY86" fmla="*/ 533617 h 582128"/>
                <a:gd name="connsiteX87" fmla="*/ 24255 w 582128"/>
                <a:gd name="connsiteY87" fmla="*/ 230426 h 582128"/>
                <a:gd name="connsiteX88" fmla="*/ 545745 w 582128"/>
                <a:gd name="connsiteY88" fmla="*/ 557873 h 582128"/>
                <a:gd name="connsiteX89" fmla="*/ 36383 w 582128"/>
                <a:gd name="connsiteY89" fmla="*/ 557873 h 582128"/>
                <a:gd name="connsiteX90" fmla="*/ 33957 w 582128"/>
                <a:gd name="connsiteY90" fmla="*/ 557873 h 582128"/>
                <a:gd name="connsiteX91" fmla="*/ 218298 w 582128"/>
                <a:gd name="connsiteY91" fmla="*/ 414766 h 582128"/>
                <a:gd name="connsiteX92" fmla="*/ 266809 w 582128"/>
                <a:gd name="connsiteY92" fmla="*/ 463277 h 582128"/>
                <a:gd name="connsiteX93" fmla="*/ 291064 w 582128"/>
                <a:gd name="connsiteY93" fmla="*/ 472979 h 582128"/>
                <a:gd name="connsiteX94" fmla="*/ 315319 w 582128"/>
                <a:gd name="connsiteY94" fmla="*/ 463277 h 582128"/>
                <a:gd name="connsiteX95" fmla="*/ 363830 w 582128"/>
                <a:gd name="connsiteY95" fmla="*/ 414766 h 582128"/>
                <a:gd name="connsiteX96" fmla="*/ 548171 w 582128"/>
                <a:gd name="connsiteY96" fmla="*/ 555447 h 582128"/>
                <a:gd name="connsiteX97" fmla="*/ 545745 w 582128"/>
                <a:gd name="connsiteY97" fmla="*/ 557873 h 582128"/>
                <a:gd name="connsiteX98" fmla="*/ 557873 w 582128"/>
                <a:gd name="connsiteY98" fmla="*/ 533617 h 582128"/>
                <a:gd name="connsiteX99" fmla="*/ 380809 w 582128"/>
                <a:gd name="connsiteY99" fmla="*/ 397787 h 582128"/>
                <a:gd name="connsiteX100" fmla="*/ 555447 w 582128"/>
                <a:gd name="connsiteY100" fmla="*/ 225575 h 582128"/>
                <a:gd name="connsiteX101" fmla="*/ 557873 w 582128"/>
                <a:gd name="connsiteY101" fmla="*/ 230426 h 582128"/>
                <a:gd name="connsiteX102" fmla="*/ 557873 w 582128"/>
                <a:gd name="connsiteY102" fmla="*/ 533617 h 582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</a:cxnLst>
              <a:rect l="l" t="t" r="r" b="b"/>
              <a:pathLst>
                <a:path w="582128" h="582128">
                  <a:moveTo>
                    <a:pt x="560298" y="196468"/>
                  </a:moveTo>
                  <a:cubicBezTo>
                    <a:pt x="555447" y="194043"/>
                    <a:pt x="550596" y="194043"/>
                    <a:pt x="545745" y="194043"/>
                  </a:cubicBezTo>
                  <a:lnTo>
                    <a:pt x="475405" y="194043"/>
                  </a:lnTo>
                  <a:lnTo>
                    <a:pt x="446298" y="29106"/>
                  </a:lnTo>
                  <a:cubicBezTo>
                    <a:pt x="443873" y="19404"/>
                    <a:pt x="439022" y="12128"/>
                    <a:pt x="431745" y="4851"/>
                  </a:cubicBezTo>
                  <a:cubicBezTo>
                    <a:pt x="424468" y="0"/>
                    <a:pt x="414766" y="0"/>
                    <a:pt x="405064" y="0"/>
                  </a:cubicBezTo>
                  <a:lnTo>
                    <a:pt x="380809" y="4851"/>
                  </a:lnTo>
                  <a:cubicBezTo>
                    <a:pt x="378383" y="4851"/>
                    <a:pt x="378383" y="4851"/>
                    <a:pt x="375958" y="7277"/>
                  </a:cubicBezTo>
                  <a:lnTo>
                    <a:pt x="177064" y="114000"/>
                  </a:lnTo>
                  <a:lnTo>
                    <a:pt x="130979" y="123702"/>
                  </a:lnTo>
                  <a:cubicBezTo>
                    <a:pt x="123702" y="123702"/>
                    <a:pt x="118851" y="130979"/>
                    <a:pt x="121277" y="135830"/>
                  </a:cubicBezTo>
                  <a:lnTo>
                    <a:pt x="123702" y="147958"/>
                  </a:lnTo>
                  <a:lnTo>
                    <a:pt x="87319" y="155234"/>
                  </a:lnTo>
                  <a:cubicBezTo>
                    <a:pt x="84894" y="155234"/>
                    <a:pt x="82468" y="157660"/>
                    <a:pt x="80043" y="160085"/>
                  </a:cubicBezTo>
                  <a:cubicBezTo>
                    <a:pt x="77617" y="162511"/>
                    <a:pt x="77617" y="164936"/>
                    <a:pt x="77617" y="169787"/>
                  </a:cubicBezTo>
                  <a:lnTo>
                    <a:pt x="82468" y="194043"/>
                  </a:lnTo>
                  <a:lnTo>
                    <a:pt x="36383" y="194043"/>
                  </a:lnTo>
                  <a:cubicBezTo>
                    <a:pt x="31532" y="194043"/>
                    <a:pt x="26681" y="194043"/>
                    <a:pt x="21830" y="196468"/>
                  </a:cubicBezTo>
                  <a:cubicBezTo>
                    <a:pt x="7277" y="203745"/>
                    <a:pt x="0" y="215872"/>
                    <a:pt x="0" y="230426"/>
                  </a:cubicBezTo>
                  <a:lnTo>
                    <a:pt x="0" y="545745"/>
                  </a:lnTo>
                  <a:cubicBezTo>
                    <a:pt x="0" y="550596"/>
                    <a:pt x="2426" y="557873"/>
                    <a:pt x="2426" y="560298"/>
                  </a:cubicBezTo>
                  <a:cubicBezTo>
                    <a:pt x="9702" y="574851"/>
                    <a:pt x="21830" y="582128"/>
                    <a:pt x="36383" y="582128"/>
                  </a:cubicBezTo>
                  <a:lnTo>
                    <a:pt x="545745" y="582128"/>
                  </a:lnTo>
                  <a:cubicBezTo>
                    <a:pt x="560298" y="582128"/>
                    <a:pt x="572426" y="574851"/>
                    <a:pt x="577277" y="562724"/>
                  </a:cubicBezTo>
                  <a:cubicBezTo>
                    <a:pt x="579702" y="557873"/>
                    <a:pt x="582128" y="553022"/>
                    <a:pt x="582128" y="545745"/>
                  </a:cubicBezTo>
                  <a:lnTo>
                    <a:pt x="582128" y="230426"/>
                  </a:lnTo>
                  <a:cubicBezTo>
                    <a:pt x="582128" y="215872"/>
                    <a:pt x="574851" y="203745"/>
                    <a:pt x="560298" y="196468"/>
                  </a:cubicBezTo>
                  <a:close/>
                  <a:moveTo>
                    <a:pt x="528766" y="218298"/>
                  </a:moveTo>
                  <a:lnTo>
                    <a:pt x="482681" y="264383"/>
                  </a:lnTo>
                  <a:cubicBezTo>
                    <a:pt x="485107" y="259532"/>
                    <a:pt x="485107" y="252255"/>
                    <a:pt x="485107" y="244979"/>
                  </a:cubicBezTo>
                  <a:lnTo>
                    <a:pt x="480256" y="218298"/>
                  </a:lnTo>
                  <a:lnTo>
                    <a:pt x="528766" y="218298"/>
                  </a:lnTo>
                  <a:close/>
                  <a:moveTo>
                    <a:pt x="261958" y="380809"/>
                  </a:moveTo>
                  <a:lnTo>
                    <a:pt x="220724" y="259532"/>
                  </a:lnTo>
                  <a:lnTo>
                    <a:pt x="429319" y="291064"/>
                  </a:lnTo>
                  <a:cubicBezTo>
                    <a:pt x="431745" y="291064"/>
                    <a:pt x="431745" y="291064"/>
                    <a:pt x="434170" y="291064"/>
                  </a:cubicBezTo>
                  <a:lnTo>
                    <a:pt x="458426" y="286213"/>
                  </a:lnTo>
                  <a:cubicBezTo>
                    <a:pt x="460851" y="286213"/>
                    <a:pt x="463277" y="283787"/>
                    <a:pt x="465702" y="283787"/>
                  </a:cubicBezTo>
                  <a:lnTo>
                    <a:pt x="303192" y="443873"/>
                  </a:lnTo>
                  <a:cubicBezTo>
                    <a:pt x="298341" y="448724"/>
                    <a:pt x="291064" y="448724"/>
                    <a:pt x="288638" y="443873"/>
                  </a:cubicBezTo>
                  <a:lnTo>
                    <a:pt x="242553" y="397787"/>
                  </a:lnTo>
                  <a:lnTo>
                    <a:pt x="259532" y="395362"/>
                  </a:lnTo>
                  <a:cubicBezTo>
                    <a:pt x="261958" y="395362"/>
                    <a:pt x="266809" y="392936"/>
                    <a:pt x="266809" y="390511"/>
                  </a:cubicBezTo>
                  <a:cubicBezTo>
                    <a:pt x="261958" y="388085"/>
                    <a:pt x="264383" y="383234"/>
                    <a:pt x="261958" y="380809"/>
                  </a:cubicBezTo>
                  <a:close/>
                  <a:moveTo>
                    <a:pt x="409915" y="24255"/>
                  </a:moveTo>
                  <a:cubicBezTo>
                    <a:pt x="412341" y="24255"/>
                    <a:pt x="417192" y="24255"/>
                    <a:pt x="419617" y="26681"/>
                  </a:cubicBezTo>
                  <a:cubicBezTo>
                    <a:pt x="422043" y="29106"/>
                    <a:pt x="424468" y="31532"/>
                    <a:pt x="424468" y="33957"/>
                  </a:cubicBezTo>
                  <a:lnTo>
                    <a:pt x="463277" y="249830"/>
                  </a:lnTo>
                  <a:cubicBezTo>
                    <a:pt x="463277" y="252255"/>
                    <a:pt x="463277" y="257107"/>
                    <a:pt x="460851" y="259532"/>
                  </a:cubicBezTo>
                  <a:cubicBezTo>
                    <a:pt x="458426" y="261958"/>
                    <a:pt x="456000" y="264383"/>
                    <a:pt x="453575" y="264383"/>
                  </a:cubicBezTo>
                  <a:lnTo>
                    <a:pt x="441447" y="266809"/>
                  </a:lnTo>
                  <a:lnTo>
                    <a:pt x="400213" y="29106"/>
                  </a:lnTo>
                  <a:lnTo>
                    <a:pt x="409915" y="24255"/>
                  </a:lnTo>
                  <a:close/>
                  <a:moveTo>
                    <a:pt x="373532" y="36383"/>
                  </a:moveTo>
                  <a:lnTo>
                    <a:pt x="414766" y="266809"/>
                  </a:lnTo>
                  <a:lnTo>
                    <a:pt x="211021" y="235277"/>
                  </a:lnTo>
                  <a:lnTo>
                    <a:pt x="194043" y="133404"/>
                  </a:lnTo>
                  <a:lnTo>
                    <a:pt x="373532" y="36383"/>
                  </a:lnTo>
                  <a:close/>
                  <a:moveTo>
                    <a:pt x="235277" y="375958"/>
                  </a:moveTo>
                  <a:lnTo>
                    <a:pt x="235277" y="375958"/>
                  </a:lnTo>
                  <a:lnTo>
                    <a:pt x="172213" y="264383"/>
                  </a:lnTo>
                  <a:lnTo>
                    <a:pt x="194043" y="259532"/>
                  </a:lnTo>
                  <a:lnTo>
                    <a:pt x="235277" y="375958"/>
                  </a:lnTo>
                  <a:close/>
                  <a:moveTo>
                    <a:pt x="169787" y="140681"/>
                  </a:moveTo>
                  <a:lnTo>
                    <a:pt x="186766" y="235277"/>
                  </a:lnTo>
                  <a:lnTo>
                    <a:pt x="162511" y="240128"/>
                  </a:lnTo>
                  <a:lnTo>
                    <a:pt x="145532" y="145532"/>
                  </a:lnTo>
                  <a:lnTo>
                    <a:pt x="169787" y="140681"/>
                  </a:lnTo>
                  <a:close/>
                  <a:moveTo>
                    <a:pt x="126128" y="172213"/>
                  </a:moveTo>
                  <a:lnTo>
                    <a:pt x="133404" y="220724"/>
                  </a:lnTo>
                  <a:lnTo>
                    <a:pt x="109149" y="225575"/>
                  </a:lnTo>
                  <a:lnTo>
                    <a:pt x="101872" y="177064"/>
                  </a:lnTo>
                  <a:lnTo>
                    <a:pt x="126128" y="172213"/>
                  </a:lnTo>
                  <a:close/>
                  <a:moveTo>
                    <a:pt x="84894" y="218298"/>
                  </a:moveTo>
                  <a:lnTo>
                    <a:pt x="89745" y="240128"/>
                  </a:lnTo>
                  <a:cubicBezTo>
                    <a:pt x="89745" y="244979"/>
                    <a:pt x="97021" y="249830"/>
                    <a:pt x="101872" y="249830"/>
                  </a:cubicBezTo>
                  <a:cubicBezTo>
                    <a:pt x="101872" y="249830"/>
                    <a:pt x="104298" y="249830"/>
                    <a:pt x="104298" y="249830"/>
                  </a:cubicBezTo>
                  <a:lnTo>
                    <a:pt x="140681" y="242553"/>
                  </a:lnTo>
                  <a:lnTo>
                    <a:pt x="143106" y="254681"/>
                  </a:lnTo>
                  <a:cubicBezTo>
                    <a:pt x="143106" y="257107"/>
                    <a:pt x="143106" y="257107"/>
                    <a:pt x="145532" y="259532"/>
                  </a:cubicBezTo>
                  <a:lnTo>
                    <a:pt x="201319" y="361404"/>
                  </a:lnTo>
                  <a:lnTo>
                    <a:pt x="53362" y="218298"/>
                  </a:lnTo>
                  <a:lnTo>
                    <a:pt x="84894" y="218298"/>
                  </a:lnTo>
                  <a:close/>
                  <a:moveTo>
                    <a:pt x="24255" y="230426"/>
                  </a:moveTo>
                  <a:cubicBezTo>
                    <a:pt x="24255" y="228000"/>
                    <a:pt x="24255" y="225575"/>
                    <a:pt x="26681" y="225575"/>
                  </a:cubicBezTo>
                  <a:lnTo>
                    <a:pt x="201319" y="397787"/>
                  </a:lnTo>
                  <a:lnTo>
                    <a:pt x="24255" y="533617"/>
                  </a:lnTo>
                  <a:lnTo>
                    <a:pt x="24255" y="230426"/>
                  </a:lnTo>
                  <a:close/>
                  <a:moveTo>
                    <a:pt x="545745" y="557873"/>
                  </a:moveTo>
                  <a:lnTo>
                    <a:pt x="36383" y="557873"/>
                  </a:lnTo>
                  <a:cubicBezTo>
                    <a:pt x="36383" y="557873"/>
                    <a:pt x="33957" y="557873"/>
                    <a:pt x="33957" y="557873"/>
                  </a:cubicBezTo>
                  <a:lnTo>
                    <a:pt x="218298" y="414766"/>
                  </a:lnTo>
                  <a:lnTo>
                    <a:pt x="266809" y="463277"/>
                  </a:lnTo>
                  <a:cubicBezTo>
                    <a:pt x="274085" y="468128"/>
                    <a:pt x="281362" y="472979"/>
                    <a:pt x="291064" y="472979"/>
                  </a:cubicBezTo>
                  <a:cubicBezTo>
                    <a:pt x="300766" y="472979"/>
                    <a:pt x="308043" y="470553"/>
                    <a:pt x="315319" y="463277"/>
                  </a:cubicBezTo>
                  <a:lnTo>
                    <a:pt x="363830" y="414766"/>
                  </a:lnTo>
                  <a:lnTo>
                    <a:pt x="548171" y="555447"/>
                  </a:lnTo>
                  <a:cubicBezTo>
                    <a:pt x="548171" y="557873"/>
                    <a:pt x="545745" y="557873"/>
                    <a:pt x="545745" y="557873"/>
                  </a:cubicBezTo>
                  <a:close/>
                  <a:moveTo>
                    <a:pt x="557873" y="533617"/>
                  </a:moveTo>
                  <a:lnTo>
                    <a:pt x="380809" y="397787"/>
                  </a:lnTo>
                  <a:lnTo>
                    <a:pt x="555447" y="225575"/>
                  </a:lnTo>
                  <a:cubicBezTo>
                    <a:pt x="557873" y="225575"/>
                    <a:pt x="557873" y="228000"/>
                    <a:pt x="557873" y="230426"/>
                  </a:cubicBezTo>
                  <a:lnTo>
                    <a:pt x="557873" y="533617"/>
                  </a:lnTo>
                  <a:close/>
                </a:path>
              </a:pathLst>
            </a:custGeom>
            <a:gradFill>
              <a:gsLst>
                <a:gs pos="100000">
                  <a:schemeClr val="accent1"/>
                </a:gs>
                <a:gs pos="0">
                  <a:schemeClr val="accent1">
                    <a:lumMod val="90000"/>
                    <a:lumOff val="10000"/>
                  </a:schemeClr>
                </a:gs>
                <a:gs pos="50000">
                  <a:schemeClr val="accent2"/>
                </a:gs>
              </a:gsLst>
              <a:lin ang="5400000" scaled="1"/>
            </a:gradFill>
            <a:ln w="242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gradFill>
                  <a:gsLst>
                    <a:gs pos="100000">
                      <a:srgbClr val="006479"/>
                    </a:gs>
                    <a:gs pos="0">
                      <a:schemeClr val="accent1">
                        <a:lumMod val="90000"/>
                        <a:lumOff val="10000"/>
                      </a:schemeClr>
                    </a:gs>
                    <a:gs pos="50000">
                      <a:srgbClr val="008780"/>
                    </a:gs>
                  </a:gsLst>
                  <a:lin ang="5400000" scaled="1"/>
                </a:gra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3" name="文本框 12">
            <a:extLst>
              <a:ext uri="{FF2B5EF4-FFF2-40B4-BE49-F238E27FC236}">
                <a16:creationId xmlns:a16="http://schemas.microsoft.com/office/drawing/2014/main" id="{98533300-B92C-0A97-08D0-A02DEB99C80F}"/>
              </a:ext>
            </a:extLst>
          </p:cNvPr>
          <p:cNvSpPr txBox="1"/>
          <p:nvPr/>
        </p:nvSpPr>
        <p:spPr>
          <a:xfrm>
            <a:off x="605554" y="431512"/>
            <a:ext cx="5795245" cy="553382"/>
          </a:xfrm>
          <a:prstGeom prst="rect">
            <a:avLst/>
          </a:prstGeom>
          <a:noFill/>
          <a:effectLst/>
        </p:spPr>
        <p:txBody>
          <a:bodyPr wrap="square" lIns="60350" tIns="30175" rIns="60350" bIns="30175">
            <a:spAutoFit/>
          </a:bodyPr>
          <a:lstStyle>
            <a:defPPr>
              <a:defRPr lang="zh-CN"/>
            </a:defPPr>
            <a:lvl1pPr algn="just">
              <a:defRPr sz="3200" b="1">
                <a:gradFill>
                  <a:gsLst>
                    <a:gs pos="100000">
                      <a:schemeClr val="accent1"/>
                    </a:gs>
                    <a:gs pos="0">
                      <a:schemeClr val="accent1">
                        <a:lumMod val="90000"/>
                        <a:lumOff val="10000"/>
                      </a:schemeClr>
                    </a:gs>
                    <a:gs pos="69000">
                      <a:schemeClr val="accent2"/>
                    </a:gs>
                  </a:gsLst>
                  <a:lin ang="5400000" scaled="1"/>
                </a:gradFill>
                <a:effectLst>
                  <a:outerShdw blurRad="63500" dist="25400" dir="2700007" algn="t" rotWithShape="0">
                    <a:srgbClr val="006479">
                      <a:alpha val="15000"/>
                    </a:srgbClr>
                  </a:outerShdw>
                </a:effectLst>
                <a:latin typeface="+mj-ea"/>
                <a:ea typeface="+mj-ea"/>
              </a:defRPr>
            </a:lvl1pPr>
            <a:lvl2pPr marL="0" marR="0" lvl="1" indent="0"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8800" b="1">
                <a:gradFill>
                  <a:gsLst>
                    <a:gs pos="0">
                      <a:srgbClr val="006479"/>
                    </a:gs>
                    <a:gs pos="100000">
                      <a:srgbClr val="00C2B9"/>
                    </a:gs>
                    <a:gs pos="57000">
                      <a:srgbClr val="008780"/>
                    </a:gs>
                  </a:gsLst>
                  <a:lin ang="54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2pPr>
          </a:lstStyle>
          <a:p>
            <a:r>
              <a:rPr lang="zh-CN" altLang="en-US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研究内容与方法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76546512-F482-0660-15D9-AB7F3FA5C8D1}"/>
              </a:ext>
            </a:extLst>
          </p:cNvPr>
          <p:cNvGrpSpPr/>
          <p:nvPr/>
        </p:nvGrpSpPr>
        <p:grpSpPr>
          <a:xfrm>
            <a:off x="6759525" y="773244"/>
            <a:ext cx="4981803" cy="230216"/>
            <a:chOff x="3577050" y="595426"/>
            <a:chExt cx="4981803" cy="230216"/>
          </a:xfrm>
        </p:grpSpPr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E12F966F-C73C-8E05-3B92-BB0C86E50577}"/>
                </a:ext>
              </a:extLst>
            </p:cNvPr>
            <p:cNvSpPr txBox="1"/>
            <p:nvPr/>
          </p:nvSpPr>
          <p:spPr>
            <a:xfrm>
              <a:off x="3577050" y="595426"/>
              <a:ext cx="1490250" cy="230216"/>
            </a:xfrm>
            <a:prstGeom prst="rect">
              <a:avLst/>
            </a:prstGeom>
            <a:noFill/>
            <a:effectLst/>
          </p:spPr>
          <p:txBody>
            <a:bodyPr wrap="square" lIns="60350" tIns="30175" rIns="60350" bIns="30175">
              <a:spAutoFit/>
            </a:bodyPr>
            <a:lstStyle>
              <a:defPPr>
                <a:defRPr lang="zh-CN"/>
              </a:defPPr>
              <a:lvl1pPr algn="ctr">
                <a:defRPr sz="1100" b="1">
                  <a:solidFill>
                    <a:schemeClr val="tx1">
                      <a:lumMod val="25000"/>
                      <a:lumOff val="75000"/>
                    </a:schemeClr>
                  </a:solidFill>
                  <a:effectLst/>
                  <a:latin typeface="+mj-ea"/>
                  <a:ea typeface="+mj-ea"/>
                </a:defRPr>
              </a:lvl1pPr>
            </a:lstStyle>
            <a:p>
              <a:r>
                <a:rPr lang="zh-CN" altLang="en-US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研究背景与现状</a:t>
              </a: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5A61A113-BC87-8107-121C-D212FD59298C}"/>
                </a:ext>
              </a:extLst>
            </p:cNvPr>
            <p:cNvSpPr txBox="1"/>
            <p:nvPr/>
          </p:nvSpPr>
          <p:spPr>
            <a:xfrm>
              <a:off x="4740901" y="595426"/>
              <a:ext cx="1490250" cy="230216"/>
            </a:xfrm>
            <a:prstGeom prst="rect">
              <a:avLst/>
            </a:prstGeom>
            <a:noFill/>
            <a:effectLst/>
          </p:spPr>
          <p:txBody>
            <a:bodyPr wrap="square" lIns="60350" tIns="30175" rIns="60350" bIns="30175">
              <a:spAutoFit/>
            </a:bodyPr>
            <a:lstStyle>
              <a:defPPr>
                <a:defRPr lang="zh-CN"/>
              </a:defPPr>
              <a:lvl1pPr algn="ctr">
                <a:defRPr sz="1100" b="1">
                  <a:gradFill>
                    <a:gsLst>
                      <a:gs pos="100000">
                        <a:srgbClr val="006479"/>
                      </a:gs>
                      <a:gs pos="0">
                        <a:schemeClr val="accent1">
                          <a:lumMod val="90000"/>
                          <a:lumOff val="10000"/>
                        </a:schemeClr>
                      </a:gs>
                      <a:gs pos="69000">
                        <a:srgbClr val="008780"/>
                      </a:gs>
                    </a:gsLst>
                    <a:lin ang="5400000" scaled="1"/>
                  </a:gradFill>
                  <a:effectLst>
                    <a:outerShdw blurRad="63500" dist="25400" dir="2700007" algn="t" rotWithShape="0">
                      <a:srgbClr val="006479">
                        <a:alpha val="15000"/>
                      </a:srgbClr>
                    </a:outerShdw>
                  </a:effectLst>
                  <a:latin typeface="+mj-ea"/>
                  <a:ea typeface="+mj-ea"/>
                </a:defRPr>
              </a:lvl1pPr>
            </a:lstStyle>
            <a:p>
              <a:r>
                <a:rPr lang="zh-CN" altLang="en-US" dirty="0">
                  <a:gradFill>
                    <a:gsLst>
                      <a:gs pos="100000">
                        <a:schemeClr val="accent1"/>
                      </a:gs>
                      <a:gs pos="0">
                        <a:schemeClr val="accent1">
                          <a:lumMod val="90000"/>
                          <a:lumOff val="10000"/>
                        </a:schemeClr>
                      </a:gs>
                      <a:gs pos="69000">
                        <a:schemeClr val="accent2"/>
                      </a:gs>
                    </a:gsLst>
                    <a:lin ang="5400000" scaled="1"/>
                  </a:gra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研究内容与方法</a:t>
              </a: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D25A80E1-84C3-2F3D-FF12-FF71C28019F5}"/>
                </a:ext>
              </a:extLst>
            </p:cNvPr>
            <p:cNvSpPr txBox="1"/>
            <p:nvPr/>
          </p:nvSpPr>
          <p:spPr>
            <a:xfrm>
              <a:off x="5904752" y="595426"/>
              <a:ext cx="1490250" cy="230216"/>
            </a:xfrm>
            <a:prstGeom prst="rect">
              <a:avLst/>
            </a:prstGeom>
            <a:noFill/>
            <a:effectLst/>
          </p:spPr>
          <p:txBody>
            <a:bodyPr wrap="square" lIns="60350" tIns="30175" rIns="60350" bIns="30175">
              <a:spAutoFit/>
            </a:bodyPr>
            <a:lstStyle>
              <a:defPPr>
                <a:defRPr lang="zh-CN"/>
              </a:defPPr>
              <a:lvl1pPr algn="ctr">
                <a:defRPr sz="1100" b="1">
                  <a:solidFill>
                    <a:schemeClr val="tx1">
                      <a:lumMod val="25000"/>
                      <a:lumOff val="75000"/>
                    </a:schemeClr>
                  </a:solidFill>
                  <a:effectLst/>
                  <a:latin typeface="+mj-ea"/>
                  <a:ea typeface="+mj-ea"/>
                </a:defRPr>
              </a:lvl1pPr>
            </a:lstStyle>
            <a:p>
              <a:r>
                <a:rPr lang="zh-CN" altLang="en-US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研究成果及应用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6E51B471-C5D4-F124-2E47-0D73FCDDC185}"/>
                </a:ext>
              </a:extLst>
            </p:cNvPr>
            <p:cNvSpPr txBox="1"/>
            <p:nvPr/>
          </p:nvSpPr>
          <p:spPr>
            <a:xfrm>
              <a:off x="7068603" y="595426"/>
              <a:ext cx="1490250" cy="230216"/>
            </a:xfrm>
            <a:prstGeom prst="rect">
              <a:avLst/>
            </a:prstGeom>
            <a:noFill/>
            <a:effectLst/>
          </p:spPr>
          <p:txBody>
            <a:bodyPr wrap="square" lIns="60350" tIns="30175" rIns="60350" bIns="30175">
              <a:spAutoFit/>
            </a:bodyPr>
            <a:lstStyle>
              <a:defPPr>
                <a:defRPr lang="zh-CN"/>
              </a:defPPr>
              <a:lvl1pPr algn="ctr">
                <a:defRPr sz="1100" b="1">
                  <a:solidFill>
                    <a:schemeClr val="tx1">
                      <a:lumMod val="25000"/>
                      <a:lumOff val="75000"/>
                    </a:schemeClr>
                  </a:solidFill>
                  <a:effectLst/>
                  <a:latin typeface="+mj-ea"/>
                  <a:ea typeface="+mj-ea"/>
                </a:defRPr>
              </a:lvl1pPr>
            </a:lstStyle>
            <a:p>
              <a:r>
                <a:rPr lang="zh-CN" altLang="en-US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论文结论及展望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2221817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" name="图片 52">
            <a:extLst>
              <a:ext uri="{FF2B5EF4-FFF2-40B4-BE49-F238E27FC236}">
                <a16:creationId xmlns:a16="http://schemas.microsoft.com/office/drawing/2014/main" id="{51ACFD4A-38C8-C193-BED7-85552E059C85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H="1">
            <a:off x="30608" y="4622406"/>
            <a:ext cx="12161392" cy="2235594"/>
          </a:xfrm>
          <a:custGeom>
            <a:avLst/>
            <a:gdLst>
              <a:gd name="connsiteX0" fmla="*/ 12161392 w 12161392"/>
              <a:gd name="connsiteY0" fmla="*/ 0 h 2235594"/>
              <a:gd name="connsiteX1" fmla="*/ 0 w 12161392"/>
              <a:gd name="connsiteY1" fmla="*/ 0 h 2235594"/>
              <a:gd name="connsiteX2" fmla="*/ 0 w 12161392"/>
              <a:gd name="connsiteY2" fmla="*/ 2235594 h 2235594"/>
              <a:gd name="connsiteX3" fmla="*/ 12161392 w 12161392"/>
              <a:gd name="connsiteY3" fmla="*/ 2235594 h 22355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61392" h="2235594">
                <a:moveTo>
                  <a:pt x="12161392" y="0"/>
                </a:moveTo>
                <a:lnTo>
                  <a:pt x="0" y="0"/>
                </a:lnTo>
                <a:lnTo>
                  <a:pt x="0" y="2235594"/>
                </a:lnTo>
                <a:lnTo>
                  <a:pt x="12161392" y="2235594"/>
                </a:lnTo>
                <a:close/>
              </a:path>
            </a:pathLst>
          </a:custGeom>
        </p:spPr>
      </p:pic>
      <p:pic>
        <p:nvPicPr>
          <p:cNvPr id="55" name="图片 54" descr="黑暗中的树林&#10;&#10;描述已自动生成">
            <a:extLst>
              <a:ext uri="{FF2B5EF4-FFF2-40B4-BE49-F238E27FC236}">
                <a16:creationId xmlns:a16="http://schemas.microsoft.com/office/drawing/2014/main" id="{16E10C39-EAAF-91EF-49AE-ED987DB41BB0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alphaModFix amt="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" y="3680698"/>
            <a:ext cx="6146855" cy="3177302"/>
          </a:xfrm>
          <a:custGeom>
            <a:avLst/>
            <a:gdLst>
              <a:gd name="connsiteX0" fmla="*/ 0 w 6146855"/>
              <a:gd name="connsiteY0" fmla="*/ 0 h 3177302"/>
              <a:gd name="connsiteX1" fmla="*/ 6146855 w 6146855"/>
              <a:gd name="connsiteY1" fmla="*/ 0 h 3177302"/>
              <a:gd name="connsiteX2" fmla="*/ 6146855 w 6146855"/>
              <a:gd name="connsiteY2" fmla="*/ 3177302 h 3177302"/>
              <a:gd name="connsiteX3" fmla="*/ 0 w 6146855"/>
              <a:gd name="connsiteY3" fmla="*/ 3177302 h 31773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46855" h="3177302">
                <a:moveTo>
                  <a:pt x="0" y="0"/>
                </a:moveTo>
                <a:lnTo>
                  <a:pt x="6146855" y="0"/>
                </a:lnTo>
                <a:lnTo>
                  <a:pt x="6146855" y="3177302"/>
                </a:lnTo>
                <a:lnTo>
                  <a:pt x="0" y="3177302"/>
                </a:lnTo>
                <a:close/>
              </a:path>
            </a:pathLst>
          </a:custGeom>
        </p:spPr>
      </p:pic>
      <p:grpSp>
        <p:nvGrpSpPr>
          <p:cNvPr id="125" name="组合 124">
            <a:extLst>
              <a:ext uri="{FF2B5EF4-FFF2-40B4-BE49-F238E27FC236}">
                <a16:creationId xmlns:a16="http://schemas.microsoft.com/office/drawing/2014/main" id="{7DCC67FC-A180-1D44-BAAD-F2EB54A03A3B}"/>
              </a:ext>
            </a:extLst>
          </p:cNvPr>
          <p:cNvGrpSpPr/>
          <p:nvPr/>
        </p:nvGrpSpPr>
        <p:grpSpPr>
          <a:xfrm>
            <a:off x="0" y="6210838"/>
            <a:ext cx="12192000" cy="647163"/>
            <a:chOff x="0" y="6210838"/>
            <a:chExt cx="12192000" cy="647163"/>
          </a:xfrm>
        </p:grpSpPr>
        <p:sp>
          <p:nvSpPr>
            <p:cNvPr id="126" name="任意多边形: 形状 125">
              <a:extLst>
                <a:ext uri="{FF2B5EF4-FFF2-40B4-BE49-F238E27FC236}">
                  <a16:creationId xmlns:a16="http://schemas.microsoft.com/office/drawing/2014/main" id="{53751D32-1F07-2A7F-DDD4-2ED3E6718C3D}"/>
                </a:ext>
              </a:extLst>
            </p:cNvPr>
            <p:cNvSpPr/>
            <p:nvPr/>
          </p:nvSpPr>
          <p:spPr>
            <a:xfrm>
              <a:off x="0" y="6210838"/>
              <a:ext cx="12192000" cy="647163"/>
            </a:xfrm>
            <a:custGeom>
              <a:avLst/>
              <a:gdLst>
                <a:gd name="connsiteX0" fmla="*/ 0 w 12192000"/>
                <a:gd name="connsiteY0" fmla="*/ 0 h 1996520"/>
                <a:gd name="connsiteX1" fmla="*/ 43625 w 12192000"/>
                <a:gd name="connsiteY1" fmla="*/ 29389 h 1996520"/>
                <a:gd name="connsiteX2" fmla="*/ 6106788 w 12192000"/>
                <a:gd name="connsiteY2" fmla="*/ 1359188 h 1996520"/>
                <a:gd name="connsiteX3" fmla="*/ 12010381 w 12192000"/>
                <a:gd name="connsiteY3" fmla="*/ 124157 h 1996520"/>
                <a:gd name="connsiteX4" fmla="*/ 12192000 w 12192000"/>
                <a:gd name="connsiteY4" fmla="*/ 12365 h 1996520"/>
                <a:gd name="connsiteX5" fmla="*/ 12192000 w 12192000"/>
                <a:gd name="connsiteY5" fmla="*/ 1996520 h 1996520"/>
                <a:gd name="connsiteX6" fmla="*/ 0 w 12192000"/>
                <a:gd name="connsiteY6" fmla="*/ 1996520 h 1996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92000" h="1996520">
                  <a:moveTo>
                    <a:pt x="0" y="0"/>
                  </a:moveTo>
                  <a:lnTo>
                    <a:pt x="43625" y="29389"/>
                  </a:lnTo>
                  <a:cubicBezTo>
                    <a:pt x="1336102" y="830124"/>
                    <a:pt x="3568938" y="1359188"/>
                    <a:pt x="6106788" y="1359188"/>
                  </a:cubicBezTo>
                  <a:cubicBezTo>
                    <a:pt x="8543125" y="1359188"/>
                    <a:pt x="10698360" y="871602"/>
                    <a:pt x="12010381" y="124157"/>
                  </a:cubicBezTo>
                  <a:lnTo>
                    <a:pt x="12192000" y="12365"/>
                  </a:lnTo>
                  <a:lnTo>
                    <a:pt x="12192000" y="1996520"/>
                  </a:lnTo>
                  <a:lnTo>
                    <a:pt x="0" y="1996520"/>
                  </a:lnTo>
                  <a:close/>
                </a:path>
              </a:pathLst>
            </a:custGeom>
            <a:gradFill>
              <a:gsLst>
                <a:gs pos="0">
                  <a:schemeClr val="accent3">
                    <a:lumMod val="90000"/>
                    <a:lumOff val="10000"/>
                  </a:schemeClr>
                </a:gs>
                <a:gs pos="100000">
                  <a:schemeClr val="accent3">
                    <a:lumMod val="90000"/>
                    <a:lumOff val="10000"/>
                  </a:schemeClr>
                </a:gs>
                <a:gs pos="55000">
                  <a:schemeClr val="accent4"/>
                </a:gs>
              </a:gsLst>
              <a:lin ang="2700000" scaled="0"/>
            </a:gradFill>
            <a:ln w="9525">
              <a:noFill/>
            </a:ln>
            <a:effectLst>
              <a:outerShdw blurRad="190500" dist="88900" dir="2700000" algn="tl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spc="3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7" name="任意多边形: 形状 126">
              <a:extLst>
                <a:ext uri="{FF2B5EF4-FFF2-40B4-BE49-F238E27FC236}">
                  <a16:creationId xmlns:a16="http://schemas.microsoft.com/office/drawing/2014/main" id="{57E8380D-C61B-F340-AEAB-B00E02077D8E}"/>
                </a:ext>
              </a:extLst>
            </p:cNvPr>
            <p:cNvSpPr/>
            <p:nvPr/>
          </p:nvSpPr>
          <p:spPr>
            <a:xfrm>
              <a:off x="0" y="6363178"/>
              <a:ext cx="12192000" cy="494823"/>
            </a:xfrm>
            <a:custGeom>
              <a:avLst/>
              <a:gdLst>
                <a:gd name="connsiteX0" fmla="*/ 0 w 12192000"/>
                <a:gd name="connsiteY0" fmla="*/ 0 h 1526547"/>
                <a:gd name="connsiteX1" fmla="*/ 43626 w 12192000"/>
                <a:gd name="connsiteY1" fmla="*/ 21296 h 1526547"/>
                <a:gd name="connsiteX2" fmla="*/ 6106789 w 12192000"/>
                <a:gd name="connsiteY2" fmla="*/ 984922 h 1526547"/>
                <a:gd name="connsiteX3" fmla="*/ 12010382 w 12192000"/>
                <a:gd name="connsiteY3" fmla="*/ 89969 h 1526547"/>
                <a:gd name="connsiteX4" fmla="*/ 12192000 w 12192000"/>
                <a:gd name="connsiteY4" fmla="*/ 8961 h 1526547"/>
                <a:gd name="connsiteX5" fmla="*/ 12192000 w 12192000"/>
                <a:gd name="connsiteY5" fmla="*/ 1526547 h 1526547"/>
                <a:gd name="connsiteX6" fmla="*/ 0 w 12192000"/>
                <a:gd name="connsiteY6" fmla="*/ 1526547 h 15265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92000" h="1526547">
                  <a:moveTo>
                    <a:pt x="0" y="0"/>
                  </a:moveTo>
                  <a:lnTo>
                    <a:pt x="43626" y="21296"/>
                  </a:lnTo>
                  <a:cubicBezTo>
                    <a:pt x="1336103" y="601541"/>
                    <a:pt x="3568939" y="984922"/>
                    <a:pt x="6106789" y="984922"/>
                  </a:cubicBezTo>
                  <a:cubicBezTo>
                    <a:pt x="8543126" y="984922"/>
                    <a:pt x="10698361" y="631598"/>
                    <a:pt x="12010382" y="89969"/>
                  </a:cubicBezTo>
                  <a:lnTo>
                    <a:pt x="12192000" y="8961"/>
                  </a:lnTo>
                  <a:lnTo>
                    <a:pt x="12192000" y="1526547"/>
                  </a:lnTo>
                  <a:lnTo>
                    <a:pt x="0" y="1526547"/>
                  </a:lnTo>
                  <a:close/>
                </a:path>
              </a:pathLst>
            </a:custGeom>
            <a:gradFill>
              <a:gsLst>
                <a:gs pos="100000">
                  <a:schemeClr val="accent1"/>
                </a:gs>
                <a:gs pos="49000">
                  <a:schemeClr val="accent2"/>
                </a:gs>
                <a:gs pos="0">
                  <a:schemeClr val="accent1"/>
                </a:gs>
              </a:gsLst>
              <a:lin ang="2700000" scaled="0"/>
            </a:gradFill>
            <a:ln w="9525">
              <a:noFill/>
            </a:ln>
            <a:effectLst>
              <a:outerShdw blurRad="190500" dist="88900" dir="2700000" algn="tl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spc="3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9" name="组合 88">
            <a:extLst>
              <a:ext uri="{FF2B5EF4-FFF2-40B4-BE49-F238E27FC236}">
                <a16:creationId xmlns:a16="http://schemas.microsoft.com/office/drawing/2014/main" id="{7668CA46-E16B-1161-7FF8-D582BB02F3CC}"/>
              </a:ext>
            </a:extLst>
          </p:cNvPr>
          <p:cNvGrpSpPr/>
          <p:nvPr/>
        </p:nvGrpSpPr>
        <p:grpSpPr>
          <a:xfrm>
            <a:off x="5415609" y="1376263"/>
            <a:ext cx="2822928" cy="2044154"/>
            <a:chOff x="5497057" y="1513434"/>
            <a:chExt cx="2822928" cy="2044154"/>
          </a:xfrm>
        </p:grpSpPr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D99DBB6C-C60E-7F13-A428-BABD37D035F8}"/>
                </a:ext>
              </a:extLst>
            </p:cNvPr>
            <p:cNvGrpSpPr/>
            <p:nvPr/>
          </p:nvGrpSpPr>
          <p:grpSpPr>
            <a:xfrm>
              <a:off x="5497057" y="1513434"/>
              <a:ext cx="2822928" cy="2044154"/>
              <a:chOff x="5497058" y="1491680"/>
              <a:chExt cx="2472956" cy="2238314"/>
            </a:xfrm>
          </p:grpSpPr>
          <p:sp>
            <p:nvSpPr>
              <p:cNvPr id="20" name="矩形: 圆角 57">
                <a:extLst>
                  <a:ext uri="{FF2B5EF4-FFF2-40B4-BE49-F238E27FC236}">
                    <a16:creationId xmlns:a16="http://schemas.microsoft.com/office/drawing/2014/main" id="{15941EB0-90C6-391D-DA7C-14118D1F0B42}"/>
                  </a:ext>
                </a:extLst>
              </p:cNvPr>
              <p:cNvSpPr/>
              <p:nvPr/>
            </p:nvSpPr>
            <p:spPr>
              <a:xfrm>
                <a:off x="5597342" y="1683602"/>
                <a:ext cx="2272389" cy="2046392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accent1">
                    <a:alpha val="50000"/>
                  </a:schemeClr>
                </a:solidFill>
              </a:ln>
              <a:effectLst>
                <a:outerShdw blurRad="127000" dist="63500" dir="5400000" sx="95000" sy="95000" algn="ctr" rotWithShape="0">
                  <a:schemeClr val="accent1">
                    <a:alpha val="15000"/>
                  </a:scheme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1" name="矩形: 圆角 56">
                <a:extLst>
                  <a:ext uri="{FF2B5EF4-FFF2-40B4-BE49-F238E27FC236}">
                    <a16:creationId xmlns:a16="http://schemas.microsoft.com/office/drawing/2014/main" id="{7F4DD2CD-CCCA-1369-1C7B-5BF459BFEF09}"/>
                  </a:ext>
                </a:extLst>
              </p:cNvPr>
              <p:cNvSpPr/>
              <p:nvPr/>
            </p:nvSpPr>
            <p:spPr>
              <a:xfrm>
                <a:off x="5543732" y="1631513"/>
                <a:ext cx="2379608" cy="2046392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accent1">
                    <a:alpha val="50000"/>
                  </a:schemeClr>
                </a:solidFill>
              </a:ln>
              <a:effectLst>
                <a:outerShdw blurRad="127000" dist="63500" dir="5400000" sx="95000" sy="95000" algn="ctr" rotWithShape="0">
                  <a:schemeClr val="accent1">
                    <a:alpha val="15000"/>
                  </a:scheme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2" name="矩形: 圆角 55">
                <a:extLst>
                  <a:ext uri="{FF2B5EF4-FFF2-40B4-BE49-F238E27FC236}">
                    <a16:creationId xmlns:a16="http://schemas.microsoft.com/office/drawing/2014/main" id="{B42EB28A-458E-9AD5-319E-F1FAE9E76BD0}"/>
                  </a:ext>
                </a:extLst>
              </p:cNvPr>
              <p:cNvSpPr/>
              <p:nvPr/>
            </p:nvSpPr>
            <p:spPr>
              <a:xfrm>
                <a:off x="5497058" y="1491680"/>
                <a:ext cx="2472956" cy="2134136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accent1">
                    <a:alpha val="50000"/>
                  </a:schemeClr>
                </a:solidFill>
              </a:ln>
              <a:effectLst>
                <a:outerShdw blurRad="127000" dist="63500" dir="5400000" sx="95000" sy="95000" algn="ctr" rotWithShape="0">
                  <a:schemeClr val="accent1">
                    <a:alpha val="15000"/>
                  </a:scheme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3" name="矩形 22">
                <a:extLst>
                  <a:ext uri="{FF2B5EF4-FFF2-40B4-BE49-F238E27FC236}">
                    <a16:creationId xmlns:a16="http://schemas.microsoft.com/office/drawing/2014/main" id="{C909319D-19BE-8676-B13A-69C2D4A5BA7C}"/>
                  </a:ext>
                </a:extLst>
              </p:cNvPr>
              <p:cNvSpPr/>
              <p:nvPr/>
            </p:nvSpPr>
            <p:spPr>
              <a:xfrm>
                <a:off x="5497058" y="1491680"/>
                <a:ext cx="2472956" cy="70394"/>
              </a:xfrm>
              <a:prstGeom prst="rect">
                <a:avLst/>
              </a:prstGeom>
              <a:gradFill>
                <a:gsLst>
                  <a:gs pos="100000">
                    <a:schemeClr val="accent1"/>
                  </a:gs>
                  <a:gs pos="49000">
                    <a:schemeClr val="accent2"/>
                  </a:gs>
                  <a:gs pos="0">
                    <a:schemeClr val="accent1"/>
                  </a:gs>
                </a:gsLst>
                <a:lin ang="2700000" scaled="0"/>
              </a:gradFill>
              <a:ln w="9525">
                <a:noFill/>
              </a:ln>
              <a:effectLst>
                <a:outerShdw blurRad="190500" dist="88900" dir="2700000" algn="tl" rotWithShape="0">
                  <a:schemeClr val="accent1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 spc="300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83" name="组合 82">
              <a:extLst>
                <a:ext uri="{FF2B5EF4-FFF2-40B4-BE49-F238E27FC236}">
                  <a16:creationId xmlns:a16="http://schemas.microsoft.com/office/drawing/2014/main" id="{B2B206AA-48D1-47D2-4C58-8ABC830FE10B}"/>
                </a:ext>
              </a:extLst>
            </p:cNvPr>
            <p:cNvGrpSpPr/>
            <p:nvPr/>
          </p:nvGrpSpPr>
          <p:grpSpPr>
            <a:xfrm>
              <a:off x="5852300" y="1782071"/>
              <a:ext cx="2112443" cy="1506881"/>
              <a:chOff x="5674245" y="1688708"/>
              <a:chExt cx="2112443" cy="1506881"/>
            </a:xfrm>
          </p:grpSpPr>
          <p:sp>
            <p:nvSpPr>
              <p:cNvPr id="77" name="矩形 76">
                <a:extLst>
                  <a:ext uri="{FF2B5EF4-FFF2-40B4-BE49-F238E27FC236}">
                    <a16:creationId xmlns:a16="http://schemas.microsoft.com/office/drawing/2014/main" id="{8143C728-66AB-9FEB-B6FF-531C7527B8C4}"/>
                  </a:ext>
                </a:extLst>
              </p:cNvPr>
              <p:cNvSpPr/>
              <p:nvPr/>
            </p:nvSpPr>
            <p:spPr>
              <a:xfrm>
                <a:off x="5674245" y="1688708"/>
                <a:ext cx="1844155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zh-CN" altLang="en-US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输入内容信息</a:t>
                </a:r>
              </a:p>
            </p:txBody>
          </p:sp>
          <p:sp>
            <p:nvSpPr>
              <p:cNvPr id="78" name="矩形: 圆角 77">
                <a:extLst>
                  <a:ext uri="{FF2B5EF4-FFF2-40B4-BE49-F238E27FC236}">
                    <a16:creationId xmlns:a16="http://schemas.microsoft.com/office/drawing/2014/main" id="{5E105B85-15FE-A0D2-FD6F-265787AB116B}"/>
                  </a:ext>
                </a:extLst>
              </p:cNvPr>
              <p:cNvSpPr/>
              <p:nvPr/>
            </p:nvSpPr>
            <p:spPr>
              <a:xfrm>
                <a:off x="5762654" y="2081826"/>
                <a:ext cx="385762" cy="47570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100000">
                    <a:schemeClr val="accent1"/>
                  </a:gs>
                  <a:gs pos="49000">
                    <a:schemeClr val="accent2"/>
                  </a:gs>
                  <a:gs pos="0">
                    <a:schemeClr val="accent1"/>
                  </a:gs>
                </a:gsLst>
                <a:lin ang="2700000" scaled="0"/>
              </a:gradFill>
              <a:ln w="9525">
                <a:noFill/>
              </a:ln>
              <a:effectLst>
                <a:outerShdw blurRad="190500" dist="88900" dir="2700000" algn="tl" rotWithShape="0">
                  <a:schemeClr val="accent1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 spc="300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79" name="文本框 78">
                <a:extLst>
                  <a:ext uri="{FF2B5EF4-FFF2-40B4-BE49-F238E27FC236}">
                    <a16:creationId xmlns:a16="http://schemas.microsoft.com/office/drawing/2014/main" id="{C2B72689-DF1A-1A93-3B28-A5B3E13A5D8B}"/>
                  </a:ext>
                </a:extLst>
              </p:cNvPr>
              <p:cNvSpPr txBox="1"/>
              <p:nvPr/>
            </p:nvSpPr>
            <p:spPr>
              <a:xfrm>
                <a:off x="5674245" y="2169026"/>
                <a:ext cx="2112443" cy="102656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30000"/>
                  </a:lnSpc>
                </a:pPr>
                <a:r>
                  <a:rPr lang="zh-CN" altLang="en-US" sz="16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单击此处输入你的正文，请尽量言简意赅的阐述观点。</a:t>
                </a:r>
              </a:p>
            </p:txBody>
          </p:sp>
        </p:grpSp>
      </p:grpSp>
      <p:grpSp>
        <p:nvGrpSpPr>
          <p:cNvPr id="90" name="组合 89">
            <a:extLst>
              <a:ext uri="{FF2B5EF4-FFF2-40B4-BE49-F238E27FC236}">
                <a16:creationId xmlns:a16="http://schemas.microsoft.com/office/drawing/2014/main" id="{C0FBD39C-505D-F123-65FD-C0C52466122F}"/>
              </a:ext>
            </a:extLst>
          </p:cNvPr>
          <p:cNvGrpSpPr/>
          <p:nvPr/>
        </p:nvGrpSpPr>
        <p:grpSpPr>
          <a:xfrm>
            <a:off x="8614524" y="1376263"/>
            <a:ext cx="2822928" cy="2044154"/>
            <a:chOff x="5497057" y="1513434"/>
            <a:chExt cx="2822928" cy="2044154"/>
          </a:xfrm>
        </p:grpSpPr>
        <p:grpSp>
          <p:nvGrpSpPr>
            <p:cNvPr id="91" name="组合 90">
              <a:extLst>
                <a:ext uri="{FF2B5EF4-FFF2-40B4-BE49-F238E27FC236}">
                  <a16:creationId xmlns:a16="http://schemas.microsoft.com/office/drawing/2014/main" id="{66D5FE5A-95BE-FC7C-4C9D-D6CFDF6EAAA0}"/>
                </a:ext>
              </a:extLst>
            </p:cNvPr>
            <p:cNvGrpSpPr/>
            <p:nvPr/>
          </p:nvGrpSpPr>
          <p:grpSpPr>
            <a:xfrm>
              <a:off x="5497057" y="1513434"/>
              <a:ext cx="2822928" cy="2044154"/>
              <a:chOff x="5497058" y="1491680"/>
              <a:chExt cx="2472956" cy="2238314"/>
            </a:xfrm>
          </p:grpSpPr>
          <p:sp>
            <p:nvSpPr>
              <p:cNvPr id="96" name="矩形: 圆角 57">
                <a:extLst>
                  <a:ext uri="{FF2B5EF4-FFF2-40B4-BE49-F238E27FC236}">
                    <a16:creationId xmlns:a16="http://schemas.microsoft.com/office/drawing/2014/main" id="{72828BB0-DA83-22E9-FE5B-C44206EA7D9D}"/>
                  </a:ext>
                </a:extLst>
              </p:cNvPr>
              <p:cNvSpPr/>
              <p:nvPr/>
            </p:nvSpPr>
            <p:spPr>
              <a:xfrm>
                <a:off x="5597342" y="1683602"/>
                <a:ext cx="2272389" cy="2046392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accent1">
                    <a:alpha val="50000"/>
                  </a:schemeClr>
                </a:solidFill>
              </a:ln>
              <a:effectLst>
                <a:outerShdw blurRad="127000" dist="63500" dir="5400000" sx="95000" sy="95000" algn="ctr" rotWithShape="0">
                  <a:schemeClr val="accent1">
                    <a:alpha val="15000"/>
                  </a:scheme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97" name="矩形: 圆角 56">
                <a:extLst>
                  <a:ext uri="{FF2B5EF4-FFF2-40B4-BE49-F238E27FC236}">
                    <a16:creationId xmlns:a16="http://schemas.microsoft.com/office/drawing/2014/main" id="{934C1FCE-143A-A537-1DB5-E7650BAA9D18}"/>
                  </a:ext>
                </a:extLst>
              </p:cNvPr>
              <p:cNvSpPr/>
              <p:nvPr/>
            </p:nvSpPr>
            <p:spPr>
              <a:xfrm>
                <a:off x="5543732" y="1631513"/>
                <a:ext cx="2379608" cy="2046392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accent1">
                    <a:alpha val="50000"/>
                  </a:schemeClr>
                </a:solidFill>
              </a:ln>
              <a:effectLst>
                <a:outerShdw blurRad="127000" dist="63500" dir="5400000" sx="95000" sy="95000" algn="ctr" rotWithShape="0">
                  <a:schemeClr val="accent1">
                    <a:alpha val="15000"/>
                  </a:scheme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98" name="矩形: 圆角 55">
                <a:extLst>
                  <a:ext uri="{FF2B5EF4-FFF2-40B4-BE49-F238E27FC236}">
                    <a16:creationId xmlns:a16="http://schemas.microsoft.com/office/drawing/2014/main" id="{BDAE73AD-29A4-C53D-9BCF-58B343DEF2CA}"/>
                  </a:ext>
                </a:extLst>
              </p:cNvPr>
              <p:cNvSpPr/>
              <p:nvPr/>
            </p:nvSpPr>
            <p:spPr>
              <a:xfrm>
                <a:off x="5497058" y="1491680"/>
                <a:ext cx="2472956" cy="2134136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accent1">
                    <a:alpha val="50000"/>
                  </a:schemeClr>
                </a:solidFill>
              </a:ln>
              <a:effectLst>
                <a:outerShdw blurRad="127000" dist="63500" dir="5400000" sx="95000" sy="95000" algn="ctr" rotWithShape="0">
                  <a:schemeClr val="accent1">
                    <a:alpha val="15000"/>
                  </a:scheme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" name="矩形 1">
                <a:extLst>
                  <a:ext uri="{FF2B5EF4-FFF2-40B4-BE49-F238E27FC236}">
                    <a16:creationId xmlns:a16="http://schemas.microsoft.com/office/drawing/2014/main" id="{C91C3A03-0AA7-28D7-95E1-8A10CE1CDC66}"/>
                  </a:ext>
                </a:extLst>
              </p:cNvPr>
              <p:cNvSpPr/>
              <p:nvPr/>
            </p:nvSpPr>
            <p:spPr>
              <a:xfrm>
                <a:off x="5497058" y="1491680"/>
                <a:ext cx="2472956" cy="70394"/>
              </a:xfrm>
              <a:prstGeom prst="rect">
                <a:avLst/>
              </a:prstGeom>
              <a:gradFill>
                <a:gsLst>
                  <a:gs pos="100000">
                    <a:schemeClr val="accent1"/>
                  </a:gs>
                  <a:gs pos="49000">
                    <a:schemeClr val="accent2"/>
                  </a:gs>
                  <a:gs pos="0">
                    <a:schemeClr val="accent1"/>
                  </a:gs>
                </a:gsLst>
                <a:lin ang="2700000" scaled="0"/>
              </a:gradFill>
              <a:ln w="9525">
                <a:noFill/>
              </a:ln>
              <a:effectLst>
                <a:outerShdw blurRad="190500" dist="88900" dir="2700000" algn="tl" rotWithShape="0">
                  <a:schemeClr val="accent1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 spc="300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92" name="组合 91">
              <a:extLst>
                <a:ext uri="{FF2B5EF4-FFF2-40B4-BE49-F238E27FC236}">
                  <a16:creationId xmlns:a16="http://schemas.microsoft.com/office/drawing/2014/main" id="{47CEE30B-0638-48FC-8480-9E4BD5D35FF2}"/>
                </a:ext>
              </a:extLst>
            </p:cNvPr>
            <p:cNvGrpSpPr/>
            <p:nvPr/>
          </p:nvGrpSpPr>
          <p:grpSpPr>
            <a:xfrm>
              <a:off x="5852300" y="1782071"/>
              <a:ext cx="2112443" cy="1506881"/>
              <a:chOff x="5674245" y="1688708"/>
              <a:chExt cx="2112443" cy="1506881"/>
            </a:xfrm>
          </p:grpSpPr>
          <p:sp>
            <p:nvSpPr>
              <p:cNvPr id="93" name="矩形 92">
                <a:extLst>
                  <a:ext uri="{FF2B5EF4-FFF2-40B4-BE49-F238E27FC236}">
                    <a16:creationId xmlns:a16="http://schemas.microsoft.com/office/drawing/2014/main" id="{2D196320-6647-01DF-FAAB-D29C92A5795E}"/>
                  </a:ext>
                </a:extLst>
              </p:cNvPr>
              <p:cNvSpPr/>
              <p:nvPr/>
            </p:nvSpPr>
            <p:spPr>
              <a:xfrm>
                <a:off x="5674245" y="1688708"/>
                <a:ext cx="1844155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zh-CN" altLang="en-US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输入内容信息</a:t>
                </a:r>
              </a:p>
            </p:txBody>
          </p:sp>
          <p:sp>
            <p:nvSpPr>
              <p:cNvPr id="94" name="矩形: 圆角 93">
                <a:extLst>
                  <a:ext uri="{FF2B5EF4-FFF2-40B4-BE49-F238E27FC236}">
                    <a16:creationId xmlns:a16="http://schemas.microsoft.com/office/drawing/2014/main" id="{2F4C2263-9991-F753-2C28-E97A4D45AA82}"/>
                  </a:ext>
                </a:extLst>
              </p:cNvPr>
              <p:cNvSpPr/>
              <p:nvPr/>
            </p:nvSpPr>
            <p:spPr>
              <a:xfrm>
                <a:off x="5762654" y="2081826"/>
                <a:ext cx="385762" cy="47570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100000">
                    <a:schemeClr val="accent1"/>
                  </a:gs>
                  <a:gs pos="49000">
                    <a:schemeClr val="accent2"/>
                  </a:gs>
                  <a:gs pos="0">
                    <a:schemeClr val="accent1"/>
                  </a:gs>
                </a:gsLst>
                <a:lin ang="2700000" scaled="0"/>
              </a:gradFill>
              <a:ln w="9525">
                <a:noFill/>
              </a:ln>
              <a:effectLst>
                <a:outerShdw blurRad="190500" dist="88900" dir="2700000" algn="tl" rotWithShape="0">
                  <a:schemeClr val="accent1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 spc="300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95" name="文本框 94">
                <a:extLst>
                  <a:ext uri="{FF2B5EF4-FFF2-40B4-BE49-F238E27FC236}">
                    <a16:creationId xmlns:a16="http://schemas.microsoft.com/office/drawing/2014/main" id="{2793CBF0-E83F-814A-3838-EE837B2FF96F}"/>
                  </a:ext>
                </a:extLst>
              </p:cNvPr>
              <p:cNvSpPr txBox="1"/>
              <p:nvPr/>
            </p:nvSpPr>
            <p:spPr>
              <a:xfrm>
                <a:off x="5674245" y="2169026"/>
                <a:ext cx="2112443" cy="102656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30000"/>
                  </a:lnSpc>
                </a:pPr>
                <a:r>
                  <a:rPr lang="zh-CN" altLang="en-US" sz="16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单击此处输入你的正文，请尽量言简意赅的阐述观点。</a:t>
                </a:r>
              </a:p>
            </p:txBody>
          </p:sp>
        </p:grpSp>
      </p:grpSp>
      <p:grpSp>
        <p:nvGrpSpPr>
          <p:cNvPr id="102" name="组合 101">
            <a:extLst>
              <a:ext uri="{FF2B5EF4-FFF2-40B4-BE49-F238E27FC236}">
                <a16:creationId xmlns:a16="http://schemas.microsoft.com/office/drawing/2014/main" id="{21475462-A3D3-14F2-0E00-4166E330509A}"/>
              </a:ext>
            </a:extLst>
          </p:cNvPr>
          <p:cNvGrpSpPr/>
          <p:nvPr/>
        </p:nvGrpSpPr>
        <p:grpSpPr>
          <a:xfrm>
            <a:off x="5415609" y="3843982"/>
            <a:ext cx="2822928" cy="2044154"/>
            <a:chOff x="5497057" y="1513434"/>
            <a:chExt cx="2822928" cy="2044154"/>
          </a:xfrm>
        </p:grpSpPr>
        <p:grpSp>
          <p:nvGrpSpPr>
            <p:cNvPr id="113" name="组合 112">
              <a:extLst>
                <a:ext uri="{FF2B5EF4-FFF2-40B4-BE49-F238E27FC236}">
                  <a16:creationId xmlns:a16="http://schemas.microsoft.com/office/drawing/2014/main" id="{BE1B58D6-F03D-9D65-0C7C-155995FA9796}"/>
                </a:ext>
              </a:extLst>
            </p:cNvPr>
            <p:cNvGrpSpPr/>
            <p:nvPr/>
          </p:nvGrpSpPr>
          <p:grpSpPr>
            <a:xfrm>
              <a:off x="5497057" y="1513434"/>
              <a:ext cx="2822928" cy="2044154"/>
              <a:chOff x="5497058" y="1491680"/>
              <a:chExt cx="2472956" cy="2238314"/>
            </a:xfrm>
          </p:grpSpPr>
          <p:sp>
            <p:nvSpPr>
              <p:cNvPr id="118" name="矩形: 圆角 57">
                <a:extLst>
                  <a:ext uri="{FF2B5EF4-FFF2-40B4-BE49-F238E27FC236}">
                    <a16:creationId xmlns:a16="http://schemas.microsoft.com/office/drawing/2014/main" id="{8B1299E5-D882-B2F0-6AA8-8E63F64B9A3C}"/>
                  </a:ext>
                </a:extLst>
              </p:cNvPr>
              <p:cNvSpPr/>
              <p:nvPr/>
            </p:nvSpPr>
            <p:spPr>
              <a:xfrm>
                <a:off x="5597342" y="1683602"/>
                <a:ext cx="2272389" cy="2046392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accent1">
                    <a:alpha val="50000"/>
                  </a:schemeClr>
                </a:solidFill>
              </a:ln>
              <a:effectLst>
                <a:outerShdw blurRad="127000" dist="63500" dir="5400000" sx="95000" sy="95000" algn="ctr" rotWithShape="0">
                  <a:schemeClr val="accent1">
                    <a:alpha val="15000"/>
                  </a:scheme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19" name="矩形: 圆角 56">
                <a:extLst>
                  <a:ext uri="{FF2B5EF4-FFF2-40B4-BE49-F238E27FC236}">
                    <a16:creationId xmlns:a16="http://schemas.microsoft.com/office/drawing/2014/main" id="{75A1671C-C952-3A7B-E39E-444EC92BB4EC}"/>
                  </a:ext>
                </a:extLst>
              </p:cNvPr>
              <p:cNvSpPr/>
              <p:nvPr/>
            </p:nvSpPr>
            <p:spPr>
              <a:xfrm>
                <a:off x="5543732" y="1631513"/>
                <a:ext cx="2379608" cy="2046392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accent1">
                    <a:alpha val="50000"/>
                  </a:schemeClr>
                </a:solidFill>
              </a:ln>
              <a:effectLst>
                <a:outerShdw blurRad="127000" dist="63500" dir="5400000" sx="95000" sy="95000" algn="ctr" rotWithShape="0">
                  <a:schemeClr val="accent1">
                    <a:alpha val="15000"/>
                  </a:scheme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20" name="矩形: 圆角 55">
                <a:extLst>
                  <a:ext uri="{FF2B5EF4-FFF2-40B4-BE49-F238E27FC236}">
                    <a16:creationId xmlns:a16="http://schemas.microsoft.com/office/drawing/2014/main" id="{A9C60C83-F2BA-1C51-FA71-6D15697E4B0D}"/>
                  </a:ext>
                </a:extLst>
              </p:cNvPr>
              <p:cNvSpPr/>
              <p:nvPr/>
            </p:nvSpPr>
            <p:spPr>
              <a:xfrm>
                <a:off x="5497058" y="1491680"/>
                <a:ext cx="2472956" cy="2134136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accent1">
                    <a:alpha val="50000"/>
                  </a:schemeClr>
                </a:solidFill>
              </a:ln>
              <a:effectLst>
                <a:outerShdw blurRad="127000" dist="63500" dir="5400000" sx="95000" sy="95000" algn="ctr" rotWithShape="0">
                  <a:schemeClr val="accent1">
                    <a:alpha val="15000"/>
                  </a:scheme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21" name="矩形 120">
                <a:extLst>
                  <a:ext uri="{FF2B5EF4-FFF2-40B4-BE49-F238E27FC236}">
                    <a16:creationId xmlns:a16="http://schemas.microsoft.com/office/drawing/2014/main" id="{BC6E819D-1C61-8036-DC93-F308240F9D84}"/>
                  </a:ext>
                </a:extLst>
              </p:cNvPr>
              <p:cNvSpPr/>
              <p:nvPr/>
            </p:nvSpPr>
            <p:spPr>
              <a:xfrm>
                <a:off x="5497058" y="1491680"/>
                <a:ext cx="2472956" cy="70394"/>
              </a:xfrm>
              <a:prstGeom prst="rect">
                <a:avLst/>
              </a:prstGeom>
              <a:gradFill>
                <a:gsLst>
                  <a:gs pos="100000">
                    <a:schemeClr val="accent1"/>
                  </a:gs>
                  <a:gs pos="49000">
                    <a:schemeClr val="accent2"/>
                  </a:gs>
                  <a:gs pos="0">
                    <a:schemeClr val="accent1"/>
                  </a:gs>
                </a:gsLst>
                <a:lin ang="2700000" scaled="0"/>
              </a:gradFill>
              <a:ln w="9525">
                <a:noFill/>
              </a:ln>
              <a:effectLst>
                <a:outerShdw blurRad="190500" dist="88900" dir="2700000" algn="tl" rotWithShape="0">
                  <a:schemeClr val="accent1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 spc="300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14" name="组合 113">
              <a:extLst>
                <a:ext uri="{FF2B5EF4-FFF2-40B4-BE49-F238E27FC236}">
                  <a16:creationId xmlns:a16="http://schemas.microsoft.com/office/drawing/2014/main" id="{E9D44BBA-D0F7-A993-99FB-4C12FD3D3016}"/>
                </a:ext>
              </a:extLst>
            </p:cNvPr>
            <p:cNvGrpSpPr/>
            <p:nvPr/>
          </p:nvGrpSpPr>
          <p:grpSpPr>
            <a:xfrm>
              <a:off x="5852300" y="1782071"/>
              <a:ext cx="2112443" cy="1506881"/>
              <a:chOff x="5674245" y="1688708"/>
              <a:chExt cx="2112443" cy="1506881"/>
            </a:xfrm>
          </p:grpSpPr>
          <p:sp>
            <p:nvSpPr>
              <p:cNvPr id="115" name="矩形 114">
                <a:extLst>
                  <a:ext uri="{FF2B5EF4-FFF2-40B4-BE49-F238E27FC236}">
                    <a16:creationId xmlns:a16="http://schemas.microsoft.com/office/drawing/2014/main" id="{9A161F00-7603-C6A7-A003-A2A9BE9E7686}"/>
                  </a:ext>
                </a:extLst>
              </p:cNvPr>
              <p:cNvSpPr/>
              <p:nvPr/>
            </p:nvSpPr>
            <p:spPr>
              <a:xfrm>
                <a:off x="5674245" y="1688708"/>
                <a:ext cx="1844155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zh-CN" altLang="en-US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输入内容信息</a:t>
                </a:r>
              </a:p>
            </p:txBody>
          </p:sp>
          <p:sp>
            <p:nvSpPr>
              <p:cNvPr id="116" name="矩形: 圆角 115">
                <a:extLst>
                  <a:ext uri="{FF2B5EF4-FFF2-40B4-BE49-F238E27FC236}">
                    <a16:creationId xmlns:a16="http://schemas.microsoft.com/office/drawing/2014/main" id="{B71DDDDE-7FC4-3A8D-F078-C8E061DDBCE9}"/>
                  </a:ext>
                </a:extLst>
              </p:cNvPr>
              <p:cNvSpPr/>
              <p:nvPr/>
            </p:nvSpPr>
            <p:spPr>
              <a:xfrm>
                <a:off x="5762654" y="2081826"/>
                <a:ext cx="385762" cy="47570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100000">
                    <a:schemeClr val="accent1"/>
                  </a:gs>
                  <a:gs pos="49000">
                    <a:schemeClr val="accent2"/>
                  </a:gs>
                  <a:gs pos="0">
                    <a:schemeClr val="accent1"/>
                  </a:gs>
                </a:gsLst>
                <a:lin ang="2700000" scaled="0"/>
              </a:gradFill>
              <a:ln w="9525">
                <a:noFill/>
              </a:ln>
              <a:effectLst>
                <a:outerShdw blurRad="190500" dist="88900" dir="2700000" algn="tl" rotWithShape="0">
                  <a:schemeClr val="accent1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 spc="300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17" name="文本框 116">
                <a:extLst>
                  <a:ext uri="{FF2B5EF4-FFF2-40B4-BE49-F238E27FC236}">
                    <a16:creationId xmlns:a16="http://schemas.microsoft.com/office/drawing/2014/main" id="{5BF53FF1-23A9-CDFD-998E-3011DB5ABB7F}"/>
                  </a:ext>
                </a:extLst>
              </p:cNvPr>
              <p:cNvSpPr txBox="1"/>
              <p:nvPr/>
            </p:nvSpPr>
            <p:spPr>
              <a:xfrm>
                <a:off x="5674245" y="2169026"/>
                <a:ext cx="2112443" cy="102656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30000"/>
                  </a:lnSpc>
                </a:pPr>
                <a:r>
                  <a:rPr lang="zh-CN" altLang="en-US" sz="16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单击此处输入你的正文，请尽量言简意赅的阐述观点。</a:t>
                </a:r>
              </a:p>
            </p:txBody>
          </p:sp>
        </p:grpSp>
      </p:grpSp>
      <p:grpSp>
        <p:nvGrpSpPr>
          <p:cNvPr id="103" name="组合 102">
            <a:extLst>
              <a:ext uri="{FF2B5EF4-FFF2-40B4-BE49-F238E27FC236}">
                <a16:creationId xmlns:a16="http://schemas.microsoft.com/office/drawing/2014/main" id="{F1E5712C-E635-D6A4-2201-62FCDAC9D451}"/>
              </a:ext>
            </a:extLst>
          </p:cNvPr>
          <p:cNvGrpSpPr/>
          <p:nvPr/>
        </p:nvGrpSpPr>
        <p:grpSpPr>
          <a:xfrm>
            <a:off x="8614524" y="3843982"/>
            <a:ext cx="2822928" cy="2044154"/>
            <a:chOff x="5497057" y="1513434"/>
            <a:chExt cx="2822928" cy="2044154"/>
          </a:xfrm>
        </p:grpSpPr>
        <p:grpSp>
          <p:nvGrpSpPr>
            <p:cNvPr id="104" name="组合 103">
              <a:extLst>
                <a:ext uri="{FF2B5EF4-FFF2-40B4-BE49-F238E27FC236}">
                  <a16:creationId xmlns:a16="http://schemas.microsoft.com/office/drawing/2014/main" id="{7373F890-B91B-19DE-5A62-679B49E648FC}"/>
                </a:ext>
              </a:extLst>
            </p:cNvPr>
            <p:cNvGrpSpPr/>
            <p:nvPr/>
          </p:nvGrpSpPr>
          <p:grpSpPr>
            <a:xfrm>
              <a:off x="5497057" y="1513434"/>
              <a:ext cx="2822928" cy="2044154"/>
              <a:chOff x="5497058" y="1491680"/>
              <a:chExt cx="2472956" cy="2238314"/>
            </a:xfrm>
          </p:grpSpPr>
          <p:sp>
            <p:nvSpPr>
              <p:cNvPr id="109" name="矩形: 圆角 57">
                <a:extLst>
                  <a:ext uri="{FF2B5EF4-FFF2-40B4-BE49-F238E27FC236}">
                    <a16:creationId xmlns:a16="http://schemas.microsoft.com/office/drawing/2014/main" id="{E6D55CE3-A5C6-EC2F-CFC6-9F55CE9C5801}"/>
                  </a:ext>
                </a:extLst>
              </p:cNvPr>
              <p:cNvSpPr/>
              <p:nvPr/>
            </p:nvSpPr>
            <p:spPr>
              <a:xfrm>
                <a:off x="5597342" y="1683602"/>
                <a:ext cx="2272389" cy="2046392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accent1">
                    <a:alpha val="50000"/>
                  </a:schemeClr>
                </a:solidFill>
              </a:ln>
              <a:effectLst>
                <a:outerShdw blurRad="127000" dist="63500" dir="5400000" sx="95000" sy="95000" algn="ctr" rotWithShape="0">
                  <a:schemeClr val="accent1">
                    <a:alpha val="15000"/>
                  </a:scheme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10" name="矩形: 圆角 56">
                <a:extLst>
                  <a:ext uri="{FF2B5EF4-FFF2-40B4-BE49-F238E27FC236}">
                    <a16:creationId xmlns:a16="http://schemas.microsoft.com/office/drawing/2014/main" id="{50DAD419-9D96-238D-39E0-F9CDF146053C}"/>
                  </a:ext>
                </a:extLst>
              </p:cNvPr>
              <p:cNvSpPr/>
              <p:nvPr/>
            </p:nvSpPr>
            <p:spPr>
              <a:xfrm>
                <a:off x="5543732" y="1631513"/>
                <a:ext cx="2379608" cy="2046392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accent1">
                    <a:alpha val="50000"/>
                  </a:schemeClr>
                </a:solidFill>
              </a:ln>
              <a:effectLst>
                <a:outerShdw blurRad="127000" dist="63500" dir="5400000" sx="95000" sy="95000" algn="ctr" rotWithShape="0">
                  <a:schemeClr val="accent1">
                    <a:alpha val="15000"/>
                  </a:scheme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11" name="矩形: 圆角 55">
                <a:extLst>
                  <a:ext uri="{FF2B5EF4-FFF2-40B4-BE49-F238E27FC236}">
                    <a16:creationId xmlns:a16="http://schemas.microsoft.com/office/drawing/2014/main" id="{6C063B94-7D8F-0CCC-5D1E-4B459A8F103A}"/>
                  </a:ext>
                </a:extLst>
              </p:cNvPr>
              <p:cNvSpPr/>
              <p:nvPr/>
            </p:nvSpPr>
            <p:spPr>
              <a:xfrm>
                <a:off x="5497058" y="1491680"/>
                <a:ext cx="2472956" cy="2134136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accent1">
                    <a:alpha val="50000"/>
                  </a:schemeClr>
                </a:solidFill>
              </a:ln>
              <a:effectLst>
                <a:outerShdw blurRad="127000" dist="63500" dir="5400000" sx="95000" sy="95000" algn="ctr" rotWithShape="0">
                  <a:schemeClr val="accent1">
                    <a:alpha val="15000"/>
                  </a:scheme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12" name="矩形 111">
                <a:extLst>
                  <a:ext uri="{FF2B5EF4-FFF2-40B4-BE49-F238E27FC236}">
                    <a16:creationId xmlns:a16="http://schemas.microsoft.com/office/drawing/2014/main" id="{BAC164FD-617C-3639-3EC5-0507F2A01900}"/>
                  </a:ext>
                </a:extLst>
              </p:cNvPr>
              <p:cNvSpPr/>
              <p:nvPr/>
            </p:nvSpPr>
            <p:spPr>
              <a:xfrm>
                <a:off x="5497058" y="1491680"/>
                <a:ext cx="2472956" cy="70394"/>
              </a:xfrm>
              <a:prstGeom prst="rect">
                <a:avLst/>
              </a:prstGeom>
              <a:gradFill>
                <a:gsLst>
                  <a:gs pos="100000">
                    <a:schemeClr val="accent1"/>
                  </a:gs>
                  <a:gs pos="49000">
                    <a:schemeClr val="accent2"/>
                  </a:gs>
                  <a:gs pos="0">
                    <a:schemeClr val="accent1"/>
                  </a:gs>
                </a:gsLst>
                <a:lin ang="2700000" scaled="0"/>
              </a:gradFill>
              <a:ln w="9525">
                <a:noFill/>
              </a:ln>
              <a:effectLst>
                <a:outerShdw blurRad="190500" dist="88900" dir="2700000" algn="tl" rotWithShape="0">
                  <a:schemeClr val="accent1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 spc="300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05" name="组合 104">
              <a:extLst>
                <a:ext uri="{FF2B5EF4-FFF2-40B4-BE49-F238E27FC236}">
                  <a16:creationId xmlns:a16="http://schemas.microsoft.com/office/drawing/2014/main" id="{D3D5500C-1789-34AD-77C4-D5E7E4381EB4}"/>
                </a:ext>
              </a:extLst>
            </p:cNvPr>
            <p:cNvGrpSpPr/>
            <p:nvPr/>
          </p:nvGrpSpPr>
          <p:grpSpPr>
            <a:xfrm>
              <a:off x="5852300" y="1782071"/>
              <a:ext cx="2112443" cy="1506881"/>
              <a:chOff x="5674245" y="1688708"/>
              <a:chExt cx="2112443" cy="1506881"/>
            </a:xfrm>
          </p:grpSpPr>
          <p:sp>
            <p:nvSpPr>
              <p:cNvPr id="106" name="矩形 105">
                <a:extLst>
                  <a:ext uri="{FF2B5EF4-FFF2-40B4-BE49-F238E27FC236}">
                    <a16:creationId xmlns:a16="http://schemas.microsoft.com/office/drawing/2014/main" id="{6F0AB9AC-5973-821A-55D1-325B86146633}"/>
                  </a:ext>
                </a:extLst>
              </p:cNvPr>
              <p:cNvSpPr/>
              <p:nvPr/>
            </p:nvSpPr>
            <p:spPr>
              <a:xfrm>
                <a:off x="5674245" y="1688708"/>
                <a:ext cx="1844155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zh-CN" altLang="en-US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输入内容信息</a:t>
                </a:r>
              </a:p>
            </p:txBody>
          </p:sp>
          <p:sp>
            <p:nvSpPr>
              <p:cNvPr id="107" name="矩形: 圆角 106">
                <a:extLst>
                  <a:ext uri="{FF2B5EF4-FFF2-40B4-BE49-F238E27FC236}">
                    <a16:creationId xmlns:a16="http://schemas.microsoft.com/office/drawing/2014/main" id="{79F15072-1CEE-20F2-2057-020C0F917DB9}"/>
                  </a:ext>
                </a:extLst>
              </p:cNvPr>
              <p:cNvSpPr/>
              <p:nvPr/>
            </p:nvSpPr>
            <p:spPr>
              <a:xfrm>
                <a:off x="5762654" y="2081826"/>
                <a:ext cx="385762" cy="47570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100000">
                    <a:schemeClr val="accent1"/>
                  </a:gs>
                  <a:gs pos="49000">
                    <a:schemeClr val="accent2"/>
                  </a:gs>
                  <a:gs pos="0">
                    <a:schemeClr val="accent1"/>
                  </a:gs>
                </a:gsLst>
                <a:lin ang="2700000" scaled="0"/>
              </a:gradFill>
              <a:ln w="9525">
                <a:noFill/>
              </a:ln>
              <a:effectLst>
                <a:outerShdw blurRad="190500" dist="88900" dir="2700000" algn="tl" rotWithShape="0">
                  <a:schemeClr val="accent1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 spc="300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8" name="文本框 107">
                <a:extLst>
                  <a:ext uri="{FF2B5EF4-FFF2-40B4-BE49-F238E27FC236}">
                    <a16:creationId xmlns:a16="http://schemas.microsoft.com/office/drawing/2014/main" id="{1282DCB6-B45A-20FD-30A7-37E6593E9822}"/>
                  </a:ext>
                </a:extLst>
              </p:cNvPr>
              <p:cNvSpPr txBox="1"/>
              <p:nvPr/>
            </p:nvSpPr>
            <p:spPr>
              <a:xfrm>
                <a:off x="5674245" y="2169026"/>
                <a:ext cx="2112443" cy="102656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30000"/>
                  </a:lnSpc>
                </a:pPr>
                <a:r>
                  <a:rPr lang="zh-CN" altLang="en-US" sz="16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单击此处输入你的正文，请尽量言简意赅的阐述观点。</a:t>
                </a:r>
              </a:p>
            </p:txBody>
          </p:sp>
        </p:grp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89D99A63-67AF-9CEB-B925-69BE13510CF1}"/>
              </a:ext>
            </a:extLst>
          </p:cNvPr>
          <p:cNvGrpSpPr/>
          <p:nvPr/>
        </p:nvGrpSpPr>
        <p:grpSpPr>
          <a:xfrm>
            <a:off x="741849" y="1369922"/>
            <a:ext cx="4325095" cy="4540214"/>
            <a:chOff x="682572" y="1511421"/>
            <a:chExt cx="4325095" cy="4540214"/>
          </a:xfrm>
        </p:grpSpPr>
        <p:sp>
          <p:nvSpPr>
            <p:cNvPr id="30" name="平行四边形 7">
              <a:extLst>
                <a:ext uri="{FF2B5EF4-FFF2-40B4-BE49-F238E27FC236}">
                  <a16:creationId xmlns:a16="http://schemas.microsoft.com/office/drawing/2014/main" id="{EFEA257C-BF56-250F-B7E8-EC2237DAC428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1103855" y="4464841"/>
              <a:ext cx="3482528" cy="224669"/>
            </a:xfrm>
            <a:custGeom>
              <a:avLst/>
              <a:gdLst>
                <a:gd name="T0" fmla="*/ 2409 w 2751"/>
                <a:gd name="T1" fmla="*/ 0 h 195"/>
                <a:gd name="T2" fmla="*/ 0 w 2751"/>
                <a:gd name="T3" fmla="*/ 0 h 195"/>
                <a:gd name="T4" fmla="*/ 340 w 2751"/>
                <a:gd name="T5" fmla="*/ 195 h 195"/>
                <a:gd name="T6" fmla="*/ 2751 w 2751"/>
                <a:gd name="T7" fmla="*/ 195 h 195"/>
                <a:gd name="T8" fmla="*/ 2409 w 2751"/>
                <a:gd name="T9" fmla="*/ 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51" h="195">
                  <a:moveTo>
                    <a:pt x="2409" y="0"/>
                  </a:moveTo>
                  <a:lnTo>
                    <a:pt x="0" y="0"/>
                  </a:lnTo>
                  <a:lnTo>
                    <a:pt x="340" y="195"/>
                  </a:lnTo>
                  <a:lnTo>
                    <a:pt x="2751" y="195"/>
                  </a:lnTo>
                  <a:lnTo>
                    <a:pt x="2409" y="0"/>
                  </a:lnTo>
                  <a:close/>
                </a:path>
              </a:pathLst>
            </a:custGeom>
            <a:gradFill flip="none" rotWithShape="1">
              <a:gsLst>
                <a:gs pos="72000">
                  <a:schemeClr val="accent1">
                    <a:alpha val="10000"/>
                  </a:schemeClr>
                </a:gs>
                <a:gs pos="0">
                  <a:schemeClr val="accent2">
                    <a:alpha val="30000"/>
                  </a:schemeClr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6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平行四边形 10">
              <a:extLst>
                <a:ext uri="{FF2B5EF4-FFF2-40B4-BE49-F238E27FC236}">
                  <a16:creationId xmlns:a16="http://schemas.microsoft.com/office/drawing/2014/main" id="{B4C7B049-51AC-3B68-AF40-5D4DCB419440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1103855" y="3517542"/>
              <a:ext cx="3482528" cy="224669"/>
            </a:xfrm>
            <a:custGeom>
              <a:avLst/>
              <a:gdLst>
                <a:gd name="T0" fmla="*/ 2409 w 2751"/>
                <a:gd name="T1" fmla="*/ 0 h 195"/>
                <a:gd name="T2" fmla="*/ 0 w 2751"/>
                <a:gd name="T3" fmla="*/ 0 h 195"/>
                <a:gd name="T4" fmla="*/ 340 w 2751"/>
                <a:gd name="T5" fmla="*/ 195 h 195"/>
                <a:gd name="T6" fmla="*/ 2751 w 2751"/>
                <a:gd name="T7" fmla="*/ 195 h 195"/>
                <a:gd name="T8" fmla="*/ 2409 w 2751"/>
                <a:gd name="T9" fmla="*/ 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51" h="195">
                  <a:moveTo>
                    <a:pt x="2409" y="0"/>
                  </a:moveTo>
                  <a:lnTo>
                    <a:pt x="0" y="0"/>
                  </a:lnTo>
                  <a:lnTo>
                    <a:pt x="340" y="195"/>
                  </a:lnTo>
                  <a:lnTo>
                    <a:pt x="2751" y="195"/>
                  </a:lnTo>
                  <a:lnTo>
                    <a:pt x="2409" y="0"/>
                  </a:lnTo>
                  <a:close/>
                </a:path>
              </a:pathLst>
            </a:custGeom>
            <a:gradFill flip="none" rotWithShape="1">
              <a:gsLst>
                <a:gs pos="72000">
                  <a:schemeClr val="accent1">
                    <a:alpha val="10000"/>
                  </a:schemeClr>
                </a:gs>
                <a:gs pos="0">
                  <a:schemeClr val="accent2">
                    <a:alpha val="30000"/>
                  </a:schemeClr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6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" name="平行四边形 11">
              <a:extLst>
                <a:ext uri="{FF2B5EF4-FFF2-40B4-BE49-F238E27FC236}">
                  <a16:creationId xmlns:a16="http://schemas.microsoft.com/office/drawing/2014/main" id="{8C71A03A-ED98-803F-9243-A0D0219F08A2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1103855" y="2567939"/>
              <a:ext cx="3482528" cy="226973"/>
            </a:xfrm>
            <a:custGeom>
              <a:avLst/>
              <a:gdLst>
                <a:gd name="T0" fmla="*/ 2409 w 2751"/>
                <a:gd name="T1" fmla="*/ 0 h 197"/>
                <a:gd name="T2" fmla="*/ 0 w 2751"/>
                <a:gd name="T3" fmla="*/ 0 h 197"/>
                <a:gd name="T4" fmla="*/ 340 w 2751"/>
                <a:gd name="T5" fmla="*/ 197 h 197"/>
                <a:gd name="T6" fmla="*/ 2751 w 2751"/>
                <a:gd name="T7" fmla="*/ 197 h 197"/>
                <a:gd name="T8" fmla="*/ 2409 w 2751"/>
                <a:gd name="T9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51" h="197">
                  <a:moveTo>
                    <a:pt x="2409" y="0"/>
                  </a:moveTo>
                  <a:lnTo>
                    <a:pt x="0" y="0"/>
                  </a:lnTo>
                  <a:lnTo>
                    <a:pt x="340" y="197"/>
                  </a:lnTo>
                  <a:lnTo>
                    <a:pt x="2751" y="197"/>
                  </a:lnTo>
                  <a:lnTo>
                    <a:pt x="2409" y="0"/>
                  </a:lnTo>
                  <a:close/>
                </a:path>
              </a:pathLst>
            </a:custGeom>
            <a:gradFill flip="none" rotWithShape="1">
              <a:gsLst>
                <a:gs pos="72000">
                  <a:schemeClr val="accent1">
                    <a:alpha val="10000"/>
                  </a:schemeClr>
                </a:gs>
                <a:gs pos="0">
                  <a:schemeClr val="accent2">
                    <a:alpha val="30000"/>
                  </a:schemeClr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矩形 8">
              <a:extLst>
                <a:ext uri="{FF2B5EF4-FFF2-40B4-BE49-F238E27FC236}">
                  <a16:creationId xmlns:a16="http://schemas.microsoft.com/office/drawing/2014/main" id="{F93187CF-330C-6AD8-6F4A-4DF5D658AEDB}"/>
                </a:ext>
              </a:extLst>
            </p:cNvPr>
            <p:cNvSpPr>
              <a:spLocks noChangeArrowheads="1"/>
            </p:cNvSpPr>
            <p:nvPr/>
          </p:nvSpPr>
          <p:spPr bwMode="auto">
            <a:xfrm flipV="1">
              <a:off x="1103855" y="4695572"/>
              <a:ext cx="3482528" cy="728156"/>
            </a:xfrm>
            <a:prstGeom prst="rect">
              <a:avLst/>
            </a:prstGeom>
            <a:gradFill>
              <a:gsLst>
                <a:gs pos="100000">
                  <a:schemeClr val="accent1"/>
                </a:gs>
                <a:gs pos="49000">
                  <a:schemeClr val="accent2"/>
                </a:gs>
                <a:gs pos="0">
                  <a:schemeClr val="accent1"/>
                </a:gs>
              </a:gsLst>
              <a:lin ang="2700000" scaled="0"/>
            </a:gradFill>
            <a:ln w="9525">
              <a:noFill/>
            </a:ln>
            <a:effectLst>
              <a:outerShdw blurRad="190500" dist="88900" dir="2700000" algn="tl" rotWithShape="0">
                <a:schemeClr val="accent1">
                  <a:alpha val="20000"/>
                </a:schemeClr>
              </a:outerShdw>
              <a:reflection blurRad="63500" stA="60000" endPos="40000" dist="127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 spc="3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矩形 8">
              <a:extLst>
                <a:ext uri="{FF2B5EF4-FFF2-40B4-BE49-F238E27FC236}">
                  <a16:creationId xmlns:a16="http://schemas.microsoft.com/office/drawing/2014/main" id="{7D693771-C3CE-F2DD-67E6-6A2AE5E25F89}"/>
                </a:ext>
              </a:extLst>
            </p:cNvPr>
            <p:cNvSpPr>
              <a:spLocks noChangeArrowheads="1"/>
            </p:cNvSpPr>
            <p:nvPr/>
          </p:nvSpPr>
          <p:spPr bwMode="auto">
            <a:xfrm flipV="1">
              <a:off x="1103855" y="3736685"/>
              <a:ext cx="3482528" cy="728156"/>
            </a:xfrm>
            <a:prstGeom prst="rect">
              <a:avLst/>
            </a:prstGeom>
            <a:gradFill>
              <a:gsLst>
                <a:gs pos="100000">
                  <a:schemeClr val="accent1"/>
                </a:gs>
                <a:gs pos="49000">
                  <a:schemeClr val="accent2"/>
                </a:gs>
                <a:gs pos="0">
                  <a:schemeClr val="accent1"/>
                </a:gs>
              </a:gsLst>
              <a:lin ang="2700000" scaled="0"/>
            </a:gradFill>
            <a:ln w="9525">
              <a:noFill/>
            </a:ln>
            <a:effectLst>
              <a:outerShdw blurRad="190500" dist="88900" dir="2700000" algn="tl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 spc="3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6" name="矩形 8">
              <a:extLst>
                <a:ext uri="{FF2B5EF4-FFF2-40B4-BE49-F238E27FC236}">
                  <a16:creationId xmlns:a16="http://schemas.microsoft.com/office/drawing/2014/main" id="{CBDAA68D-8B4B-C13A-0E5C-54D56C4A9466}"/>
                </a:ext>
              </a:extLst>
            </p:cNvPr>
            <p:cNvSpPr>
              <a:spLocks noChangeArrowheads="1"/>
            </p:cNvSpPr>
            <p:nvPr/>
          </p:nvSpPr>
          <p:spPr bwMode="auto">
            <a:xfrm flipV="1">
              <a:off x="1103855" y="2794913"/>
              <a:ext cx="3482528" cy="728156"/>
            </a:xfrm>
            <a:prstGeom prst="rect">
              <a:avLst/>
            </a:prstGeom>
            <a:gradFill>
              <a:gsLst>
                <a:gs pos="100000">
                  <a:schemeClr val="accent1"/>
                </a:gs>
                <a:gs pos="49000">
                  <a:schemeClr val="accent2"/>
                </a:gs>
                <a:gs pos="0">
                  <a:schemeClr val="accent1"/>
                </a:gs>
              </a:gsLst>
              <a:lin ang="2700000" scaled="0"/>
            </a:gradFill>
            <a:ln w="9525">
              <a:noFill/>
            </a:ln>
            <a:effectLst>
              <a:outerShdw blurRad="190500" dist="88900" dir="2700000" algn="tl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 spc="3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7" name="等腰三角形 52">
              <a:extLst>
                <a:ext uri="{FF2B5EF4-FFF2-40B4-BE49-F238E27FC236}">
                  <a16:creationId xmlns:a16="http://schemas.microsoft.com/office/drawing/2014/main" id="{B373CDB2-7B84-1477-9531-933A6AA8EC29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842444" y="1511421"/>
              <a:ext cx="4005350" cy="1056518"/>
            </a:xfrm>
            <a:custGeom>
              <a:avLst/>
              <a:gdLst>
                <a:gd name="T0" fmla="*/ 3164 w 3164"/>
                <a:gd name="T1" fmla="*/ 0 h 917"/>
                <a:gd name="T2" fmla="*/ 0 w 3164"/>
                <a:gd name="T3" fmla="*/ 0 h 917"/>
                <a:gd name="T4" fmla="*/ 1582 w 3164"/>
                <a:gd name="T5" fmla="*/ 917 h 917"/>
                <a:gd name="T6" fmla="*/ 3164 w 3164"/>
                <a:gd name="T7" fmla="*/ 0 h 9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64" h="917">
                  <a:moveTo>
                    <a:pt x="3164" y="0"/>
                  </a:moveTo>
                  <a:lnTo>
                    <a:pt x="0" y="0"/>
                  </a:lnTo>
                  <a:lnTo>
                    <a:pt x="1582" y="917"/>
                  </a:lnTo>
                  <a:lnTo>
                    <a:pt x="3164" y="0"/>
                  </a:lnTo>
                  <a:close/>
                </a:path>
              </a:pathLst>
            </a:custGeom>
            <a:gradFill>
              <a:gsLst>
                <a:gs pos="100000">
                  <a:schemeClr val="accent1"/>
                </a:gs>
                <a:gs pos="49000">
                  <a:schemeClr val="accent2"/>
                </a:gs>
                <a:gs pos="0">
                  <a:schemeClr val="accent1"/>
                </a:gs>
              </a:gsLst>
              <a:lin ang="2700000" scaled="0"/>
            </a:gradFill>
            <a:ln w="9525">
              <a:noFill/>
            </a:ln>
            <a:effectLst>
              <a:outerShdw blurRad="190500" dist="88900" dir="2700000" algn="tl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 spc="3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2F0E84FB-0796-D0A5-B5AD-DD399373C81A}"/>
                </a:ext>
              </a:extLst>
            </p:cNvPr>
            <p:cNvGrpSpPr/>
            <p:nvPr/>
          </p:nvGrpSpPr>
          <p:grpSpPr>
            <a:xfrm>
              <a:off x="1602419" y="1898330"/>
              <a:ext cx="2485400" cy="648271"/>
              <a:chOff x="1371614" y="2320083"/>
              <a:chExt cx="2485400" cy="648271"/>
            </a:xfrm>
          </p:grpSpPr>
          <p:sp>
            <p:nvSpPr>
              <p:cNvPr id="48" name="文本框 65">
                <a:extLst>
                  <a:ext uri="{FF2B5EF4-FFF2-40B4-BE49-F238E27FC236}">
                    <a16:creationId xmlns:a16="http://schemas.microsoft.com/office/drawing/2014/main" id="{EF6C1B20-2928-7EE4-152A-FEF137D37314}"/>
                  </a:ext>
                </a:extLst>
              </p:cNvPr>
              <p:cNvSpPr txBox="1"/>
              <p:nvPr/>
            </p:nvSpPr>
            <p:spPr>
              <a:xfrm>
                <a:off x="1371614" y="2620832"/>
                <a:ext cx="2485400" cy="347522"/>
              </a:xfrm>
              <a:prstGeom prst="rect">
                <a:avLst/>
              </a:prstGeom>
              <a:noFill/>
            </p:spPr>
            <p:txBody>
              <a:bodyPr wrap="square" lIns="0" tIns="36000" rIns="0" bIns="36000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20000"/>
                  </a:lnSpc>
                  <a:spcBef>
                    <a:spcPts val="6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zh-CN" altLang="en-US" sz="1600" b="1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单击此处输入你的正文</a:t>
                </a:r>
                <a:endParaRPr lang="en-US" sz="1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9" name="文本框 48">
                <a:extLst>
                  <a:ext uri="{FF2B5EF4-FFF2-40B4-BE49-F238E27FC236}">
                    <a16:creationId xmlns:a16="http://schemas.microsoft.com/office/drawing/2014/main" id="{6F9EA5C2-0AA3-90E7-50E5-EF61A5088887}"/>
                  </a:ext>
                </a:extLst>
              </p:cNvPr>
              <p:cNvSpPr txBox="1"/>
              <p:nvPr/>
            </p:nvSpPr>
            <p:spPr>
              <a:xfrm>
                <a:off x="1986630" y="2320083"/>
                <a:ext cx="125536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 sz="2000">
                    <a:solidFill>
                      <a:schemeClr val="bg1"/>
                    </a:solidFill>
                    <a:effectLst>
                      <a:outerShdw blurRad="114300" dist="76200" algn="ctr" rotWithShape="0">
                        <a:schemeClr val="accent1">
                          <a:alpha val="10000"/>
                        </a:schemeClr>
                      </a:outerShdw>
                    </a:effectLst>
                    <a:latin typeface="+mj-ea"/>
                    <a:ea typeface="+mj-ea"/>
                  </a:defRPr>
                </a:lvl1pPr>
              </a:lstStyle>
              <a:p>
                <a:r>
                  <a:rPr lang="zh-CN" altLang="en-US" sz="1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小标题</a:t>
                </a:r>
              </a:p>
            </p:txBody>
          </p:sp>
        </p:grp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E9EA23F3-1235-54A5-1069-FAC363A38060}"/>
                </a:ext>
              </a:extLst>
            </p:cNvPr>
            <p:cNvGrpSpPr/>
            <p:nvPr/>
          </p:nvGrpSpPr>
          <p:grpSpPr>
            <a:xfrm>
              <a:off x="1602419" y="2834856"/>
              <a:ext cx="2485400" cy="648271"/>
              <a:chOff x="1371614" y="2320083"/>
              <a:chExt cx="2485400" cy="648271"/>
            </a:xfrm>
          </p:grpSpPr>
          <p:sp>
            <p:nvSpPr>
              <p:cNvPr id="15" name="文本框 65">
                <a:extLst>
                  <a:ext uri="{FF2B5EF4-FFF2-40B4-BE49-F238E27FC236}">
                    <a16:creationId xmlns:a16="http://schemas.microsoft.com/office/drawing/2014/main" id="{E7F299EE-6E3C-727B-1AB9-8250B1D0014D}"/>
                  </a:ext>
                </a:extLst>
              </p:cNvPr>
              <p:cNvSpPr txBox="1"/>
              <p:nvPr/>
            </p:nvSpPr>
            <p:spPr>
              <a:xfrm>
                <a:off x="1371614" y="2620832"/>
                <a:ext cx="2485400" cy="347522"/>
              </a:xfrm>
              <a:prstGeom prst="rect">
                <a:avLst/>
              </a:prstGeom>
              <a:noFill/>
            </p:spPr>
            <p:txBody>
              <a:bodyPr wrap="square" lIns="0" tIns="36000" rIns="0" bIns="36000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20000"/>
                  </a:lnSpc>
                  <a:spcBef>
                    <a:spcPts val="6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zh-CN" altLang="en-US" sz="1600" b="1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单击此处输入你的正文</a:t>
                </a:r>
                <a:endParaRPr lang="en-US" sz="1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F1EB9747-8272-1167-42A4-A24ECB2A32FB}"/>
                  </a:ext>
                </a:extLst>
              </p:cNvPr>
              <p:cNvSpPr txBox="1"/>
              <p:nvPr/>
            </p:nvSpPr>
            <p:spPr>
              <a:xfrm>
                <a:off x="1986630" y="2320083"/>
                <a:ext cx="125536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 sz="2000">
                    <a:solidFill>
                      <a:schemeClr val="bg1"/>
                    </a:solidFill>
                    <a:effectLst>
                      <a:outerShdw blurRad="114300" dist="76200" algn="ctr" rotWithShape="0">
                        <a:schemeClr val="accent1">
                          <a:alpha val="10000"/>
                        </a:schemeClr>
                      </a:outerShdw>
                    </a:effectLst>
                    <a:latin typeface="+mj-ea"/>
                    <a:ea typeface="+mj-ea"/>
                  </a:defRPr>
                </a:lvl1pPr>
              </a:lstStyle>
              <a:p>
                <a:r>
                  <a:rPr lang="zh-CN" altLang="en-US" sz="1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小标题</a:t>
                </a:r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5F4218B3-90D7-CE97-5BD8-2303BCCC4A4E}"/>
                </a:ext>
              </a:extLst>
            </p:cNvPr>
            <p:cNvGrpSpPr/>
            <p:nvPr/>
          </p:nvGrpSpPr>
          <p:grpSpPr>
            <a:xfrm>
              <a:off x="1602419" y="3776628"/>
              <a:ext cx="2485400" cy="648271"/>
              <a:chOff x="1371614" y="2320083"/>
              <a:chExt cx="2485400" cy="648271"/>
            </a:xfrm>
          </p:grpSpPr>
          <p:sp>
            <p:nvSpPr>
              <p:cNvPr id="7" name="文本框 65">
                <a:extLst>
                  <a:ext uri="{FF2B5EF4-FFF2-40B4-BE49-F238E27FC236}">
                    <a16:creationId xmlns:a16="http://schemas.microsoft.com/office/drawing/2014/main" id="{A60E130A-5592-62C9-E3E4-69F8337B1C58}"/>
                  </a:ext>
                </a:extLst>
              </p:cNvPr>
              <p:cNvSpPr txBox="1"/>
              <p:nvPr/>
            </p:nvSpPr>
            <p:spPr>
              <a:xfrm>
                <a:off x="1371614" y="2620832"/>
                <a:ext cx="2485400" cy="347522"/>
              </a:xfrm>
              <a:prstGeom prst="rect">
                <a:avLst/>
              </a:prstGeom>
              <a:noFill/>
            </p:spPr>
            <p:txBody>
              <a:bodyPr wrap="square" lIns="0" tIns="36000" rIns="0" bIns="36000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20000"/>
                  </a:lnSpc>
                  <a:spcBef>
                    <a:spcPts val="6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zh-CN" altLang="en-US" sz="1600" b="1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单击此处输入你的正文</a:t>
                </a:r>
                <a:endParaRPr lang="en-US" sz="1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9A13A0A3-7C27-BB52-C55A-FC77D8D34334}"/>
                  </a:ext>
                </a:extLst>
              </p:cNvPr>
              <p:cNvSpPr txBox="1"/>
              <p:nvPr/>
            </p:nvSpPr>
            <p:spPr>
              <a:xfrm>
                <a:off x="1986630" y="2320083"/>
                <a:ext cx="125536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 sz="2000">
                    <a:solidFill>
                      <a:schemeClr val="bg1"/>
                    </a:solidFill>
                    <a:effectLst>
                      <a:outerShdw blurRad="114300" dist="76200" algn="ctr" rotWithShape="0">
                        <a:schemeClr val="accent1">
                          <a:alpha val="10000"/>
                        </a:schemeClr>
                      </a:outerShdw>
                    </a:effectLst>
                    <a:latin typeface="+mj-ea"/>
                    <a:ea typeface="+mj-ea"/>
                  </a:defRPr>
                </a:lvl1pPr>
              </a:lstStyle>
              <a:p>
                <a:r>
                  <a:rPr lang="zh-CN" altLang="en-US" sz="1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小标题</a:t>
                </a:r>
              </a:p>
            </p:txBody>
          </p:sp>
        </p:grp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A58B280E-4E77-E637-E920-4A23CEF48195}"/>
                </a:ext>
              </a:extLst>
            </p:cNvPr>
            <p:cNvGrpSpPr/>
            <p:nvPr/>
          </p:nvGrpSpPr>
          <p:grpSpPr>
            <a:xfrm>
              <a:off x="1602419" y="4735515"/>
              <a:ext cx="2485400" cy="648271"/>
              <a:chOff x="1371614" y="2320083"/>
              <a:chExt cx="2485400" cy="648271"/>
            </a:xfrm>
          </p:grpSpPr>
          <p:sp>
            <p:nvSpPr>
              <p:cNvPr id="11" name="文本框 65">
                <a:extLst>
                  <a:ext uri="{FF2B5EF4-FFF2-40B4-BE49-F238E27FC236}">
                    <a16:creationId xmlns:a16="http://schemas.microsoft.com/office/drawing/2014/main" id="{B7E88B66-6B93-AAED-34E9-0751D9C734DC}"/>
                  </a:ext>
                </a:extLst>
              </p:cNvPr>
              <p:cNvSpPr txBox="1"/>
              <p:nvPr/>
            </p:nvSpPr>
            <p:spPr>
              <a:xfrm>
                <a:off x="1371614" y="2620832"/>
                <a:ext cx="2485400" cy="347522"/>
              </a:xfrm>
              <a:prstGeom prst="rect">
                <a:avLst/>
              </a:prstGeom>
              <a:noFill/>
            </p:spPr>
            <p:txBody>
              <a:bodyPr wrap="square" lIns="0" tIns="36000" rIns="0" bIns="36000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20000"/>
                  </a:lnSpc>
                  <a:spcBef>
                    <a:spcPts val="6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zh-CN" altLang="en-US" sz="1600" b="1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单击此处输入你的正文</a:t>
                </a:r>
                <a:endParaRPr lang="en-US" sz="1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2A611458-1494-80AA-63D1-24A65765380E}"/>
                  </a:ext>
                </a:extLst>
              </p:cNvPr>
              <p:cNvSpPr txBox="1"/>
              <p:nvPr/>
            </p:nvSpPr>
            <p:spPr>
              <a:xfrm>
                <a:off x="1986630" y="2320083"/>
                <a:ext cx="125536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 sz="2000">
                    <a:solidFill>
                      <a:schemeClr val="bg1"/>
                    </a:solidFill>
                    <a:effectLst>
                      <a:outerShdw blurRad="114300" dist="76200" algn="ctr" rotWithShape="0">
                        <a:schemeClr val="accent1">
                          <a:alpha val="10000"/>
                        </a:schemeClr>
                      </a:outerShdw>
                    </a:effectLst>
                    <a:latin typeface="+mj-ea"/>
                    <a:ea typeface="+mj-ea"/>
                  </a:defRPr>
                </a:lvl1pPr>
              </a:lstStyle>
              <a:p>
                <a:r>
                  <a:rPr lang="zh-CN" altLang="en-US" sz="1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小标题</a:t>
                </a:r>
              </a:p>
            </p:txBody>
          </p:sp>
        </p:grpSp>
        <p:sp>
          <p:nvSpPr>
            <p:cNvPr id="25" name="梯形 24">
              <a:extLst>
                <a:ext uri="{FF2B5EF4-FFF2-40B4-BE49-F238E27FC236}">
                  <a16:creationId xmlns:a16="http://schemas.microsoft.com/office/drawing/2014/main" id="{D65EDAA5-4567-E1AA-7734-6590F073293F}"/>
                </a:ext>
              </a:extLst>
            </p:cNvPr>
            <p:cNvSpPr/>
            <p:nvPr/>
          </p:nvSpPr>
          <p:spPr>
            <a:xfrm>
              <a:off x="682572" y="5475767"/>
              <a:ext cx="4325095" cy="575868"/>
            </a:xfrm>
            <a:prstGeom prst="trapezoid">
              <a:avLst>
                <a:gd name="adj" fmla="val 78000"/>
              </a:avLst>
            </a:prstGeom>
            <a:gradFill flip="none" rotWithShape="1">
              <a:gsLst>
                <a:gs pos="61000">
                  <a:schemeClr val="accent1">
                    <a:alpha val="5000"/>
                  </a:schemeClr>
                </a:gs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20000"/>
                  </a:schemeClr>
                </a:gs>
              </a:gsLst>
              <a:lin ang="5400000" scaled="1"/>
              <a:tileRect/>
            </a:gradFill>
            <a:ln w="9525">
              <a:gradFill>
                <a:gsLst>
                  <a:gs pos="33000">
                    <a:schemeClr val="accent1">
                      <a:alpha val="0"/>
                    </a:schemeClr>
                  </a:gs>
                  <a:gs pos="100000">
                    <a:schemeClr val="accent2">
                      <a:alpha val="50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22006" tIns="11003" rIns="22006" bIns="11003" numCol="1" spcCol="0" rtlCol="0" fromWordArt="0" anchor="ctr" anchorCtr="0" forceAA="0" compatLnSpc="1">
              <a:noAutofit/>
            </a:bodyPr>
            <a:lstStyle/>
            <a:p>
              <a:pPr algn="ctr" defTabSz="109855"/>
              <a:endParaRPr lang="zh-CN" altLang="en-US" sz="435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069F4FA8-0D94-66DD-65A5-EA06E5615FE1}"/>
                </a:ext>
              </a:extLst>
            </p:cNvPr>
            <p:cNvSpPr/>
            <p:nvPr/>
          </p:nvSpPr>
          <p:spPr>
            <a:xfrm>
              <a:off x="791150" y="5524286"/>
              <a:ext cx="4107939" cy="430271"/>
            </a:xfrm>
            <a:prstGeom prst="rect">
              <a:avLst/>
            </a:prstGeom>
            <a:noFill/>
            <a:effectLst/>
          </p:spPr>
          <p:txBody>
            <a:bodyPr wrap="square" lIns="60350" tIns="30175" rIns="60350" bIns="30175">
              <a:spAutoFit/>
            </a:bodyPr>
            <a:lstStyle/>
            <a:p>
              <a:pPr algn="ctr"/>
              <a:r>
                <a:rPr lang="zh-CN" altLang="en-US" sz="2400" b="1" dirty="0">
                  <a:gradFill>
                    <a:gsLst>
                      <a:gs pos="100000">
                        <a:schemeClr val="accent1"/>
                      </a:gs>
                      <a:gs pos="0">
                        <a:schemeClr val="accent1">
                          <a:lumMod val="90000"/>
                          <a:lumOff val="10000"/>
                        </a:schemeClr>
                      </a:gs>
                      <a:gs pos="69000">
                        <a:schemeClr val="accent2"/>
                      </a:gs>
                    </a:gsLst>
                    <a:lin ang="5400000" scaled="1"/>
                  </a:gradFill>
                  <a:effectLst>
                    <a:outerShdw blurRad="63500" dist="25400" dir="2700007" algn="t" rotWithShape="0">
                      <a:srgbClr val="006479">
                        <a:alpha val="15000"/>
                      </a:srgbClr>
                    </a:outerShdw>
                    <a:reflection blurRad="63500" stA="50000" endA="300" endPos="40000" dist="50800" dir="5400000" sy="-100000" algn="bl" rotWithShape="0"/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此处输入内容信息</a:t>
              </a:r>
            </a:p>
          </p:txBody>
        </p:sp>
      </p:grpSp>
      <p:sp>
        <p:nvSpPr>
          <p:cNvPr id="28" name="文本框 27">
            <a:extLst>
              <a:ext uri="{FF2B5EF4-FFF2-40B4-BE49-F238E27FC236}">
                <a16:creationId xmlns:a16="http://schemas.microsoft.com/office/drawing/2014/main" id="{29A2EF65-94D8-7002-CCF0-E5A4A94C357C}"/>
              </a:ext>
            </a:extLst>
          </p:cNvPr>
          <p:cNvSpPr txBox="1"/>
          <p:nvPr/>
        </p:nvSpPr>
        <p:spPr>
          <a:xfrm>
            <a:off x="605554" y="431512"/>
            <a:ext cx="5795245" cy="553382"/>
          </a:xfrm>
          <a:prstGeom prst="rect">
            <a:avLst/>
          </a:prstGeom>
          <a:noFill/>
          <a:effectLst/>
        </p:spPr>
        <p:txBody>
          <a:bodyPr wrap="square" lIns="60350" tIns="30175" rIns="60350" bIns="30175">
            <a:spAutoFit/>
          </a:bodyPr>
          <a:lstStyle>
            <a:defPPr>
              <a:defRPr lang="zh-CN"/>
            </a:defPPr>
            <a:lvl1pPr algn="just">
              <a:defRPr sz="3200" b="1">
                <a:gradFill>
                  <a:gsLst>
                    <a:gs pos="100000">
                      <a:schemeClr val="accent1"/>
                    </a:gs>
                    <a:gs pos="0">
                      <a:schemeClr val="accent1">
                        <a:lumMod val="90000"/>
                        <a:lumOff val="10000"/>
                      </a:schemeClr>
                    </a:gs>
                    <a:gs pos="69000">
                      <a:schemeClr val="accent2"/>
                    </a:gs>
                  </a:gsLst>
                  <a:lin ang="5400000" scaled="1"/>
                </a:gradFill>
                <a:effectLst>
                  <a:outerShdw blurRad="63500" dist="25400" dir="2700007" algn="t" rotWithShape="0">
                    <a:srgbClr val="006479">
                      <a:alpha val="15000"/>
                    </a:srgbClr>
                  </a:outerShdw>
                </a:effectLst>
                <a:latin typeface="+mj-ea"/>
                <a:ea typeface="+mj-ea"/>
              </a:defRPr>
            </a:lvl1pPr>
            <a:lvl2pPr marL="0" marR="0" lvl="1" indent="0"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8800" b="1">
                <a:gradFill>
                  <a:gsLst>
                    <a:gs pos="0">
                      <a:srgbClr val="006479"/>
                    </a:gs>
                    <a:gs pos="100000">
                      <a:srgbClr val="00C2B9"/>
                    </a:gs>
                    <a:gs pos="57000">
                      <a:srgbClr val="008780"/>
                    </a:gs>
                  </a:gsLst>
                  <a:lin ang="54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2pPr>
          </a:lstStyle>
          <a:p>
            <a:r>
              <a:rPr lang="zh-CN" altLang="en-US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研究内容与方法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BA1FB3D5-5EE4-8C41-BF06-773B138EFF77}"/>
              </a:ext>
            </a:extLst>
          </p:cNvPr>
          <p:cNvGrpSpPr/>
          <p:nvPr/>
        </p:nvGrpSpPr>
        <p:grpSpPr>
          <a:xfrm>
            <a:off x="6759525" y="773244"/>
            <a:ext cx="4981803" cy="230216"/>
            <a:chOff x="3577050" y="595426"/>
            <a:chExt cx="4981803" cy="230216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C93CA561-0091-E276-7FD7-F885627B2350}"/>
                </a:ext>
              </a:extLst>
            </p:cNvPr>
            <p:cNvSpPr txBox="1"/>
            <p:nvPr/>
          </p:nvSpPr>
          <p:spPr>
            <a:xfrm>
              <a:off x="3577050" y="595426"/>
              <a:ext cx="1490250" cy="230216"/>
            </a:xfrm>
            <a:prstGeom prst="rect">
              <a:avLst/>
            </a:prstGeom>
            <a:noFill/>
            <a:effectLst/>
          </p:spPr>
          <p:txBody>
            <a:bodyPr wrap="square" lIns="60350" tIns="30175" rIns="60350" bIns="30175">
              <a:spAutoFit/>
            </a:bodyPr>
            <a:lstStyle>
              <a:defPPr>
                <a:defRPr lang="zh-CN"/>
              </a:defPPr>
              <a:lvl1pPr algn="ctr">
                <a:defRPr sz="1100" b="1">
                  <a:solidFill>
                    <a:schemeClr val="tx1">
                      <a:lumMod val="25000"/>
                      <a:lumOff val="75000"/>
                    </a:schemeClr>
                  </a:solidFill>
                  <a:effectLst/>
                  <a:latin typeface="+mj-ea"/>
                  <a:ea typeface="+mj-ea"/>
                </a:defRPr>
              </a:lvl1pPr>
            </a:lstStyle>
            <a:p>
              <a:r>
                <a:rPr lang="zh-CN" altLang="en-US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研究背景与现状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40713628-9DD0-C7FF-A6D4-783749F265D7}"/>
                </a:ext>
              </a:extLst>
            </p:cNvPr>
            <p:cNvSpPr txBox="1"/>
            <p:nvPr/>
          </p:nvSpPr>
          <p:spPr>
            <a:xfrm>
              <a:off x="4740901" y="595426"/>
              <a:ext cx="1490250" cy="230216"/>
            </a:xfrm>
            <a:prstGeom prst="rect">
              <a:avLst/>
            </a:prstGeom>
            <a:noFill/>
            <a:effectLst/>
          </p:spPr>
          <p:txBody>
            <a:bodyPr wrap="square" lIns="60350" tIns="30175" rIns="60350" bIns="30175">
              <a:spAutoFit/>
            </a:bodyPr>
            <a:lstStyle>
              <a:defPPr>
                <a:defRPr lang="zh-CN"/>
              </a:defPPr>
              <a:lvl1pPr algn="ctr">
                <a:defRPr sz="1100" b="1">
                  <a:gradFill>
                    <a:gsLst>
                      <a:gs pos="100000">
                        <a:srgbClr val="006479"/>
                      </a:gs>
                      <a:gs pos="0">
                        <a:schemeClr val="accent1">
                          <a:lumMod val="90000"/>
                          <a:lumOff val="10000"/>
                        </a:schemeClr>
                      </a:gs>
                      <a:gs pos="69000">
                        <a:srgbClr val="008780"/>
                      </a:gs>
                    </a:gsLst>
                    <a:lin ang="5400000" scaled="1"/>
                  </a:gradFill>
                  <a:effectLst>
                    <a:outerShdw blurRad="63500" dist="25400" dir="2700007" algn="t" rotWithShape="0">
                      <a:srgbClr val="006479">
                        <a:alpha val="15000"/>
                      </a:srgbClr>
                    </a:outerShdw>
                  </a:effectLst>
                  <a:latin typeface="+mj-ea"/>
                  <a:ea typeface="+mj-ea"/>
                </a:defRPr>
              </a:lvl1pPr>
            </a:lstStyle>
            <a:p>
              <a:r>
                <a:rPr lang="zh-CN" altLang="en-US" dirty="0">
                  <a:gradFill>
                    <a:gsLst>
                      <a:gs pos="100000">
                        <a:schemeClr val="accent1"/>
                      </a:gs>
                      <a:gs pos="0">
                        <a:schemeClr val="accent1">
                          <a:lumMod val="90000"/>
                          <a:lumOff val="10000"/>
                        </a:schemeClr>
                      </a:gs>
                      <a:gs pos="69000">
                        <a:schemeClr val="accent2"/>
                      </a:gs>
                    </a:gsLst>
                    <a:lin ang="5400000" scaled="1"/>
                  </a:gra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研究内容与方法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8B653B01-8E3B-166B-D78F-A17594171D9E}"/>
                </a:ext>
              </a:extLst>
            </p:cNvPr>
            <p:cNvSpPr txBox="1"/>
            <p:nvPr/>
          </p:nvSpPr>
          <p:spPr>
            <a:xfrm>
              <a:off x="5904752" y="595426"/>
              <a:ext cx="1490250" cy="230216"/>
            </a:xfrm>
            <a:prstGeom prst="rect">
              <a:avLst/>
            </a:prstGeom>
            <a:noFill/>
            <a:effectLst/>
          </p:spPr>
          <p:txBody>
            <a:bodyPr wrap="square" lIns="60350" tIns="30175" rIns="60350" bIns="30175">
              <a:spAutoFit/>
            </a:bodyPr>
            <a:lstStyle>
              <a:defPPr>
                <a:defRPr lang="zh-CN"/>
              </a:defPPr>
              <a:lvl1pPr algn="ctr">
                <a:defRPr sz="1100" b="1">
                  <a:solidFill>
                    <a:schemeClr val="tx1">
                      <a:lumMod val="25000"/>
                      <a:lumOff val="75000"/>
                    </a:schemeClr>
                  </a:solidFill>
                  <a:effectLst/>
                  <a:latin typeface="+mj-ea"/>
                  <a:ea typeface="+mj-ea"/>
                </a:defRPr>
              </a:lvl1pPr>
            </a:lstStyle>
            <a:p>
              <a:r>
                <a:rPr lang="zh-CN" altLang="en-US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研究成果及应用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7D31B0FA-A997-6C73-1691-E08AABDAD43B}"/>
                </a:ext>
              </a:extLst>
            </p:cNvPr>
            <p:cNvSpPr txBox="1"/>
            <p:nvPr/>
          </p:nvSpPr>
          <p:spPr>
            <a:xfrm>
              <a:off x="7068603" y="595426"/>
              <a:ext cx="1490250" cy="230216"/>
            </a:xfrm>
            <a:prstGeom prst="rect">
              <a:avLst/>
            </a:prstGeom>
            <a:noFill/>
            <a:effectLst/>
          </p:spPr>
          <p:txBody>
            <a:bodyPr wrap="square" lIns="60350" tIns="30175" rIns="60350" bIns="30175">
              <a:spAutoFit/>
            </a:bodyPr>
            <a:lstStyle>
              <a:defPPr>
                <a:defRPr lang="zh-CN"/>
              </a:defPPr>
              <a:lvl1pPr algn="ctr">
                <a:defRPr sz="1100" b="1">
                  <a:solidFill>
                    <a:schemeClr val="tx1">
                      <a:lumMod val="25000"/>
                      <a:lumOff val="75000"/>
                    </a:schemeClr>
                  </a:solidFill>
                  <a:effectLst/>
                  <a:latin typeface="+mj-ea"/>
                  <a:ea typeface="+mj-ea"/>
                </a:defRPr>
              </a:lvl1pPr>
            </a:lstStyle>
            <a:p>
              <a:r>
                <a:rPr lang="zh-CN" altLang="en-US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论文结论及展望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1180434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" name="图片 103">
            <a:extLst>
              <a:ext uri="{FF2B5EF4-FFF2-40B4-BE49-F238E27FC236}">
                <a16:creationId xmlns:a16="http://schemas.microsoft.com/office/drawing/2014/main" id="{A247A013-FA71-6722-64AB-619FB28AA727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alphaModFix amt="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H="1">
            <a:off x="0" y="4569618"/>
            <a:ext cx="12192000" cy="2288382"/>
          </a:xfrm>
          <a:custGeom>
            <a:avLst/>
            <a:gdLst>
              <a:gd name="connsiteX0" fmla="*/ 12192000 w 12192000"/>
              <a:gd name="connsiteY0" fmla="*/ 0 h 2288382"/>
              <a:gd name="connsiteX1" fmla="*/ 0 w 12192000"/>
              <a:gd name="connsiteY1" fmla="*/ 0 h 2288382"/>
              <a:gd name="connsiteX2" fmla="*/ 0 w 12192000"/>
              <a:gd name="connsiteY2" fmla="*/ 2288382 h 2288382"/>
              <a:gd name="connsiteX3" fmla="*/ 12192000 w 12192000"/>
              <a:gd name="connsiteY3" fmla="*/ 2288382 h 22883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288382">
                <a:moveTo>
                  <a:pt x="12192000" y="0"/>
                </a:moveTo>
                <a:lnTo>
                  <a:pt x="0" y="0"/>
                </a:lnTo>
                <a:lnTo>
                  <a:pt x="0" y="2288382"/>
                </a:lnTo>
                <a:lnTo>
                  <a:pt x="12192000" y="2288382"/>
                </a:lnTo>
                <a:close/>
              </a:path>
            </a:pathLst>
          </a:custGeom>
        </p:spPr>
      </p:pic>
      <p:pic>
        <p:nvPicPr>
          <p:cNvPr id="106" name="图片 105" descr="黑暗中的树林&#10;&#10;描述已自动生成">
            <a:extLst>
              <a:ext uri="{FF2B5EF4-FFF2-40B4-BE49-F238E27FC236}">
                <a16:creationId xmlns:a16="http://schemas.microsoft.com/office/drawing/2014/main" id="{834DA604-E0FE-035C-2F87-1297F53AA864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" y="3610026"/>
            <a:ext cx="6147821" cy="3247975"/>
          </a:xfrm>
          <a:custGeom>
            <a:avLst/>
            <a:gdLst>
              <a:gd name="connsiteX0" fmla="*/ 0 w 6147821"/>
              <a:gd name="connsiteY0" fmla="*/ 0 h 3247975"/>
              <a:gd name="connsiteX1" fmla="*/ 6147821 w 6147821"/>
              <a:gd name="connsiteY1" fmla="*/ 0 h 3247975"/>
              <a:gd name="connsiteX2" fmla="*/ 6147821 w 6147821"/>
              <a:gd name="connsiteY2" fmla="*/ 3247975 h 3247975"/>
              <a:gd name="connsiteX3" fmla="*/ 0 w 6147821"/>
              <a:gd name="connsiteY3" fmla="*/ 3247975 h 3247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47821" h="3247975">
                <a:moveTo>
                  <a:pt x="0" y="0"/>
                </a:moveTo>
                <a:lnTo>
                  <a:pt x="6147821" y="0"/>
                </a:lnTo>
                <a:lnTo>
                  <a:pt x="6147821" y="3247975"/>
                </a:lnTo>
                <a:lnTo>
                  <a:pt x="0" y="3247975"/>
                </a:lnTo>
                <a:close/>
              </a:path>
            </a:pathLst>
          </a:custGeom>
        </p:spPr>
      </p:pic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1F272849-2A03-A51B-3F59-F22847A4AD94}"/>
              </a:ext>
            </a:extLst>
          </p:cNvPr>
          <p:cNvSpPr/>
          <p:nvPr/>
        </p:nvSpPr>
        <p:spPr>
          <a:xfrm>
            <a:off x="0" y="6210838"/>
            <a:ext cx="12192000" cy="647163"/>
          </a:xfrm>
          <a:custGeom>
            <a:avLst/>
            <a:gdLst>
              <a:gd name="connsiteX0" fmla="*/ 0 w 12192000"/>
              <a:gd name="connsiteY0" fmla="*/ 0 h 1996520"/>
              <a:gd name="connsiteX1" fmla="*/ 43625 w 12192000"/>
              <a:gd name="connsiteY1" fmla="*/ 29389 h 1996520"/>
              <a:gd name="connsiteX2" fmla="*/ 6106788 w 12192000"/>
              <a:gd name="connsiteY2" fmla="*/ 1359188 h 1996520"/>
              <a:gd name="connsiteX3" fmla="*/ 12010381 w 12192000"/>
              <a:gd name="connsiteY3" fmla="*/ 124157 h 1996520"/>
              <a:gd name="connsiteX4" fmla="*/ 12192000 w 12192000"/>
              <a:gd name="connsiteY4" fmla="*/ 12365 h 1996520"/>
              <a:gd name="connsiteX5" fmla="*/ 12192000 w 12192000"/>
              <a:gd name="connsiteY5" fmla="*/ 1996520 h 1996520"/>
              <a:gd name="connsiteX6" fmla="*/ 0 w 12192000"/>
              <a:gd name="connsiteY6" fmla="*/ 1996520 h 1996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1996520">
                <a:moveTo>
                  <a:pt x="0" y="0"/>
                </a:moveTo>
                <a:lnTo>
                  <a:pt x="43625" y="29389"/>
                </a:lnTo>
                <a:cubicBezTo>
                  <a:pt x="1336102" y="830124"/>
                  <a:pt x="3568938" y="1359188"/>
                  <a:pt x="6106788" y="1359188"/>
                </a:cubicBezTo>
                <a:cubicBezTo>
                  <a:pt x="8543125" y="1359188"/>
                  <a:pt x="10698360" y="871602"/>
                  <a:pt x="12010381" y="124157"/>
                </a:cubicBezTo>
                <a:lnTo>
                  <a:pt x="12192000" y="12365"/>
                </a:lnTo>
                <a:lnTo>
                  <a:pt x="12192000" y="1996520"/>
                </a:lnTo>
                <a:lnTo>
                  <a:pt x="0" y="1996520"/>
                </a:lnTo>
                <a:close/>
              </a:path>
            </a:pathLst>
          </a:custGeom>
          <a:gradFill>
            <a:gsLst>
              <a:gs pos="0">
                <a:schemeClr val="accent3">
                  <a:lumMod val="90000"/>
                  <a:lumOff val="10000"/>
                </a:schemeClr>
              </a:gs>
              <a:gs pos="100000">
                <a:schemeClr val="accent3">
                  <a:lumMod val="90000"/>
                  <a:lumOff val="10000"/>
                </a:schemeClr>
              </a:gs>
              <a:gs pos="55000">
                <a:schemeClr val="accent4"/>
              </a:gs>
            </a:gsLst>
            <a:lin ang="2700000" scaled="0"/>
          </a:gradFill>
          <a:ln w="9525">
            <a:noFill/>
          </a:ln>
          <a:effectLst>
            <a:outerShdw blurRad="190500" dist="88900" dir="2700000" algn="tl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spc="3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BE71B61E-C71B-6314-E9A7-E65DEE7A8A46}"/>
              </a:ext>
            </a:extLst>
          </p:cNvPr>
          <p:cNvSpPr/>
          <p:nvPr/>
        </p:nvSpPr>
        <p:spPr>
          <a:xfrm>
            <a:off x="0" y="6363178"/>
            <a:ext cx="12192000" cy="494823"/>
          </a:xfrm>
          <a:custGeom>
            <a:avLst/>
            <a:gdLst>
              <a:gd name="connsiteX0" fmla="*/ 0 w 12192000"/>
              <a:gd name="connsiteY0" fmla="*/ 0 h 1526547"/>
              <a:gd name="connsiteX1" fmla="*/ 43626 w 12192000"/>
              <a:gd name="connsiteY1" fmla="*/ 21296 h 1526547"/>
              <a:gd name="connsiteX2" fmla="*/ 6106789 w 12192000"/>
              <a:gd name="connsiteY2" fmla="*/ 984922 h 1526547"/>
              <a:gd name="connsiteX3" fmla="*/ 12010382 w 12192000"/>
              <a:gd name="connsiteY3" fmla="*/ 89969 h 1526547"/>
              <a:gd name="connsiteX4" fmla="*/ 12192000 w 12192000"/>
              <a:gd name="connsiteY4" fmla="*/ 8961 h 1526547"/>
              <a:gd name="connsiteX5" fmla="*/ 12192000 w 12192000"/>
              <a:gd name="connsiteY5" fmla="*/ 1526547 h 1526547"/>
              <a:gd name="connsiteX6" fmla="*/ 0 w 12192000"/>
              <a:gd name="connsiteY6" fmla="*/ 1526547 h 15265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1526547">
                <a:moveTo>
                  <a:pt x="0" y="0"/>
                </a:moveTo>
                <a:lnTo>
                  <a:pt x="43626" y="21296"/>
                </a:lnTo>
                <a:cubicBezTo>
                  <a:pt x="1336103" y="601541"/>
                  <a:pt x="3568939" y="984922"/>
                  <a:pt x="6106789" y="984922"/>
                </a:cubicBezTo>
                <a:cubicBezTo>
                  <a:pt x="8543126" y="984922"/>
                  <a:pt x="10698361" y="631598"/>
                  <a:pt x="12010382" y="89969"/>
                </a:cubicBezTo>
                <a:lnTo>
                  <a:pt x="12192000" y="8961"/>
                </a:lnTo>
                <a:lnTo>
                  <a:pt x="12192000" y="1526547"/>
                </a:lnTo>
                <a:lnTo>
                  <a:pt x="0" y="1526547"/>
                </a:lnTo>
                <a:close/>
              </a:path>
            </a:pathLst>
          </a:custGeom>
          <a:gradFill>
            <a:gsLst>
              <a:gs pos="100000">
                <a:schemeClr val="accent1"/>
              </a:gs>
              <a:gs pos="49000">
                <a:schemeClr val="accent2"/>
              </a:gs>
              <a:gs pos="0">
                <a:schemeClr val="accent1"/>
              </a:gs>
            </a:gsLst>
            <a:lin ang="2700000" scaled="0"/>
          </a:gradFill>
          <a:ln w="9525">
            <a:noFill/>
          </a:ln>
          <a:effectLst>
            <a:outerShdw blurRad="190500" dist="88900" dir="2700000" algn="tl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spc="3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5BAFEC51-63F3-9BD4-FD5C-A4DD1CE49B5F}"/>
              </a:ext>
            </a:extLst>
          </p:cNvPr>
          <p:cNvGrpSpPr/>
          <p:nvPr/>
        </p:nvGrpSpPr>
        <p:grpSpPr>
          <a:xfrm>
            <a:off x="660400" y="2635167"/>
            <a:ext cx="1996699" cy="464458"/>
            <a:chOff x="1245638" y="2620123"/>
            <a:chExt cx="1996699" cy="464458"/>
          </a:xfrm>
        </p:grpSpPr>
        <p:sp>
          <p:nvSpPr>
            <p:cNvPr id="17" name="矩形: 圆角 16">
              <a:extLst>
                <a:ext uri="{FF2B5EF4-FFF2-40B4-BE49-F238E27FC236}">
                  <a16:creationId xmlns:a16="http://schemas.microsoft.com/office/drawing/2014/main" id="{3CB110AB-A82A-FEFA-0F50-E8ACDB00F40B}"/>
                </a:ext>
              </a:extLst>
            </p:cNvPr>
            <p:cNvSpPr/>
            <p:nvPr/>
          </p:nvSpPr>
          <p:spPr>
            <a:xfrm>
              <a:off x="1245638" y="2620123"/>
              <a:ext cx="1996699" cy="464458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chemeClr val="accent1"/>
                </a:gs>
                <a:gs pos="49000">
                  <a:schemeClr val="accent2"/>
                </a:gs>
                <a:gs pos="0">
                  <a:schemeClr val="accent1"/>
                </a:gs>
              </a:gsLst>
              <a:lin ang="2700000" scaled="0"/>
            </a:gradFill>
            <a:ln w="9525">
              <a:noFill/>
            </a:ln>
            <a:effectLst>
              <a:outerShdw blurRad="190500" dist="88900" dir="2700000" algn="tl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spc="3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65F394AD-8269-0BA1-474F-B56728EDE0A3}"/>
                </a:ext>
              </a:extLst>
            </p:cNvPr>
            <p:cNvSpPr txBox="1"/>
            <p:nvPr/>
          </p:nvSpPr>
          <p:spPr>
            <a:xfrm>
              <a:off x="1392107" y="2667686"/>
              <a:ext cx="17037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内容要点</a:t>
              </a: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509EC783-B50A-894A-048E-71FB966FB2AB}"/>
              </a:ext>
            </a:extLst>
          </p:cNvPr>
          <p:cNvGrpSpPr/>
          <p:nvPr/>
        </p:nvGrpSpPr>
        <p:grpSpPr>
          <a:xfrm>
            <a:off x="660400" y="3486317"/>
            <a:ext cx="1996699" cy="464458"/>
            <a:chOff x="1245638" y="3471273"/>
            <a:chExt cx="1996699" cy="464458"/>
          </a:xfrm>
        </p:grpSpPr>
        <p:sp>
          <p:nvSpPr>
            <p:cNvPr id="20" name="矩形: 圆角 19">
              <a:extLst>
                <a:ext uri="{FF2B5EF4-FFF2-40B4-BE49-F238E27FC236}">
                  <a16:creationId xmlns:a16="http://schemas.microsoft.com/office/drawing/2014/main" id="{E9FD78DB-1C25-BF2B-3523-8CE229E42FFB}"/>
                </a:ext>
              </a:extLst>
            </p:cNvPr>
            <p:cNvSpPr/>
            <p:nvPr/>
          </p:nvSpPr>
          <p:spPr>
            <a:xfrm>
              <a:off x="1245638" y="3471273"/>
              <a:ext cx="1996699" cy="464458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chemeClr val="accent1"/>
                </a:gs>
                <a:gs pos="49000">
                  <a:schemeClr val="accent2"/>
                </a:gs>
                <a:gs pos="0">
                  <a:schemeClr val="accent1"/>
                </a:gs>
              </a:gsLst>
              <a:lin ang="2700000" scaled="0"/>
            </a:gradFill>
            <a:ln w="9525">
              <a:noFill/>
            </a:ln>
            <a:effectLst>
              <a:outerShdw blurRad="190500" dist="88900" dir="2700000" algn="tl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spc="3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47929AB8-F155-31BE-8358-62D11DFC33EB}"/>
                </a:ext>
              </a:extLst>
            </p:cNvPr>
            <p:cNvSpPr txBox="1"/>
            <p:nvPr/>
          </p:nvSpPr>
          <p:spPr>
            <a:xfrm>
              <a:off x="1392107" y="3518836"/>
              <a:ext cx="17037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内容要点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DA94F92F-67CE-C764-3CF7-A112639D91A5}"/>
              </a:ext>
            </a:extLst>
          </p:cNvPr>
          <p:cNvGrpSpPr/>
          <p:nvPr/>
        </p:nvGrpSpPr>
        <p:grpSpPr>
          <a:xfrm>
            <a:off x="660400" y="4337467"/>
            <a:ext cx="1996699" cy="464458"/>
            <a:chOff x="1245638" y="4322423"/>
            <a:chExt cx="1996699" cy="464458"/>
          </a:xfrm>
        </p:grpSpPr>
        <p:sp>
          <p:nvSpPr>
            <p:cNvPr id="23" name="矩形: 圆角 22">
              <a:extLst>
                <a:ext uri="{FF2B5EF4-FFF2-40B4-BE49-F238E27FC236}">
                  <a16:creationId xmlns:a16="http://schemas.microsoft.com/office/drawing/2014/main" id="{86734607-9E85-C7A4-B5BF-8892CFEA14BC}"/>
                </a:ext>
              </a:extLst>
            </p:cNvPr>
            <p:cNvSpPr/>
            <p:nvPr/>
          </p:nvSpPr>
          <p:spPr>
            <a:xfrm>
              <a:off x="1245638" y="4322423"/>
              <a:ext cx="1996699" cy="464458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chemeClr val="accent1"/>
                </a:gs>
                <a:gs pos="49000">
                  <a:schemeClr val="accent2"/>
                </a:gs>
                <a:gs pos="0">
                  <a:schemeClr val="accent1"/>
                </a:gs>
              </a:gsLst>
              <a:lin ang="2700000" scaled="0"/>
            </a:gradFill>
            <a:ln w="9525">
              <a:noFill/>
            </a:ln>
            <a:effectLst>
              <a:outerShdw blurRad="190500" dist="88900" dir="2700000" algn="tl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spc="3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C7EF05DE-7755-75E5-4954-B82C2D49F16F}"/>
                </a:ext>
              </a:extLst>
            </p:cNvPr>
            <p:cNvSpPr txBox="1"/>
            <p:nvPr/>
          </p:nvSpPr>
          <p:spPr>
            <a:xfrm>
              <a:off x="1392107" y="4369986"/>
              <a:ext cx="17037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内容要点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C235D939-59BE-904F-AE85-DD88312B93C5}"/>
              </a:ext>
            </a:extLst>
          </p:cNvPr>
          <p:cNvGrpSpPr/>
          <p:nvPr/>
        </p:nvGrpSpPr>
        <p:grpSpPr>
          <a:xfrm>
            <a:off x="660400" y="5188616"/>
            <a:ext cx="1996699" cy="464458"/>
            <a:chOff x="1245638" y="5173572"/>
            <a:chExt cx="1996699" cy="464458"/>
          </a:xfrm>
        </p:grpSpPr>
        <p:sp>
          <p:nvSpPr>
            <p:cNvPr id="26" name="矩形: 圆角 25">
              <a:extLst>
                <a:ext uri="{FF2B5EF4-FFF2-40B4-BE49-F238E27FC236}">
                  <a16:creationId xmlns:a16="http://schemas.microsoft.com/office/drawing/2014/main" id="{7D037A62-6D64-344E-22F9-CB03D7C6DCE2}"/>
                </a:ext>
              </a:extLst>
            </p:cNvPr>
            <p:cNvSpPr/>
            <p:nvPr/>
          </p:nvSpPr>
          <p:spPr>
            <a:xfrm>
              <a:off x="1245638" y="5173572"/>
              <a:ext cx="1996699" cy="464458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chemeClr val="accent1"/>
                </a:gs>
                <a:gs pos="49000">
                  <a:schemeClr val="accent2"/>
                </a:gs>
                <a:gs pos="0">
                  <a:schemeClr val="accent1"/>
                </a:gs>
              </a:gsLst>
              <a:lin ang="2700000" scaled="0"/>
            </a:gradFill>
            <a:ln w="9525">
              <a:noFill/>
            </a:ln>
            <a:effectLst>
              <a:outerShdw blurRad="190500" dist="88900" dir="2700000" algn="tl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spc="3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7CC4F618-7626-136B-6E72-B01B1EFA7426}"/>
                </a:ext>
              </a:extLst>
            </p:cNvPr>
            <p:cNvSpPr txBox="1"/>
            <p:nvPr/>
          </p:nvSpPr>
          <p:spPr>
            <a:xfrm>
              <a:off x="1392107" y="5221135"/>
              <a:ext cx="17037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内容要点</a:t>
              </a:r>
            </a:p>
          </p:txBody>
        </p:sp>
      </p:grpSp>
      <p:sp>
        <p:nvSpPr>
          <p:cNvPr id="30" name="矩形: 圆角 29">
            <a:extLst>
              <a:ext uri="{FF2B5EF4-FFF2-40B4-BE49-F238E27FC236}">
                <a16:creationId xmlns:a16="http://schemas.microsoft.com/office/drawing/2014/main" id="{9FA2EBE1-8B8A-E554-5B75-9499D4A838B4}"/>
              </a:ext>
            </a:extLst>
          </p:cNvPr>
          <p:cNvSpPr/>
          <p:nvPr/>
        </p:nvSpPr>
        <p:spPr>
          <a:xfrm>
            <a:off x="2030854" y="1353337"/>
            <a:ext cx="9488046" cy="4654722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9525">
            <a:solidFill>
              <a:schemeClr val="accent1">
                <a:alpha val="50000"/>
              </a:schemeClr>
            </a:solidFill>
          </a:ln>
          <a:effectLst>
            <a:outerShdw blurRad="381000" dist="63500" sx="95000" sy="95000" algn="ctr" rotWithShape="0">
              <a:schemeClr val="accent1">
                <a:alpha val="25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aphicFrame>
        <p:nvGraphicFramePr>
          <p:cNvPr id="31" name="表格 30">
            <a:extLst>
              <a:ext uri="{FF2B5EF4-FFF2-40B4-BE49-F238E27FC236}">
                <a16:creationId xmlns:a16="http://schemas.microsoft.com/office/drawing/2014/main" id="{166CB884-A83C-EB2D-595C-4F1EEF862DA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1185374"/>
              </p:ext>
            </p:extLst>
          </p:nvPr>
        </p:nvGraphicFramePr>
        <p:xfrm>
          <a:off x="2246395" y="1555418"/>
          <a:ext cx="9056965" cy="4250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81201">
                  <a:extLst>
                    <a:ext uri="{9D8B030D-6E8A-4147-A177-3AD203B41FA5}">
                      <a16:colId xmlns:a16="http://schemas.microsoft.com/office/drawing/2014/main" val="1973057214"/>
                    </a:ext>
                  </a:extLst>
                </a:gridCol>
                <a:gridCol w="2258588">
                  <a:extLst>
                    <a:ext uri="{9D8B030D-6E8A-4147-A177-3AD203B41FA5}">
                      <a16:colId xmlns:a16="http://schemas.microsoft.com/office/drawing/2014/main" val="420971380"/>
                    </a:ext>
                  </a:extLst>
                </a:gridCol>
                <a:gridCol w="2258588">
                  <a:extLst>
                    <a:ext uri="{9D8B030D-6E8A-4147-A177-3AD203B41FA5}">
                      <a16:colId xmlns:a16="http://schemas.microsoft.com/office/drawing/2014/main" val="3006134075"/>
                    </a:ext>
                  </a:extLst>
                </a:gridCol>
                <a:gridCol w="2258588">
                  <a:extLst>
                    <a:ext uri="{9D8B030D-6E8A-4147-A177-3AD203B41FA5}">
                      <a16:colId xmlns:a16="http://schemas.microsoft.com/office/drawing/2014/main" val="2479290455"/>
                    </a:ext>
                  </a:extLst>
                </a:gridCol>
              </a:tblGrid>
              <a:tr h="850112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输入小标题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输入小标题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输入小标题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输入小标题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89068005"/>
                  </a:ext>
                </a:extLst>
              </a:tr>
              <a:tr h="85011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>
                              <a:lumMod val="85000"/>
                              <a:lumOff val="15000"/>
                            </a:srgbClr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此处输入你的正文</a:t>
                      </a:r>
                      <a:endParaRPr kumimoji="0" lang="zh-CN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微软雅黑" panose="020B0503020204020204" pitchFamily="34" charset="-122"/>
                        <a:cs typeface="+mn-ea"/>
                        <a:sym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262626">
                              <a:lumMod val="85000"/>
                              <a:lumOff val="15000"/>
                            </a:srgbClr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此处输入你的正文</a:t>
                      </a:r>
                      <a:endParaRPr kumimoji="0" lang="zh-CN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微软雅黑" panose="020B0503020204020204" pitchFamily="34" charset="-122"/>
                        <a:cs typeface="+mn-ea"/>
                        <a:sym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262626">
                              <a:lumMod val="85000"/>
                              <a:lumOff val="15000"/>
                            </a:srgbClr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此处输入你的正文</a:t>
                      </a:r>
                      <a:endParaRPr kumimoji="0" lang="zh-CN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微软雅黑" panose="020B0503020204020204" pitchFamily="34" charset="-122"/>
                        <a:cs typeface="+mn-ea"/>
                        <a:sym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262626">
                              <a:lumMod val="85000"/>
                              <a:lumOff val="15000"/>
                            </a:srgbClr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此处输入你的正文</a:t>
                      </a:r>
                      <a:endParaRPr kumimoji="0" lang="zh-CN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微软雅黑" panose="020B0503020204020204" pitchFamily="34" charset="-122"/>
                        <a:cs typeface="+mn-ea"/>
                        <a:sym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45168909"/>
                  </a:ext>
                </a:extLst>
              </a:tr>
              <a:tr h="85011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>
                              <a:lumMod val="85000"/>
                              <a:lumOff val="15000"/>
                            </a:srgbClr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此处输入你的正文</a:t>
                      </a:r>
                      <a:endParaRPr kumimoji="0" lang="zh-CN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微软雅黑" panose="020B0503020204020204" pitchFamily="34" charset="-122"/>
                        <a:cs typeface="+mn-ea"/>
                        <a:sym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>
                              <a:lumMod val="85000"/>
                              <a:lumOff val="15000"/>
                            </a:srgbClr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此处输入你的正文</a:t>
                      </a:r>
                      <a:endParaRPr kumimoji="0" lang="zh-CN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微软雅黑" panose="020B0503020204020204" pitchFamily="34" charset="-122"/>
                        <a:cs typeface="+mn-ea"/>
                        <a:sym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262626">
                              <a:lumMod val="85000"/>
                              <a:lumOff val="15000"/>
                            </a:srgbClr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此处输入你的正文</a:t>
                      </a:r>
                      <a:endParaRPr kumimoji="0" lang="zh-CN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微软雅黑" panose="020B0503020204020204" pitchFamily="34" charset="-122"/>
                        <a:cs typeface="+mn-ea"/>
                        <a:sym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262626">
                              <a:lumMod val="85000"/>
                              <a:lumOff val="15000"/>
                            </a:srgbClr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此处输入你的正文</a:t>
                      </a:r>
                      <a:endParaRPr kumimoji="0" lang="zh-CN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微软雅黑" panose="020B0503020204020204" pitchFamily="34" charset="-122"/>
                        <a:cs typeface="+mn-ea"/>
                        <a:sym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54981341"/>
                  </a:ext>
                </a:extLst>
              </a:tr>
              <a:tr h="85011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262626">
                              <a:lumMod val="85000"/>
                              <a:lumOff val="15000"/>
                            </a:srgbClr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此处输入你的正文</a:t>
                      </a:r>
                      <a:endParaRPr kumimoji="0" lang="zh-CN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微软雅黑" panose="020B0503020204020204" pitchFamily="34" charset="-122"/>
                        <a:cs typeface="+mn-ea"/>
                        <a:sym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>
                              <a:lumMod val="85000"/>
                              <a:lumOff val="15000"/>
                            </a:srgbClr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此处输入你的正文</a:t>
                      </a:r>
                      <a:endParaRPr kumimoji="0" lang="zh-CN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微软雅黑" panose="020B0503020204020204" pitchFamily="34" charset="-122"/>
                        <a:cs typeface="+mn-ea"/>
                        <a:sym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>
                              <a:lumMod val="85000"/>
                              <a:lumOff val="15000"/>
                            </a:srgbClr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此处输入你的正文</a:t>
                      </a:r>
                      <a:endParaRPr kumimoji="0" lang="zh-CN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微软雅黑" panose="020B0503020204020204" pitchFamily="34" charset="-122"/>
                        <a:cs typeface="+mn-ea"/>
                        <a:sym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262626">
                              <a:lumMod val="85000"/>
                              <a:lumOff val="15000"/>
                            </a:srgbClr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此处输入你的正文</a:t>
                      </a:r>
                      <a:endParaRPr kumimoji="0" lang="zh-CN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微软雅黑" panose="020B0503020204020204" pitchFamily="34" charset="-122"/>
                        <a:cs typeface="+mn-ea"/>
                        <a:sym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18443739"/>
                  </a:ext>
                </a:extLst>
              </a:tr>
              <a:tr h="85011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>
                              <a:lumMod val="85000"/>
                              <a:lumOff val="15000"/>
                            </a:srgbClr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此处输入你的正文</a:t>
                      </a:r>
                      <a:endParaRPr kumimoji="0" lang="zh-CN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微软雅黑" panose="020B0503020204020204" pitchFamily="34" charset="-122"/>
                        <a:cs typeface="+mn-ea"/>
                        <a:sym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262626">
                              <a:lumMod val="85000"/>
                              <a:lumOff val="15000"/>
                            </a:srgbClr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此处输入你的正文</a:t>
                      </a:r>
                      <a:endParaRPr kumimoji="0" lang="zh-CN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微软雅黑" panose="020B0503020204020204" pitchFamily="34" charset="-122"/>
                        <a:cs typeface="+mn-ea"/>
                        <a:sym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262626">
                              <a:lumMod val="85000"/>
                              <a:lumOff val="15000"/>
                            </a:srgbClr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此处输入你的正文</a:t>
                      </a:r>
                      <a:endParaRPr kumimoji="0" lang="zh-CN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微软雅黑" panose="020B0503020204020204" pitchFamily="34" charset="-122"/>
                        <a:cs typeface="+mn-ea"/>
                        <a:sym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>
                              <a:lumMod val="85000"/>
                              <a:lumOff val="15000"/>
                            </a:srgbClr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此处输入你的正文</a:t>
                      </a:r>
                      <a:endParaRPr kumimoji="0" lang="zh-CN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微软雅黑" panose="020B0503020204020204" pitchFamily="34" charset="-122"/>
                        <a:cs typeface="+mn-ea"/>
                        <a:sym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87638709"/>
                  </a:ext>
                </a:extLst>
              </a:tr>
            </a:tbl>
          </a:graphicData>
        </a:graphic>
      </p:graphicFrame>
      <p:sp>
        <p:nvSpPr>
          <p:cNvPr id="6" name="文本框 5">
            <a:extLst>
              <a:ext uri="{FF2B5EF4-FFF2-40B4-BE49-F238E27FC236}">
                <a16:creationId xmlns:a16="http://schemas.microsoft.com/office/drawing/2014/main" id="{A2881A0F-4EB5-8DD9-7361-ABFB3A12EE69}"/>
              </a:ext>
            </a:extLst>
          </p:cNvPr>
          <p:cNvSpPr txBox="1"/>
          <p:nvPr/>
        </p:nvSpPr>
        <p:spPr>
          <a:xfrm>
            <a:off x="605554" y="431512"/>
            <a:ext cx="5795245" cy="553382"/>
          </a:xfrm>
          <a:prstGeom prst="rect">
            <a:avLst/>
          </a:prstGeom>
          <a:noFill/>
          <a:effectLst/>
        </p:spPr>
        <p:txBody>
          <a:bodyPr wrap="square" lIns="60350" tIns="30175" rIns="60350" bIns="30175">
            <a:spAutoFit/>
          </a:bodyPr>
          <a:lstStyle>
            <a:defPPr>
              <a:defRPr lang="zh-CN"/>
            </a:defPPr>
            <a:lvl1pPr algn="just">
              <a:defRPr sz="3200" b="1">
                <a:gradFill>
                  <a:gsLst>
                    <a:gs pos="100000">
                      <a:schemeClr val="accent1"/>
                    </a:gs>
                    <a:gs pos="0">
                      <a:schemeClr val="accent1">
                        <a:lumMod val="90000"/>
                        <a:lumOff val="10000"/>
                      </a:schemeClr>
                    </a:gs>
                    <a:gs pos="69000">
                      <a:schemeClr val="accent2"/>
                    </a:gs>
                  </a:gsLst>
                  <a:lin ang="5400000" scaled="1"/>
                </a:gradFill>
                <a:effectLst>
                  <a:outerShdw blurRad="63500" dist="25400" dir="2700007" algn="t" rotWithShape="0">
                    <a:srgbClr val="006479">
                      <a:alpha val="15000"/>
                    </a:srgbClr>
                  </a:outerShdw>
                </a:effectLst>
                <a:latin typeface="+mj-ea"/>
                <a:ea typeface="+mj-ea"/>
              </a:defRPr>
            </a:lvl1pPr>
            <a:lvl2pPr marL="0" marR="0" lvl="1" indent="0"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8800" b="1">
                <a:gradFill>
                  <a:gsLst>
                    <a:gs pos="0">
                      <a:srgbClr val="006479"/>
                    </a:gs>
                    <a:gs pos="100000">
                      <a:srgbClr val="00C2B9"/>
                    </a:gs>
                    <a:gs pos="57000">
                      <a:srgbClr val="008780"/>
                    </a:gs>
                  </a:gsLst>
                  <a:lin ang="54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2pPr>
          </a:lstStyle>
          <a:p>
            <a:r>
              <a:rPr lang="zh-CN" altLang="en-US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研究内容与方法</a:t>
            </a: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C7E0DC26-C67D-35B4-8BF4-C1213814E0CA}"/>
              </a:ext>
            </a:extLst>
          </p:cNvPr>
          <p:cNvGrpSpPr/>
          <p:nvPr/>
        </p:nvGrpSpPr>
        <p:grpSpPr>
          <a:xfrm>
            <a:off x="6759525" y="773244"/>
            <a:ext cx="4981803" cy="230216"/>
            <a:chOff x="3577050" y="595426"/>
            <a:chExt cx="4981803" cy="230216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66704437-CD07-F6AB-EB23-B3F7553C306E}"/>
                </a:ext>
              </a:extLst>
            </p:cNvPr>
            <p:cNvSpPr txBox="1"/>
            <p:nvPr/>
          </p:nvSpPr>
          <p:spPr>
            <a:xfrm>
              <a:off x="3577050" y="595426"/>
              <a:ext cx="1490250" cy="230216"/>
            </a:xfrm>
            <a:prstGeom prst="rect">
              <a:avLst/>
            </a:prstGeom>
            <a:noFill/>
            <a:effectLst/>
          </p:spPr>
          <p:txBody>
            <a:bodyPr wrap="square" lIns="60350" tIns="30175" rIns="60350" bIns="30175">
              <a:spAutoFit/>
            </a:bodyPr>
            <a:lstStyle>
              <a:defPPr>
                <a:defRPr lang="zh-CN"/>
              </a:defPPr>
              <a:lvl1pPr algn="ctr">
                <a:defRPr sz="1100" b="1">
                  <a:solidFill>
                    <a:schemeClr val="tx1">
                      <a:lumMod val="25000"/>
                      <a:lumOff val="75000"/>
                    </a:schemeClr>
                  </a:solidFill>
                  <a:effectLst/>
                  <a:latin typeface="+mj-ea"/>
                  <a:ea typeface="+mj-ea"/>
                </a:defRPr>
              </a:lvl1pPr>
            </a:lstStyle>
            <a:p>
              <a:r>
                <a:rPr lang="zh-CN" altLang="en-US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研究背景与现状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2FCACB91-B406-C525-E2BE-126E3CAE9123}"/>
                </a:ext>
              </a:extLst>
            </p:cNvPr>
            <p:cNvSpPr txBox="1"/>
            <p:nvPr/>
          </p:nvSpPr>
          <p:spPr>
            <a:xfrm>
              <a:off x="4740901" y="595426"/>
              <a:ext cx="1490250" cy="230216"/>
            </a:xfrm>
            <a:prstGeom prst="rect">
              <a:avLst/>
            </a:prstGeom>
            <a:noFill/>
            <a:effectLst/>
          </p:spPr>
          <p:txBody>
            <a:bodyPr wrap="square" lIns="60350" tIns="30175" rIns="60350" bIns="30175">
              <a:spAutoFit/>
            </a:bodyPr>
            <a:lstStyle>
              <a:defPPr>
                <a:defRPr lang="zh-CN"/>
              </a:defPPr>
              <a:lvl1pPr algn="ctr">
                <a:defRPr sz="1100" b="1">
                  <a:gradFill>
                    <a:gsLst>
                      <a:gs pos="100000">
                        <a:srgbClr val="006479"/>
                      </a:gs>
                      <a:gs pos="0">
                        <a:schemeClr val="accent1">
                          <a:lumMod val="90000"/>
                          <a:lumOff val="10000"/>
                        </a:schemeClr>
                      </a:gs>
                      <a:gs pos="69000">
                        <a:srgbClr val="008780"/>
                      </a:gs>
                    </a:gsLst>
                    <a:lin ang="5400000" scaled="1"/>
                  </a:gradFill>
                  <a:effectLst>
                    <a:outerShdw blurRad="63500" dist="25400" dir="2700007" algn="t" rotWithShape="0">
                      <a:srgbClr val="006479">
                        <a:alpha val="15000"/>
                      </a:srgbClr>
                    </a:outerShdw>
                  </a:effectLst>
                  <a:latin typeface="+mj-ea"/>
                  <a:ea typeface="+mj-ea"/>
                </a:defRPr>
              </a:lvl1pPr>
            </a:lstStyle>
            <a:p>
              <a:r>
                <a:rPr lang="zh-CN" altLang="en-US" dirty="0">
                  <a:gradFill>
                    <a:gsLst>
                      <a:gs pos="100000">
                        <a:schemeClr val="accent1"/>
                      </a:gs>
                      <a:gs pos="0">
                        <a:schemeClr val="accent1">
                          <a:lumMod val="90000"/>
                          <a:lumOff val="10000"/>
                        </a:schemeClr>
                      </a:gs>
                      <a:gs pos="69000">
                        <a:schemeClr val="accent2"/>
                      </a:gs>
                    </a:gsLst>
                    <a:lin ang="5400000" scaled="1"/>
                  </a:gra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研究内容与方法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79431B13-4149-B911-1CF0-EAAAFB23E892}"/>
                </a:ext>
              </a:extLst>
            </p:cNvPr>
            <p:cNvSpPr txBox="1"/>
            <p:nvPr/>
          </p:nvSpPr>
          <p:spPr>
            <a:xfrm>
              <a:off x="5904752" y="595426"/>
              <a:ext cx="1490250" cy="230216"/>
            </a:xfrm>
            <a:prstGeom prst="rect">
              <a:avLst/>
            </a:prstGeom>
            <a:noFill/>
            <a:effectLst/>
          </p:spPr>
          <p:txBody>
            <a:bodyPr wrap="square" lIns="60350" tIns="30175" rIns="60350" bIns="30175">
              <a:spAutoFit/>
            </a:bodyPr>
            <a:lstStyle>
              <a:defPPr>
                <a:defRPr lang="zh-CN"/>
              </a:defPPr>
              <a:lvl1pPr algn="ctr">
                <a:defRPr sz="1100" b="1">
                  <a:solidFill>
                    <a:schemeClr val="tx1">
                      <a:lumMod val="25000"/>
                      <a:lumOff val="75000"/>
                    </a:schemeClr>
                  </a:solidFill>
                  <a:effectLst/>
                  <a:latin typeface="+mj-ea"/>
                  <a:ea typeface="+mj-ea"/>
                </a:defRPr>
              </a:lvl1pPr>
            </a:lstStyle>
            <a:p>
              <a:r>
                <a:rPr lang="zh-CN" altLang="en-US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研究成果及应用</a:t>
              </a:r>
            </a:p>
          </p:txBody>
        </p:sp>
        <p:sp>
          <p:nvSpPr>
            <p:cNvPr id="96" name="文本框 95">
              <a:extLst>
                <a:ext uri="{FF2B5EF4-FFF2-40B4-BE49-F238E27FC236}">
                  <a16:creationId xmlns:a16="http://schemas.microsoft.com/office/drawing/2014/main" id="{B1501C14-D921-426A-84EB-709127B2D441}"/>
                </a:ext>
              </a:extLst>
            </p:cNvPr>
            <p:cNvSpPr txBox="1"/>
            <p:nvPr/>
          </p:nvSpPr>
          <p:spPr>
            <a:xfrm>
              <a:off x="7068603" y="595426"/>
              <a:ext cx="1490250" cy="230216"/>
            </a:xfrm>
            <a:prstGeom prst="rect">
              <a:avLst/>
            </a:prstGeom>
            <a:noFill/>
            <a:effectLst/>
          </p:spPr>
          <p:txBody>
            <a:bodyPr wrap="square" lIns="60350" tIns="30175" rIns="60350" bIns="30175">
              <a:spAutoFit/>
            </a:bodyPr>
            <a:lstStyle>
              <a:defPPr>
                <a:defRPr lang="zh-CN"/>
              </a:defPPr>
              <a:lvl1pPr algn="ctr">
                <a:defRPr sz="1100" b="1">
                  <a:solidFill>
                    <a:schemeClr val="tx1">
                      <a:lumMod val="25000"/>
                      <a:lumOff val="75000"/>
                    </a:schemeClr>
                  </a:solidFill>
                  <a:effectLst/>
                  <a:latin typeface="+mj-ea"/>
                  <a:ea typeface="+mj-ea"/>
                </a:defRPr>
              </a:lvl1pPr>
            </a:lstStyle>
            <a:p>
              <a:r>
                <a:rPr lang="zh-CN" altLang="en-US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论文结论及展望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5596584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>
            <a:extLst>
              <a:ext uri="{FF2B5EF4-FFF2-40B4-BE49-F238E27FC236}">
                <a16:creationId xmlns:a16="http://schemas.microsoft.com/office/drawing/2014/main" id="{E96D93AA-AFB1-00EB-5A85-19363E01BB93}"/>
              </a:ext>
            </a:extLst>
          </p:cNvPr>
          <p:cNvSpPr txBox="1"/>
          <p:nvPr/>
        </p:nvSpPr>
        <p:spPr>
          <a:xfrm>
            <a:off x="2587384" y="623991"/>
            <a:ext cx="7017232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3900" b="1" i="0" u="none" strike="noStrike" cap="none" spc="0" normalizeH="0" baseline="0">
                <a:ln>
                  <a:noFill/>
                </a:ln>
                <a:gradFill>
                  <a:gsLst>
                    <a:gs pos="18000">
                      <a:schemeClr val="accent1">
                        <a:alpha val="70000"/>
                      </a:schemeClr>
                    </a:gs>
                    <a:gs pos="66000">
                      <a:schemeClr val="accent2">
                        <a:alpha val="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+mj-lt"/>
                <a:ea typeface="字制区喜脉体" panose="02000603000000000000" pitchFamily="2" charset="-122"/>
              </a:defRPr>
            </a:lvl1pPr>
          </a:lstStyle>
          <a:p>
            <a:r>
              <a:rPr lang="en-US" altLang="zh-CN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03</a:t>
            </a:r>
            <a:endParaRPr lang="zh-CN" altLang="en-US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67" name="文本框 1066">
            <a:extLst>
              <a:ext uri="{FF2B5EF4-FFF2-40B4-BE49-F238E27FC236}">
                <a16:creationId xmlns:a16="http://schemas.microsoft.com/office/drawing/2014/main" id="{5EF021D1-CC84-A68D-FB8C-3B9AAAC038A3}"/>
              </a:ext>
            </a:extLst>
          </p:cNvPr>
          <p:cNvSpPr txBox="1"/>
          <p:nvPr/>
        </p:nvSpPr>
        <p:spPr>
          <a:xfrm>
            <a:off x="3072711" y="2875002"/>
            <a:ext cx="6046578" cy="1076602"/>
          </a:xfrm>
          <a:prstGeom prst="rect">
            <a:avLst/>
          </a:prstGeom>
          <a:noFill/>
          <a:effectLst/>
        </p:spPr>
        <p:txBody>
          <a:bodyPr wrap="none" lIns="60350" tIns="30175" rIns="60350" bIns="30175">
            <a:spAutoFit/>
          </a:bodyPr>
          <a:lstStyle>
            <a:defPPr>
              <a:defRPr lang="zh-CN"/>
            </a:defPPr>
            <a:lvl1pPr algn="ctr">
              <a:defRPr sz="6600" b="1">
                <a:gradFill>
                  <a:gsLst>
                    <a:gs pos="100000">
                      <a:schemeClr val="accent1"/>
                    </a:gs>
                    <a:gs pos="0">
                      <a:schemeClr val="accent1">
                        <a:lumMod val="90000"/>
                        <a:lumOff val="10000"/>
                      </a:schemeClr>
                    </a:gs>
                    <a:gs pos="69000">
                      <a:schemeClr val="accent2"/>
                    </a:gs>
                  </a:gsLst>
                  <a:lin ang="5400000" scaled="1"/>
                </a:gradFill>
                <a:effectLst>
                  <a:outerShdw blurRad="117348" dist="83820" dir="2700007" algn="t" rotWithShape="0">
                    <a:srgbClr val="006479">
                      <a:alpha val="25000"/>
                    </a:srgbClr>
                  </a:outerShdw>
                </a:effectLst>
                <a:latin typeface="+mj-lt"/>
                <a:ea typeface="思源宋体 CN Heavy" panose="02020900000000000000" pitchFamily="18" charset="-122"/>
              </a:defRPr>
            </a:lvl1pPr>
          </a:lstStyle>
          <a:p>
            <a:r>
              <a:rPr lang="zh-CN" altLang="en-US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研究成果与应用</a:t>
            </a:r>
          </a:p>
        </p:txBody>
      </p:sp>
    </p:spTree>
    <p:extLst>
      <p:ext uri="{BB962C8B-B14F-4D97-AF65-F5344CB8AC3E}">
        <p14:creationId xmlns:p14="http://schemas.microsoft.com/office/powerpoint/2010/main" val="335312289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图片 42">
            <a:extLst>
              <a:ext uri="{FF2B5EF4-FFF2-40B4-BE49-F238E27FC236}">
                <a16:creationId xmlns:a16="http://schemas.microsoft.com/office/drawing/2014/main" id="{8E56C238-88FC-367D-FBB7-F1D6C99D3DB9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H="1">
            <a:off x="30608" y="4622406"/>
            <a:ext cx="12161392" cy="2235594"/>
          </a:xfrm>
          <a:custGeom>
            <a:avLst/>
            <a:gdLst>
              <a:gd name="connsiteX0" fmla="*/ 12161392 w 12161392"/>
              <a:gd name="connsiteY0" fmla="*/ 0 h 2235594"/>
              <a:gd name="connsiteX1" fmla="*/ 0 w 12161392"/>
              <a:gd name="connsiteY1" fmla="*/ 0 h 2235594"/>
              <a:gd name="connsiteX2" fmla="*/ 0 w 12161392"/>
              <a:gd name="connsiteY2" fmla="*/ 2235594 h 2235594"/>
              <a:gd name="connsiteX3" fmla="*/ 12161392 w 12161392"/>
              <a:gd name="connsiteY3" fmla="*/ 2235594 h 22355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61392" h="2235594">
                <a:moveTo>
                  <a:pt x="12161392" y="0"/>
                </a:moveTo>
                <a:lnTo>
                  <a:pt x="0" y="0"/>
                </a:lnTo>
                <a:lnTo>
                  <a:pt x="0" y="2235594"/>
                </a:lnTo>
                <a:lnTo>
                  <a:pt x="12161392" y="2235594"/>
                </a:lnTo>
                <a:close/>
              </a:path>
            </a:pathLst>
          </a:custGeom>
        </p:spPr>
      </p:pic>
      <p:pic>
        <p:nvPicPr>
          <p:cNvPr id="49" name="图片 48" descr="黑暗中的树林&#10;&#10;描述已自动生成">
            <a:extLst>
              <a:ext uri="{FF2B5EF4-FFF2-40B4-BE49-F238E27FC236}">
                <a16:creationId xmlns:a16="http://schemas.microsoft.com/office/drawing/2014/main" id="{D8CE8E4E-3FA9-FBB4-CAB3-0B09B6AE47DA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alphaModFix amt="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" y="3680698"/>
            <a:ext cx="6146855" cy="3177302"/>
          </a:xfrm>
          <a:custGeom>
            <a:avLst/>
            <a:gdLst>
              <a:gd name="connsiteX0" fmla="*/ 0 w 6146855"/>
              <a:gd name="connsiteY0" fmla="*/ 0 h 3177302"/>
              <a:gd name="connsiteX1" fmla="*/ 6146855 w 6146855"/>
              <a:gd name="connsiteY1" fmla="*/ 0 h 3177302"/>
              <a:gd name="connsiteX2" fmla="*/ 6146855 w 6146855"/>
              <a:gd name="connsiteY2" fmla="*/ 3177302 h 3177302"/>
              <a:gd name="connsiteX3" fmla="*/ 0 w 6146855"/>
              <a:gd name="connsiteY3" fmla="*/ 3177302 h 31773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46855" h="3177302">
                <a:moveTo>
                  <a:pt x="0" y="0"/>
                </a:moveTo>
                <a:lnTo>
                  <a:pt x="6146855" y="0"/>
                </a:lnTo>
                <a:lnTo>
                  <a:pt x="6146855" y="3177302"/>
                </a:lnTo>
                <a:lnTo>
                  <a:pt x="0" y="3177302"/>
                </a:lnTo>
                <a:close/>
              </a:path>
            </a:pathLst>
          </a:custGeom>
        </p:spPr>
      </p:pic>
      <p:grpSp>
        <p:nvGrpSpPr>
          <p:cNvPr id="23" name="组合 22">
            <a:extLst>
              <a:ext uri="{FF2B5EF4-FFF2-40B4-BE49-F238E27FC236}">
                <a16:creationId xmlns:a16="http://schemas.microsoft.com/office/drawing/2014/main" id="{BC522B76-BCFD-8D2F-28AF-B60FB6DAA1EF}"/>
              </a:ext>
            </a:extLst>
          </p:cNvPr>
          <p:cNvGrpSpPr/>
          <p:nvPr/>
        </p:nvGrpSpPr>
        <p:grpSpPr>
          <a:xfrm>
            <a:off x="0" y="6210838"/>
            <a:ext cx="12192000" cy="647163"/>
            <a:chOff x="0" y="6210838"/>
            <a:chExt cx="12192000" cy="647163"/>
          </a:xfrm>
        </p:grpSpPr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FA9EA5AE-13FB-D165-62B0-AF2D5C17D28F}"/>
                </a:ext>
              </a:extLst>
            </p:cNvPr>
            <p:cNvSpPr/>
            <p:nvPr/>
          </p:nvSpPr>
          <p:spPr>
            <a:xfrm>
              <a:off x="0" y="6210838"/>
              <a:ext cx="12192000" cy="647163"/>
            </a:xfrm>
            <a:custGeom>
              <a:avLst/>
              <a:gdLst>
                <a:gd name="connsiteX0" fmla="*/ 0 w 12192000"/>
                <a:gd name="connsiteY0" fmla="*/ 0 h 1996520"/>
                <a:gd name="connsiteX1" fmla="*/ 43625 w 12192000"/>
                <a:gd name="connsiteY1" fmla="*/ 29389 h 1996520"/>
                <a:gd name="connsiteX2" fmla="*/ 6106788 w 12192000"/>
                <a:gd name="connsiteY2" fmla="*/ 1359188 h 1996520"/>
                <a:gd name="connsiteX3" fmla="*/ 12010381 w 12192000"/>
                <a:gd name="connsiteY3" fmla="*/ 124157 h 1996520"/>
                <a:gd name="connsiteX4" fmla="*/ 12192000 w 12192000"/>
                <a:gd name="connsiteY4" fmla="*/ 12365 h 1996520"/>
                <a:gd name="connsiteX5" fmla="*/ 12192000 w 12192000"/>
                <a:gd name="connsiteY5" fmla="*/ 1996520 h 1996520"/>
                <a:gd name="connsiteX6" fmla="*/ 0 w 12192000"/>
                <a:gd name="connsiteY6" fmla="*/ 1996520 h 1996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92000" h="1996520">
                  <a:moveTo>
                    <a:pt x="0" y="0"/>
                  </a:moveTo>
                  <a:lnTo>
                    <a:pt x="43625" y="29389"/>
                  </a:lnTo>
                  <a:cubicBezTo>
                    <a:pt x="1336102" y="830124"/>
                    <a:pt x="3568938" y="1359188"/>
                    <a:pt x="6106788" y="1359188"/>
                  </a:cubicBezTo>
                  <a:cubicBezTo>
                    <a:pt x="8543125" y="1359188"/>
                    <a:pt x="10698360" y="871602"/>
                    <a:pt x="12010381" y="124157"/>
                  </a:cubicBezTo>
                  <a:lnTo>
                    <a:pt x="12192000" y="12365"/>
                  </a:lnTo>
                  <a:lnTo>
                    <a:pt x="12192000" y="1996520"/>
                  </a:lnTo>
                  <a:lnTo>
                    <a:pt x="0" y="1996520"/>
                  </a:lnTo>
                  <a:close/>
                </a:path>
              </a:pathLst>
            </a:custGeom>
            <a:gradFill>
              <a:gsLst>
                <a:gs pos="0">
                  <a:schemeClr val="accent3">
                    <a:lumMod val="90000"/>
                    <a:lumOff val="10000"/>
                  </a:schemeClr>
                </a:gs>
                <a:gs pos="100000">
                  <a:schemeClr val="accent3">
                    <a:lumMod val="90000"/>
                    <a:lumOff val="10000"/>
                  </a:schemeClr>
                </a:gs>
                <a:gs pos="55000">
                  <a:schemeClr val="accent4"/>
                </a:gs>
              </a:gsLst>
              <a:lin ang="2700000" scaled="0"/>
            </a:gradFill>
            <a:ln w="9525">
              <a:noFill/>
            </a:ln>
            <a:effectLst>
              <a:outerShdw blurRad="190500" dist="88900" dir="2700000" algn="tl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spc="3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F98C1391-F926-217C-D962-8DAD0432A91C}"/>
                </a:ext>
              </a:extLst>
            </p:cNvPr>
            <p:cNvSpPr/>
            <p:nvPr/>
          </p:nvSpPr>
          <p:spPr>
            <a:xfrm>
              <a:off x="0" y="6363178"/>
              <a:ext cx="12192000" cy="494823"/>
            </a:xfrm>
            <a:custGeom>
              <a:avLst/>
              <a:gdLst>
                <a:gd name="connsiteX0" fmla="*/ 0 w 12192000"/>
                <a:gd name="connsiteY0" fmla="*/ 0 h 1526547"/>
                <a:gd name="connsiteX1" fmla="*/ 43626 w 12192000"/>
                <a:gd name="connsiteY1" fmla="*/ 21296 h 1526547"/>
                <a:gd name="connsiteX2" fmla="*/ 6106789 w 12192000"/>
                <a:gd name="connsiteY2" fmla="*/ 984922 h 1526547"/>
                <a:gd name="connsiteX3" fmla="*/ 12010382 w 12192000"/>
                <a:gd name="connsiteY3" fmla="*/ 89969 h 1526547"/>
                <a:gd name="connsiteX4" fmla="*/ 12192000 w 12192000"/>
                <a:gd name="connsiteY4" fmla="*/ 8961 h 1526547"/>
                <a:gd name="connsiteX5" fmla="*/ 12192000 w 12192000"/>
                <a:gd name="connsiteY5" fmla="*/ 1526547 h 1526547"/>
                <a:gd name="connsiteX6" fmla="*/ 0 w 12192000"/>
                <a:gd name="connsiteY6" fmla="*/ 1526547 h 15265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92000" h="1526547">
                  <a:moveTo>
                    <a:pt x="0" y="0"/>
                  </a:moveTo>
                  <a:lnTo>
                    <a:pt x="43626" y="21296"/>
                  </a:lnTo>
                  <a:cubicBezTo>
                    <a:pt x="1336103" y="601541"/>
                    <a:pt x="3568939" y="984922"/>
                    <a:pt x="6106789" y="984922"/>
                  </a:cubicBezTo>
                  <a:cubicBezTo>
                    <a:pt x="8543126" y="984922"/>
                    <a:pt x="10698361" y="631598"/>
                    <a:pt x="12010382" y="89969"/>
                  </a:cubicBezTo>
                  <a:lnTo>
                    <a:pt x="12192000" y="8961"/>
                  </a:lnTo>
                  <a:lnTo>
                    <a:pt x="12192000" y="1526547"/>
                  </a:lnTo>
                  <a:lnTo>
                    <a:pt x="0" y="1526547"/>
                  </a:lnTo>
                  <a:close/>
                </a:path>
              </a:pathLst>
            </a:custGeom>
            <a:gradFill>
              <a:gsLst>
                <a:gs pos="100000">
                  <a:schemeClr val="accent1"/>
                </a:gs>
                <a:gs pos="49000">
                  <a:schemeClr val="accent2"/>
                </a:gs>
                <a:gs pos="0">
                  <a:schemeClr val="accent1"/>
                </a:gs>
              </a:gsLst>
              <a:lin ang="2700000" scaled="0"/>
            </a:gradFill>
            <a:ln w="9525">
              <a:noFill/>
            </a:ln>
            <a:effectLst>
              <a:outerShdw blurRad="190500" dist="88900" dir="2700000" algn="tl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spc="3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019FE300-13E9-93E7-5E8A-79A636A69E85}"/>
              </a:ext>
            </a:extLst>
          </p:cNvPr>
          <p:cNvGrpSpPr/>
          <p:nvPr/>
        </p:nvGrpSpPr>
        <p:grpSpPr>
          <a:xfrm>
            <a:off x="660398" y="1372724"/>
            <a:ext cx="4299264" cy="4761377"/>
            <a:chOff x="660398" y="1372724"/>
            <a:chExt cx="4299264" cy="4761377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685F3A75-C517-81AE-91DC-DB53C4DFB589}"/>
                </a:ext>
              </a:extLst>
            </p:cNvPr>
            <p:cNvGrpSpPr/>
            <p:nvPr/>
          </p:nvGrpSpPr>
          <p:grpSpPr>
            <a:xfrm>
              <a:off x="660400" y="1372725"/>
              <a:ext cx="4299262" cy="4761376"/>
              <a:chOff x="660400" y="1372724"/>
              <a:chExt cx="4064000" cy="4862975"/>
            </a:xfrm>
          </p:grpSpPr>
          <p:sp>
            <p:nvSpPr>
              <p:cNvPr id="7" name="矩形: 圆角 57">
                <a:extLst>
                  <a:ext uri="{FF2B5EF4-FFF2-40B4-BE49-F238E27FC236}">
                    <a16:creationId xmlns:a16="http://schemas.microsoft.com/office/drawing/2014/main" id="{00451D9A-CD5D-2D0B-2B9D-72B6991CE42C}"/>
                  </a:ext>
                </a:extLst>
              </p:cNvPr>
              <p:cNvSpPr/>
              <p:nvPr/>
            </p:nvSpPr>
            <p:spPr>
              <a:xfrm>
                <a:off x="804473" y="1756808"/>
                <a:ext cx="3734392" cy="447889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accent1">
                    <a:alpha val="50000"/>
                  </a:schemeClr>
                </a:solidFill>
              </a:ln>
              <a:effectLst>
                <a:outerShdw blurRad="127000" dist="63500" dir="5400000" sx="95000" sy="95000" algn="ctr" rotWithShape="0">
                  <a:schemeClr val="accent1">
                    <a:alpha val="15000"/>
                  </a:scheme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8" name="矩形: 圆角 56">
                <a:extLst>
                  <a:ext uri="{FF2B5EF4-FFF2-40B4-BE49-F238E27FC236}">
                    <a16:creationId xmlns:a16="http://schemas.microsoft.com/office/drawing/2014/main" id="{B07E0A06-1700-2931-6217-953A1E219B78}"/>
                  </a:ext>
                </a:extLst>
              </p:cNvPr>
              <p:cNvSpPr/>
              <p:nvPr/>
            </p:nvSpPr>
            <p:spPr>
              <a:xfrm>
                <a:off x="722078" y="1660787"/>
                <a:ext cx="3910594" cy="447889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accent1">
                    <a:alpha val="50000"/>
                  </a:schemeClr>
                </a:solidFill>
              </a:ln>
              <a:effectLst>
                <a:outerShdw blurRad="127000" dist="63500" dir="5400000" sx="95000" sy="95000" algn="ctr" rotWithShape="0">
                  <a:schemeClr val="accent1">
                    <a:alpha val="15000"/>
                  </a:scheme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9" name="矩形: 圆角 55">
                <a:extLst>
                  <a:ext uri="{FF2B5EF4-FFF2-40B4-BE49-F238E27FC236}">
                    <a16:creationId xmlns:a16="http://schemas.microsoft.com/office/drawing/2014/main" id="{47BBB523-FBBE-3D5B-D80B-DACD9CC539AC}"/>
                  </a:ext>
                </a:extLst>
              </p:cNvPr>
              <p:cNvSpPr/>
              <p:nvPr/>
            </p:nvSpPr>
            <p:spPr>
              <a:xfrm>
                <a:off x="660400" y="1372724"/>
                <a:ext cx="4064000" cy="4670933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accent1">
                    <a:alpha val="50000"/>
                  </a:schemeClr>
                </a:solidFill>
              </a:ln>
              <a:effectLst>
                <a:outerShdw blurRad="127000" dist="63500" dir="5400000" sx="95000" sy="95000" algn="ctr" rotWithShape="0">
                  <a:schemeClr val="accent1">
                    <a:alpha val="15000"/>
                  </a:scheme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08926DE7-6548-B85F-05DB-22C595D82E1D}"/>
                </a:ext>
              </a:extLst>
            </p:cNvPr>
            <p:cNvGrpSpPr/>
            <p:nvPr/>
          </p:nvGrpSpPr>
          <p:grpSpPr>
            <a:xfrm>
              <a:off x="660398" y="1372724"/>
              <a:ext cx="2794002" cy="586705"/>
              <a:chOff x="660398" y="1372724"/>
              <a:chExt cx="2794002" cy="586705"/>
            </a:xfrm>
          </p:grpSpPr>
          <p:sp>
            <p:nvSpPr>
              <p:cNvPr id="5" name="矩形: 圆顶角 4">
                <a:extLst>
                  <a:ext uri="{FF2B5EF4-FFF2-40B4-BE49-F238E27FC236}">
                    <a16:creationId xmlns:a16="http://schemas.microsoft.com/office/drawing/2014/main" id="{89D50C40-E8B8-05B2-90F2-D58DBE7D378A}"/>
                  </a:ext>
                </a:extLst>
              </p:cNvPr>
              <p:cNvSpPr/>
              <p:nvPr/>
            </p:nvSpPr>
            <p:spPr>
              <a:xfrm rot="5400000">
                <a:off x="1764047" y="269077"/>
                <a:ext cx="586705" cy="27940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gradFill>
                <a:gsLst>
                  <a:gs pos="100000">
                    <a:schemeClr val="accent1"/>
                  </a:gs>
                  <a:gs pos="49000">
                    <a:schemeClr val="accent2"/>
                  </a:gs>
                  <a:gs pos="0">
                    <a:schemeClr val="accent1"/>
                  </a:gs>
                </a:gsLst>
                <a:lin ang="2700000" scaled="0"/>
              </a:gradFill>
              <a:ln w="9525">
                <a:noFill/>
              </a:ln>
              <a:effectLst>
                <a:outerShdw blurRad="190500" dist="88900" dir="2700000" algn="tl" rotWithShape="0">
                  <a:schemeClr val="accent1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 spc="300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" name="矩形 5">
                <a:extLst>
                  <a:ext uri="{FF2B5EF4-FFF2-40B4-BE49-F238E27FC236}">
                    <a16:creationId xmlns:a16="http://schemas.microsoft.com/office/drawing/2014/main" id="{57A46AC2-7345-7A98-59F5-D781E37405E2}"/>
                  </a:ext>
                </a:extLst>
              </p:cNvPr>
              <p:cNvSpPr/>
              <p:nvPr/>
            </p:nvSpPr>
            <p:spPr>
              <a:xfrm>
                <a:off x="660398" y="1466022"/>
                <a:ext cx="279400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000" dirty="0">
                    <a:solidFill>
                      <a:schemeClr val="bg1"/>
                    </a:solidFill>
                    <a:effectLst>
                      <a:outerShdw blurRad="114300" dist="76200" algn="ctr" rotWithShape="0">
                        <a:schemeClr val="accent1">
                          <a:alpha val="10000"/>
                        </a:schemeClr>
                      </a:outerShdw>
                    </a:effectLst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单击此处添加小标题</a:t>
                </a:r>
              </a:p>
            </p:txBody>
          </p:sp>
        </p:grp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90EB2F63-685B-6520-0CA2-EA9BD3B407FD}"/>
              </a:ext>
            </a:extLst>
          </p:cNvPr>
          <p:cNvCxnSpPr>
            <a:cxnSpLocks/>
          </p:cNvCxnSpPr>
          <p:nvPr/>
        </p:nvCxnSpPr>
        <p:spPr>
          <a:xfrm>
            <a:off x="974368" y="3908274"/>
            <a:ext cx="3600000" cy="0"/>
          </a:xfrm>
          <a:prstGeom prst="line">
            <a:avLst/>
          </a:prstGeom>
          <a:ln>
            <a:solidFill>
              <a:schemeClr val="accent1">
                <a:alpha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9" name="图表 38">
            <a:extLst>
              <a:ext uri="{FF2B5EF4-FFF2-40B4-BE49-F238E27FC236}">
                <a16:creationId xmlns:a16="http://schemas.microsoft.com/office/drawing/2014/main" id="{CF9B6EFC-5FEC-289E-0460-210B0B8ECA4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76052670"/>
              </p:ext>
            </p:extLst>
          </p:nvPr>
        </p:nvGraphicFramePr>
        <p:xfrm>
          <a:off x="5398900" y="1436038"/>
          <a:ext cx="6120000" cy="234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40" name="图表 39">
            <a:extLst>
              <a:ext uri="{FF2B5EF4-FFF2-40B4-BE49-F238E27FC236}">
                <a16:creationId xmlns:a16="http://schemas.microsoft.com/office/drawing/2014/main" id="{2DA005F0-0448-EC1E-8B3B-7457BB96B72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55031232"/>
              </p:ext>
            </p:extLst>
          </p:nvPr>
        </p:nvGraphicFramePr>
        <p:xfrm>
          <a:off x="5398900" y="3916275"/>
          <a:ext cx="6120000" cy="234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pSp>
        <p:nvGrpSpPr>
          <p:cNvPr id="47" name="组合 46">
            <a:extLst>
              <a:ext uri="{FF2B5EF4-FFF2-40B4-BE49-F238E27FC236}">
                <a16:creationId xmlns:a16="http://schemas.microsoft.com/office/drawing/2014/main" id="{4A8F7130-2B1F-FB52-66E6-89BA4931158F}"/>
              </a:ext>
            </a:extLst>
          </p:cNvPr>
          <p:cNvGrpSpPr/>
          <p:nvPr/>
        </p:nvGrpSpPr>
        <p:grpSpPr>
          <a:xfrm>
            <a:off x="931528" y="2424571"/>
            <a:ext cx="3685681" cy="1026563"/>
            <a:chOff x="931528" y="2424571"/>
            <a:chExt cx="3685681" cy="1026563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E35A8DD1-3CDD-8A2D-9A92-0C74F504171E}"/>
                </a:ext>
              </a:extLst>
            </p:cNvPr>
            <p:cNvSpPr txBox="1"/>
            <p:nvPr/>
          </p:nvSpPr>
          <p:spPr>
            <a:xfrm>
              <a:off x="1911221" y="2424571"/>
              <a:ext cx="2705988" cy="102656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单击此处输入你的正文，请尽量言简意赅的阐述观点，根据需要可酌情增减文字。</a:t>
              </a:r>
            </a:p>
          </p:txBody>
        </p:sp>
        <p:grpSp>
          <p:nvGrpSpPr>
            <p:cNvPr id="44" name="组合 43">
              <a:extLst>
                <a:ext uri="{FF2B5EF4-FFF2-40B4-BE49-F238E27FC236}">
                  <a16:creationId xmlns:a16="http://schemas.microsoft.com/office/drawing/2014/main" id="{B160681C-A01E-5BD1-51EC-B3A86F800DE4}"/>
                </a:ext>
              </a:extLst>
            </p:cNvPr>
            <p:cNvGrpSpPr/>
            <p:nvPr/>
          </p:nvGrpSpPr>
          <p:grpSpPr>
            <a:xfrm>
              <a:off x="931528" y="2527498"/>
              <a:ext cx="820710" cy="820708"/>
              <a:chOff x="931528" y="2527498"/>
              <a:chExt cx="820710" cy="820708"/>
            </a:xfrm>
          </p:grpSpPr>
          <p:sp>
            <p:nvSpPr>
              <p:cNvPr id="50" name="椭圆 49">
                <a:extLst>
                  <a:ext uri="{FF2B5EF4-FFF2-40B4-BE49-F238E27FC236}">
                    <a16:creationId xmlns:a16="http://schemas.microsoft.com/office/drawing/2014/main" id="{AE2834CA-8C38-F729-CAA9-41D0E04F8F7B}"/>
                  </a:ext>
                </a:extLst>
              </p:cNvPr>
              <p:cNvSpPr/>
              <p:nvPr/>
            </p:nvSpPr>
            <p:spPr>
              <a:xfrm>
                <a:off x="931528" y="2527498"/>
                <a:ext cx="820710" cy="820708"/>
              </a:xfrm>
              <a:prstGeom prst="ellipse">
                <a:avLst/>
              </a:prstGeom>
              <a:gradFill>
                <a:gsLst>
                  <a:gs pos="100000">
                    <a:schemeClr val="accent1"/>
                  </a:gs>
                  <a:gs pos="49000">
                    <a:schemeClr val="accent2"/>
                  </a:gs>
                  <a:gs pos="0">
                    <a:schemeClr val="accent1"/>
                  </a:gs>
                </a:gsLst>
                <a:lin ang="2700000" scaled="0"/>
              </a:gradFill>
              <a:ln w="9525">
                <a:noFill/>
              </a:ln>
              <a:effectLst>
                <a:outerShdw blurRad="190500" dist="88900" dir="2700000" algn="tl" rotWithShape="0">
                  <a:schemeClr val="accent1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 spc="300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grpSp>
            <p:nvGrpSpPr>
              <p:cNvPr id="37" name="图形 16">
                <a:extLst>
                  <a:ext uri="{FF2B5EF4-FFF2-40B4-BE49-F238E27FC236}">
                    <a16:creationId xmlns:a16="http://schemas.microsoft.com/office/drawing/2014/main" id="{7F18EDD5-42A5-97CB-D5A5-1745E6897222}"/>
                  </a:ext>
                </a:extLst>
              </p:cNvPr>
              <p:cNvGrpSpPr/>
              <p:nvPr/>
            </p:nvGrpSpPr>
            <p:grpSpPr>
              <a:xfrm>
                <a:off x="1141858" y="2737827"/>
                <a:ext cx="400050" cy="400050"/>
                <a:chOff x="1141858" y="2737827"/>
                <a:chExt cx="400050" cy="400050"/>
              </a:xfrm>
              <a:noFill/>
            </p:grpSpPr>
            <p:sp>
              <p:nvSpPr>
                <p:cNvPr id="38" name="任意多边形: 形状 37">
                  <a:extLst>
                    <a:ext uri="{FF2B5EF4-FFF2-40B4-BE49-F238E27FC236}">
                      <a16:creationId xmlns:a16="http://schemas.microsoft.com/office/drawing/2014/main" id="{C5C5B521-0A08-05C1-E45A-FE658E809321}"/>
                    </a:ext>
                  </a:extLst>
                </p:cNvPr>
                <p:cNvSpPr/>
                <p:nvPr/>
              </p:nvSpPr>
              <p:spPr>
                <a:xfrm>
                  <a:off x="1141858" y="2814027"/>
                  <a:ext cx="400050" cy="247650"/>
                </a:xfrm>
                <a:custGeom>
                  <a:avLst/>
                  <a:gdLst>
                    <a:gd name="connsiteX0" fmla="*/ 85725 w 400050"/>
                    <a:gd name="connsiteY0" fmla="*/ 247650 h 247650"/>
                    <a:gd name="connsiteX1" fmla="*/ 53578 w 400050"/>
                    <a:gd name="connsiteY1" fmla="*/ 247650 h 247650"/>
                    <a:gd name="connsiteX2" fmla="*/ 10716 w 400050"/>
                    <a:gd name="connsiteY2" fmla="*/ 247650 h 247650"/>
                    <a:gd name="connsiteX3" fmla="*/ 0 w 400050"/>
                    <a:gd name="connsiteY3" fmla="*/ 238801 h 247650"/>
                    <a:gd name="connsiteX4" fmla="*/ 0 w 400050"/>
                    <a:gd name="connsiteY4" fmla="*/ 53064 h 247650"/>
                    <a:gd name="connsiteX5" fmla="*/ 58341 w 400050"/>
                    <a:gd name="connsiteY5" fmla="*/ 0 h 247650"/>
                    <a:gd name="connsiteX6" fmla="*/ 344091 w 400050"/>
                    <a:gd name="connsiteY6" fmla="*/ 0 h 247650"/>
                    <a:gd name="connsiteX7" fmla="*/ 400050 w 400050"/>
                    <a:gd name="connsiteY7" fmla="*/ 53064 h 247650"/>
                    <a:gd name="connsiteX8" fmla="*/ 400050 w 400050"/>
                    <a:gd name="connsiteY8" fmla="*/ 238801 h 247650"/>
                    <a:gd name="connsiteX9" fmla="*/ 391716 w 400050"/>
                    <a:gd name="connsiteY9" fmla="*/ 247650 h 247650"/>
                    <a:gd name="connsiteX10" fmla="*/ 351234 w 400050"/>
                    <a:gd name="connsiteY10" fmla="*/ 247650 h 247650"/>
                    <a:gd name="connsiteX11" fmla="*/ 314325 w 400050"/>
                    <a:gd name="connsiteY11" fmla="*/ 247650 h 2476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400050" h="247650">
                      <a:moveTo>
                        <a:pt x="85725" y="247650"/>
                      </a:moveTo>
                      <a:lnTo>
                        <a:pt x="53578" y="247650"/>
                      </a:lnTo>
                      <a:lnTo>
                        <a:pt x="10716" y="247650"/>
                      </a:lnTo>
                      <a:cubicBezTo>
                        <a:pt x="5458" y="247650"/>
                        <a:pt x="0" y="243688"/>
                        <a:pt x="0" y="238801"/>
                      </a:cubicBezTo>
                      <a:lnTo>
                        <a:pt x="0" y="53064"/>
                      </a:lnTo>
                      <a:cubicBezTo>
                        <a:pt x="0" y="23755"/>
                        <a:pt x="26775" y="0"/>
                        <a:pt x="58341" y="0"/>
                      </a:cubicBezTo>
                      <a:lnTo>
                        <a:pt x="344091" y="0"/>
                      </a:lnTo>
                      <a:cubicBezTo>
                        <a:pt x="375656" y="0"/>
                        <a:pt x="400050" y="23755"/>
                        <a:pt x="400050" y="53064"/>
                      </a:cubicBezTo>
                      <a:lnTo>
                        <a:pt x="400050" y="238801"/>
                      </a:lnTo>
                      <a:cubicBezTo>
                        <a:pt x="400050" y="243688"/>
                        <a:pt x="396973" y="247650"/>
                        <a:pt x="391716" y="247650"/>
                      </a:cubicBezTo>
                      <a:lnTo>
                        <a:pt x="351234" y="247650"/>
                      </a:lnTo>
                      <a:lnTo>
                        <a:pt x="314325" y="247650"/>
                      </a:lnTo>
                    </a:path>
                  </a:pathLst>
                </a:custGeom>
                <a:noFill/>
                <a:ln w="25400" cap="rnd">
                  <a:solidFill>
                    <a:schemeClr val="bg1">
                      <a:alpha val="80000"/>
                    </a:schemeClr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41" name="任意多边形: 形状 40">
                  <a:extLst>
                    <a:ext uri="{FF2B5EF4-FFF2-40B4-BE49-F238E27FC236}">
                      <a16:creationId xmlns:a16="http://schemas.microsoft.com/office/drawing/2014/main" id="{12C47DED-821D-4359-28BA-EC430C75558F}"/>
                    </a:ext>
                  </a:extLst>
                </p:cNvPr>
                <p:cNvSpPr/>
                <p:nvPr/>
              </p:nvSpPr>
              <p:spPr>
                <a:xfrm>
                  <a:off x="1237108" y="2966427"/>
                  <a:ext cx="209550" cy="171450"/>
                </a:xfrm>
                <a:custGeom>
                  <a:avLst/>
                  <a:gdLst>
                    <a:gd name="connsiteX0" fmla="*/ 209550 w 209550"/>
                    <a:gd name="connsiteY0" fmla="*/ 161925 h 171450"/>
                    <a:gd name="connsiteX1" fmla="*/ 200025 w 209550"/>
                    <a:gd name="connsiteY1" fmla="*/ 171450 h 171450"/>
                    <a:gd name="connsiteX2" fmla="*/ 9525 w 209550"/>
                    <a:gd name="connsiteY2" fmla="*/ 171450 h 171450"/>
                    <a:gd name="connsiteX3" fmla="*/ 0 w 209550"/>
                    <a:gd name="connsiteY3" fmla="*/ 161925 h 171450"/>
                    <a:gd name="connsiteX4" fmla="*/ 0 w 209550"/>
                    <a:gd name="connsiteY4" fmla="*/ 9525 h 171450"/>
                    <a:gd name="connsiteX5" fmla="*/ 9525 w 209550"/>
                    <a:gd name="connsiteY5" fmla="*/ 0 h 171450"/>
                    <a:gd name="connsiteX6" fmla="*/ 200025 w 209550"/>
                    <a:gd name="connsiteY6" fmla="*/ 0 h 171450"/>
                    <a:gd name="connsiteX7" fmla="*/ 209550 w 209550"/>
                    <a:gd name="connsiteY7" fmla="*/ 9525 h 171450"/>
                    <a:gd name="connsiteX8" fmla="*/ 209550 w 209550"/>
                    <a:gd name="connsiteY8" fmla="*/ 161925 h 1714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09550" h="171450">
                      <a:moveTo>
                        <a:pt x="209550" y="161925"/>
                      </a:moveTo>
                      <a:cubicBezTo>
                        <a:pt x="209550" y="167183"/>
                        <a:pt x="205283" y="171450"/>
                        <a:pt x="200025" y="171450"/>
                      </a:cubicBezTo>
                      <a:lnTo>
                        <a:pt x="9525" y="171450"/>
                      </a:lnTo>
                      <a:cubicBezTo>
                        <a:pt x="4267" y="171450"/>
                        <a:pt x="0" y="167183"/>
                        <a:pt x="0" y="161925"/>
                      </a:cubicBezTo>
                      <a:lnTo>
                        <a:pt x="0" y="9525"/>
                      </a:lnTo>
                      <a:cubicBezTo>
                        <a:pt x="0" y="4267"/>
                        <a:pt x="4267" y="0"/>
                        <a:pt x="9525" y="0"/>
                      </a:cubicBezTo>
                      <a:lnTo>
                        <a:pt x="200025" y="0"/>
                      </a:lnTo>
                      <a:cubicBezTo>
                        <a:pt x="205283" y="0"/>
                        <a:pt x="209550" y="4267"/>
                        <a:pt x="209550" y="9525"/>
                      </a:cubicBezTo>
                      <a:lnTo>
                        <a:pt x="209550" y="161925"/>
                      </a:lnTo>
                      <a:close/>
                    </a:path>
                  </a:pathLst>
                </a:custGeom>
                <a:noFill/>
                <a:ln w="25400" cap="rnd">
                  <a:solidFill>
                    <a:schemeClr val="bg1">
                      <a:alpha val="80000"/>
                    </a:schemeClr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42" name="任意多边形: 形状 41">
                  <a:extLst>
                    <a:ext uri="{FF2B5EF4-FFF2-40B4-BE49-F238E27FC236}">
                      <a16:creationId xmlns:a16="http://schemas.microsoft.com/office/drawing/2014/main" id="{190B94B1-7C98-5A3E-78DE-7F45DDFE77B7}"/>
                    </a:ext>
                  </a:extLst>
                </p:cNvPr>
                <p:cNvSpPr/>
                <p:nvPr/>
              </p:nvSpPr>
              <p:spPr>
                <a:xfrm>
                  <a:off x="1218058" y="2737827"/>
                  <a:ext cx="247650" cy="76200"/>
                </a:xfrm>
                <a:custGeom>
                  <a:avLst/>
                  <a:gdLst>
                    <a:gd name="connsiteX0" fmla="*/ 0 w 247650"/>
                    <a:gd name="connsiteY0" fmla="*/ 76200 h 76200"/>
                    <a:gd name="connsiteX1" fmla="*/ 0 w 247650"/>
                    <a:gd name="connsiteY1" fmla="*/ 9525 h 76200"/>
                    <a:gd name="connsiteX2" fmla="*/ 10716 w 247650"/>
                    <a:gd name="connsiteY2" fmla="*/ 0 h 76200"/>
                    <a:gd name="connsiteX3" fmla="*/ 239316 w 247650"/>
                    <a:gd name="connsiteY3" fmla="*/ 0 h 76200"/>
                    <a:gd name="connsiteX4" fmla="*/ 247650 w 247650"/>
                    <a:gd name="connsiteY4" fmla="*/ 9525 h 76200"/>
                    <a:gd name="connsiteX5" fmla="*/ 247650 w 247650"/>
                    <a:gd name="connsiteY5" fmla="*/ 76200 h 762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47650" h="76200">
                      <a:moveTo>
                        <a:pt x="0" y="76200"/>
                      </a:moveTo>
                      <a:lnTo>
                        <a:pt x="0" y="9525"/>
                      </a:lnTo>
                      <a:cubicBezTo>
                        <a:pt x="0" y="4267"/>
                        <a:pt x="5458" y="0"/>
                        <a:pt x="10716" y="0"/>
                      </a:cubicBezTo>
                      <a:lnTo>
                        <a:pt x="239316" y="0"/>
                      </a:lnTo>
                      <a:cubicBezTo>
                        <a:pt x="244573" y="0"/>
                        <a:pt x="247650" y="4267"/>
                        <a:pt x="247650" y="9525"/>
                      </a:cubicBezTo>
                      <a:lnTo>
                        <a:pt x="247650" y="76200"/>
                      </a:lnTo>
                    </a:path>
                  </a:pathLst>
                </a:custGeom>
                <a:noFill/>
                <a:ln w="25400" cap="rnd">
                  <a:solidFill>
                    <a:schemeClr val="bg1">
                      <a:alpha val="80000"/>
                    </a:schemeClr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</p:grp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69FCBB0B-8FD9-9725-683E-AAA70531AE71}"/>
              </a:ext>
            </a:extLst>
          </p:cNvPr>
          <p:cNvGrpSpPr/>
          <p:nvPr/>
        </p:nvGrpSpPr>
        <p:grpSpPr>
          <a:xfrm>
            <a:off x="931528" y="4365415"/>
            <a:ext cx="3685681" cy="1026563"/>
            <a:chOff x="931528" y="4365415"/>
            <a:chExt cx="3685681" cy="1026563"/>
          </a:xfrm>
        </p:grpSpPr>
        <p:sp>
          <p:nvSpPr>
            <p:cNvPr id="104" name="文本框 103">
              <a:extLst>
                <a:ext uri="{FF2B5EF4-FFF2-40B4-BE49-F238E27FC236}">
                  <a16:creationId xmlns:a16="http://schemas.microsoft.com/office/drawing/2014/main" id="{7CD83EE3-5CF1-8208-7A38-29AFFF947471}"/>
                </a:ext>
              </a:extLst>
            </p:cNvPr>
            <p:cNvSpPr txBox="1"/>
            <p:nvPr/>
          </p:nvSpPr>
          <p:spPr>
            <a:xfrm>
              <a:off x="1911221" y="4365415"/>
              <a:ext cx="2705988" cy="102656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单击此处输入你的正文，请尽量言简意赅的阐述观点，根据需要可酌情增减文字。</a:t>
              </a:r>
            </a:p>
          </p:txBody>
        </p:sp>
        <p:grpSp>
          <p:nvGrpSpPr>
            <p:cNvPr id="45" name="组合 44">
              <a:extLst>
                <a:ext uri="{FF2B5EF4-FFF2-40B4-BE49-F238E27FC236}">
                  <a16:creationId xmlns:a16="http://schemas.microsoft.com/office/drawing/2014/main" id="{29DEA7E1-D3A4-759B-0AAC-DC351A7B7E0D}"/>
                </a:ext>
              </a:extLst>
            </p:cNvPr>
            <p:cNvGrpSpPr/>
            <p:nvPr/>
          </p:nvGrpSpPr>
          <p:grpSpPr>
            <a:xfrm>
              <a:off x="931528" y="4468342"/>
              <a:ext cx="820710" cy="820708"/>
              <a:chOff x="931528" y="4468342"/>
              <a:chExt cx="820710" cy="820708"/>
            </a:xfrm>
          </p:grpSpPr>
          <p:sp>
            <p:nvSpPr>
              <p:cNvPr id="106" name="椭圆 105">
                <a:extLst>
                  <a:ext uri="{FF2B5EF4-FFF2-40B4-BE49-F238E27FC236}">
                    <a16:creationId xmlns:a16="http://schemas.microsoft.com/office/drawing/2014/main" id="{629F0594-E4C5-2BB3-14B9-8F3881AC1AE9}"/>
                  </a:ext>
                </a:extLst>
              </p:cNvPr>
              <p:cNvSpPr/>
              <p:nvPr/>
            </p:nvSpPr>
            <p:spPr>
              <a:xfrm>
                <a:off x="931528" y="4468342"/>
                <a:ext cx="820710" cy="820708"/>
              </a:xfrm>
              <a:prstGeom prst="ellipse">
                <a:avLst/>
              </a:prstGeom>
              <a:gradFill>
                <a:gsLst>
                  <a:gs pos="100000">
                    <a:schemeClr val="accent1"/>
                  </a:gs>
                  <a:gs pos="49000">
                    <a:schemeClr val="accent2"/>
                  </a:gs>
                  <a:gs pos="0">
                    <a:schemeClr val="accent1"/>
                  </a:gs>
                </a:gsLst>
                <a:lin ang="2700000" scaled="0"/>
              </a:gradFill>
              <a:ln w="9525">
                <a:noFill/>
              </a:ln>
              <a:effectLst>
                <a:outerShdw blurRad="190500" dist="88900" dir="2700000" algn="tl" rotWithShape="0">
                  <a:schemeClr val="accent1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 spc="300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pic>
            <p:nvPicPr>
              <p:cNvPr id="29" name="图形 28">
                <a:extLst>
                  <a:ext uri="{FF2B5EF4-FFF2-40B4-BE49-F238E27FC236}">
                    <a16:creationId xmlns:a16="http://schemas.microsoft.com/office/drawing/2014/main" id="{A1E41998-0B42-8651-315C-765D6E2CF0D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p:blipFill>
            <p:spPr>
              <a:xfrm>
                <a:off x="1118046" y="4654859"/>
                <a:ext cx="447675" cy="447675"/>
              </a:xfrm>
              <a:prstGeom prst="rect">
                <a:avLst/>
              </a:prstGeom>
            </p:spPr>
          </p:pic>
        </p:grpSp>
      </p:grpSp>
      <p:sp>
        <p:nvSpPr>
          <p:cNvPr id="20" name="文本框 19">
            <a:extLst>
              <a:ext uri="{FF2B5EF4-FFF2-40B4-BE49-F238E27FC236}">
                <a16:creationId xmlns:a16="http://schemas.microsoft.com/office/drawing/2014/main" id="{67A5FA75-ACFF-57E3-56D1-D1FD08BBC332}"/>
              </a:ext>
            </a:extLst>
          </p:cNvPr>
          <p:cNvSpPr txBox="1"/>
          <p:nvPr/>
        </p:nvSpPr>
        <p:spPr>
          <a:xfrm>
            <a:off x="605554" y="431512"/>
            <a:ext cx="5795245" cy="553382"/>
          </a:xfrm>
          <a:prstGeom prst="rect">
            <a:avLst/>
          </a:prstGeom>
          <a:noFill/>
          <a:effectLst/>
        </p:spPr>
        <p:txBody>
          <a:bodyPr wrap="square" lIns="60350" tIns="30175" rIns="60350" bIns="30175">
            <a:spAutoFit/>
          </a:bodyPr>
          <a:lstStyle>
            <a:defPPr>
              <a:defRPr lang="zh-CN"/>
            </a:defPPr>
            <a:lvl1pPr algn="just">
              <a:defRPr sz="3200" b="1">
                <a:gradFill>
                  <a:gsLst>
                    <a:gs pos="100000">
                      <a:schemeClr val="accent1"/>
                    </a:gs>
                    <a:gs pos="0">
                      <a:schemeClr val="accent1">
                        <a:lumMod val="90000"/>
                        <a:lumOff val="10000"/>
                      </a:schemeClr>
                    </a:gs>
                    <a:gs pos="69000">
                      <a:schemeClr val="accent2"/>
                    </a:gs>
                  </a:gsLst>
                  <a:lin ang="5400000" scaled="1"/>
                </a:gradFill>
                <a:effectLst>
                  <a:outerShdw blurRad="63500" dist="25400" dir="2700007" algn="t" rotWithShape="0">
                    <a:srgbClr val="006479">
                      <a:alpha val="15000"/>
                    </a:srgbClr>
                  </a:outerShdw>
                </a:effectLst>
                <a:latin typeface="+mj-ea"/>
                <a:ea typeface="+mj-ea"/>
              </a:defRPr>
            </a:lvl1pPr>
            <a:lvl2pPr marL="0" marR="0" lvl="1" indent="0"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8800" b="1">
                <a:gradFill>
                  <a:gsLst>
                    <a:gs pos="0">
                      <a:srgbClr val="006479"/>
                    </a:gs>
                    <a:gs pos="100000">
                      <a:srgbClr val="00C2B9"/>
                    </a:gs>
                    <a:gs pos="57000">
                      <a:srgbClr val="008780"/>
                    </a:gs>
                  </a:gsLst>
                  <a:lin ang="54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2pPr>
          </a:lstStyle>
          <a:p>
            <a:r>
              <a:rPr lang="zh-CN" altLang="en-US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研究成果与应用</a:t>
            </a: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E3BAE152-B13C-5031-86D6-AFD6844BA2D9}"/>
              </a:ext>
            </a:extLst>
          </p:cNvPr>
          <p:cNvGrpSpPr/>
          <p:nvPr/>
        </p:nvGrpSpPr>
        <p:grpSpPr>
          <a:xfrm>
            <a:off x="6759525" y="773244"/>
            <a:ext cx="4981803" cy="230216"/>
            <a:chOff x="3577050" y="595426"/>
            <a:chExt cx="4981803" cy="230216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502BD717-60A5-64CE-2101-740CBD206EA6}"/>
                </a:ext>
              </a:extLst>
            </p:cNvPr>
            <p:cNvSpPr txBox="1"/>
            <p:nvPr/>
          </p:nvSpPr>
          <p:spPr>
            <a:xfrm>
              <a:off x="3577050" y="595426"/>
              <a:ext cx="1490250" cy="230216"/>
            </a:xfrm>
            <a:prstGeom prst="rect">
              <a:avLst/>
            </a:prstGeom>
            <a:noFill/>
            <a:effectLst/>
          </p:spPr>
          <p:txBody>
            <a:bodyPr wrap="square" lIns="60350" tIns="30175" rIns="60350" bIns="30175">
              <a:spAutoFit/>
            </a:bodyPr>
            <a:lstStyle>
              <a:defPPr>
                <a:defRPr lang="zh-CN"/>
              </a:defPPr>
              <a:lvl1pPr algn="ctr">
                <a:defRPr sz="1100" b="1">
                  <a:solidFill>
                    <a:schemeClr val="tx1">
                      <a:lumMod val="25000"/>
                      <a:lumOff val="75000"/>
                    </a:schemeClr>
                  </a:solidFill>
                  <a:effectLst/>
                  <a:latin typeface="+mj-ea"/>
                  <a:ea typeface="+mj-ea"/>
                </a:defRPr>
              </a:lvl1pPr>
            </a:lstStyle>
            <a:p>
              <a:r>
                <a:rPr lang="zh-CN" altLang="en-US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研究背景与现状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C8CD1A3A-CF1F-D107-6FE0-A0516D0FD111}"/>
                </a:ext>
              </a:extLst>
            </p:cNvPr>
            <p:cNvSpPr txBox="1"/>
            <p:nvPr/>
          </p:nvSpPr>
          <p:spPr>
            <a:xfrm>
              <a:off x="4740901" y="595426"/>
              <a:ext cx="1490250" cy="230216"/>
            </a:xfrm>
            <a:prstGeom prst="rect">
              <a:avLst/>
            </a:prstGeom>
            <a:noFill/>
            <a:effectLst/>
          </p:spPr>
          <p:txBody>
            <a:bodyPr wrap="square" lIns="60350" tIns="30175" rIns="60350" bIns="30175">
              <a:spAutoFit/>
            </a:bodyPr>
            <a:lstStyle>
              <a:defPPr>
                <a:defRPr lang="zh-CN"/>
              </a:defPPr>
              <a:lvl1pPr algn="ctr">
                <a:defRPr sz="1100" b="1">
                  <a:solidFill>
                    <a:schemeClr val="tx1">
                      <a:lumMod val="25000"/>
                      <a:lumOff val="75000"/>
                    </a:schemeClr>
                  </a:solidFill>
                  <a:effectLst/>
                  <a:latin typeface="+mj-ea"/>
                  <a:ea typeface="+mj-ea"/>
                </a:defRPr>
              </a:lvl1pPr>
            </a:lstStyle>
            <a:p>
              <a:r>
                <a:rPr lang="zh-CN" altLang="en-US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研究内容与方法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05D0F8EB-8FB4-F6C7-C5FD-A123001ABFB1}"/>
                </a:ext>
              </a:extLst>
            </p:cNvPr>
            <p:cNvSpPr txBox="1"/>
            <p:nvPr/>
          </p:nvSpPr>
          <p:spPr>
            <a:xfrm>
              <a:off x="5904752" y="595426"/>
              <a:ext cx="1490250" cy="230216"/>
            </a:xfrm>
            <a:prstGeom prst="rect">
              <a:avLst/>
            </a:prstGeom>
            <a:noFill/>
            <a:effectLst/>
          </p:spPr>
          <p:txBody>
            <a:bodyPr wrap="square" lIns="60350" tIns="30175" rIns="60350" bIns="30175">
              <a:spAutoFit/>
            </a:bodyPr>
            <a:lstStyle>
              <a:defPPr>
                <a:defRPr lang="zh-CN"/>
              </a:defPPr>
              <a:lvl1pPr algn="ctr">
                <a:defRPr sz="1100" b="1">
                  <a:gradFill>
                    <a:gsLst>
                      <a:gs pos="100000">
                        <a:srgbClr val="006479"/>
                      </a:gs>
                      <a:gs pos="0">
                        <a:schemeClr val="accent1">
                          <a:lumMod val="90000"/>
                          <a:lumOff val="10000"/>
                        </a:schemeClr>
                      </a:gs>
                      <a:gs pos="69000">
                        <a:srgbClr val="008780"/>
                      </a:gs>
                    </a:gsLst>
                    <a:lin ang="5400000" scaled="1"/>
                  </a:gradFill>
                  <a:effectLst>
                    <a:outerShdw blurRad="63500" dist="25400" dir="2700007" algn="t" rotWithShape="0">
                      <a:srgbClr val="006479">
                        <a:alpha val="15000"/>
                      </a:srgbClr>
                    </a:outerShdw>
                  </a:effectLst>
                  <a:latin typeface="+mj-ea"/>
                  <a:ea typeface="+mj-ea"/>
                </a:defRPr>
              </a:lvl1pPr>
            </a:lstStyle>
            <a:p>
              <a:r>
                <a:rPr lang="zh-CN" altLang="en-US" dirty="0">
                  <a:gradFill>
                    <a:gsLst>
                      <a:gs pos="100000">
                        <a:schemeClr val="accent1"/>
                      </a:gs>
                      <a:gs pos="0">
                        <a:schemeClr val="accent1">
                          <a:lumMod val="90000"/>
                          <a:lumOff val="10000"/>
                        </a:schemeClr>
                      </a:gs>
                      <a:gs pos="69000">
                        <a:schemeClr val="accent2"/>
                      </a:gs>
                    </a:gsLst>
                    <a:lin ang="5400000" scaled="1"/>
                  </a:gra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研究成果及应用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E779940A-16F4-B1D4-AD90-FB46C31A96AC}"/>
                </a:ext>
              </a:extLst>
            </p:cNvPr>
            <p:cNvSpPr txBox="1"/>
            <p:nvPr/>
          </p:nvSpPr>
          <p:spPr>
            <a:xfrm>
              <a:off x="7068603" y="595426"/>
              <a:ext cx="1490250" cy="230216"/>
            </a:xfrm>
            <a:prstGeom prst="rect">
              <a:avLst/>
            </a:prstGeom>
            <a:noFill/>
            <a:effectLst/>
          </p:spPr>
          <p:txBody>
            <a:bodyPr wrap="square" lIns="60350" tIns="30175" rIns="60350" bIns="30175">
              <a:spAutoFit/>
            </a:bodyPr>
            <a:lstStyle>
              <a:defPPr>
                <a:defRPr lang="zh-CN"/>
              </a:defPPr>
              <a:lvl1pPr algn="ctr">
                <a:defRPr sz="1100" b="1">
                  <a:solidFill>
                    <a:schemeClr val="tx1">
                      <a:lumMod val="25000"/>
                      <a:lumOff val="75000"/>
                    </a:schemeClr>
                  </a:solidFill>
                  <a:effectLst/>
                  <a:latin typeface="+mj-ea"/>
                  <a:ea typeface="+mj-ea"/>
                </a:defRPr>
              </a:lvl1pPr>
            </a:lstStyle>
            <a:p>
              <a:r>
                <a:rPr lang="zh-CN" altLang="en-US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论文结论及展望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5639373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>
            <a:extLst>
              <a:ext uri="{FF2B5EF4-FFF2-40B4-BE49-F238E27FC236}">
                <a16:creationId xmlns:a16="http://schemas.microsoft.com/office/drawing/2014/main" id="{41B3326B-8E9C-B79C-C75F-9457934AB160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H="1">
            <a:off x="30608" y="4622406"/>
            <a:ext cx="12161392" cy="2235594"/>
          </a:xfrm>
          <a:custGeom>
            <a:avLst/>
            <a:gdLst>
              <a:gd name="connsiteX0" fmla="*/ 12161392 w 12161392"/>
              <a:gd name="connsiteY0" fmla="*/ 0 h 2235594"/>
              <a:gd name="connsiteX1" fmla="*/ 0 w 12161392"/>
              <a:gd name="connsiteY1" fmla="*/ 0 h 2235594"/>
              <a:gd name="connsiteX2" fmla="*/ 0 w 12161392"/>
              <a:gd name="connsiteY2" fmla="*/ 2235594 h 2235594"/>
              <a:gd name="connsiteX3" fmla="*/ 12161392 w 12161392"/>
              <a:gd name="connsiteY3" fmla="*/ 2235594 h 22355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61392" h="2235594">
                <a:moveTo>
                  <a:pt x="12161392" y="0"/>
                </a:moveTo>
                <a:lnTo>
                  <a:pt x="0" y="0"/>
                </a:lnTo>
                <a:lnTo>
                  <a:pt x="0" y="2235594"/>
                </a:lnTo>
                <a:lnTo>
                  <a:pt x="12161392" y="2235594"/>
                </a:lnTo>
                <a:close/>
              </a:path>
            </a:pathLst>
          </a:custGeom>
        </p:spPr>
      </p:pic>
      <p:pic>
        <p:nvPicPr>
          <p:cNvPr id="26" name="图片 25" descr="黑暗中的树林&#10;&#10;描述已自动生成">
            <a:extLst>
              <a:ext uri="{FF2B5EF4-FFF2-40B4-BE49-F238E27FC236}">
                <a16:creationId xmlns:a16="http://schemas.microsoft.com/office/drawing/2014/main" id="{D7EA93E7-3BDA-A303-5632-8804C20999F8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alphaModFix amt="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" y="3680698"/>
            <a:ext cx="6146855" cy="3177302"/>
          </a:xfrm>
          <a:custGeom>
            <a:avLst/>
            <a:gdLst>
              <a:gd name="connsiteX0" fmla="*/ 0 w 6146855"/>
              <a:gd name="connsiteY0" fmla="*/ 0 h 3177302"/>
              <a:gd name="connsiteX1" fmla="*/ 6146855 w 6146855"/>
              <a:gd name="connsiteY1" fmla="*/ 0 h 3177302"/>
              <a:gd name="connsiteX2" fmla="*/ 6146855 w 6146855"/>
              <a:gd name="connsiteY2" fmla="*/ 3177302 h 3177302"/>
              <a:gd name="connsiteX3" fmla="*/ 0 w 6146855"/>
              <a:gd name="connsiteY3" fmla="*/ 3177302 h 31773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46855" h="3177302">
                <a:moveTo>
                  <a:pt x="0" y="0"/>
                </a:moveTo>
                <a:lnTo>
                  <a:pt x="6146855" y="0"/>
                </a:lnTo>
                <a:lnTo>
                  <a:pt x="6146855" y="3177302"/>
                </a:lnTo>
                <a:lnTo>
                  <a:pt x="0" y="3177302"/>
                </a:lnTo>
                <a:close/>
              </a:path>
            </a:pathLst>
          </a:custGeom>
        </p:spPr>
      </p:pic>
      <p:grpSp>
        <p:nvGrpSpPr>
          <p:cNvPr id="125" name="组合 124">
            <a:extLst>
              <a:ext uri="{FF2B5EF4-FFF2-40B4-BE49-F238E27FC236}">
                <a16:creationId xmlns:a16="http://schemas.microsoft.com/office/drawing/2014/main" id="{7DCC67FC-A180-1D44-BAAD-F2EB54A03A3B}"/>
              </a:ext>
            </a:extLst>
          </p:cNvPr>
          <p:cNvGrpSpPr/>
          <p:nvPr/>
        </p:nvGrpSpPr>
        <p:grpSpPr>
          <a:xfrm>
            <a:off x="0" y="6210838"/>
            <a:ext cx="12192000" cy="647163"/>
            <a:chOff x="0" y="6210838"/>
            <a:chExt cx="12192000" cy="647163"/>
          </a:xfrm>
        </p:grpSpPr>
        <p:sp>
          <p:nvSpPr>
            <p:cNvPr id="126" name="任意多边形: 形状 125">
              <a:extLst>
                <a:ext uri="{FF2B5EF4-FFF2-40B4-BE49-F238E27FC236}">
                  <a16:creationId xmlns:a16="http://schemas.microsoft.com/office/drawing/2014/main" id="{53751D32-1F07-2A7F-DDD4-2ED3E6718C3D}"/>
                </a:ext>
              </a:extLst>
            </p:cNvPr>
            <p:cNvSpPr/>
            <p:nvPr/>
          </p:nvSpPr>
          <p:spPr>
            <a:xfrm>
              <a:off x="0" y="6210838"/>
              <a:ext cx="12192000" cy="647163"/>
            </a:xfrm>
            <a:custGeom>
              <a:avLst/>
              <a:gdLst>
                <a:gd name="connsiteX0" fmla="*/ 0 w 12192000"/>
                <a:gd name="connsiteY0" fmla="*/ 0 h 1996520"/>
                <a:gd name="connsiteX1" fmla="*/ 43625 w 12192000"/>
                <a:gd name="connsiteY1" fmla="*/ 29389 h 1996520"/>
                <a:gd name="connsiteX2" fmla="*/ 6106788 w 12192000"/>
                <a:gd name="connsiteY2" fmla="*/ 1359188 h 1996520"/>
                <a:gd name="connsiteX3" fmla="*/ 12010381 w 12192000"/>
                <a:gd name="connsiteY3" fmla="*/ 124157 h 1996520"/>
                <a:gd name="connsiteX4" fmla="*/ 12192000 w 12192000"/>
                <a:gd name="connsiteY4" fmla="*/ 12365 h 1996520"/>
                <a:gd name="connsiteX5" fmla="*/ 12192000 w 12192000"/>
                <a:gd name="connsiteY5" fmla="*/ 1996520 h 1996520"/>
                <a:gd name="connsiteX6" fmla="*/ 0 w 12192000"/>
                <a:gd name="connsiteY6" fmla="*/ 1996520 h 1996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92000" h="1996520">
                  <a:moveTo>
                    <a:pt x="0" y="0"/>
                  </a:moveTo>
                  <a:lnTo>
                    <a:pt x="43625" y="29389"/>
                  </a:lnTo>
                  <a:cubicBezTo>
                    <a:pt x="1336102" y="830124"/>
                    <a:pt x="3568938" y="1359188"/>
                    <a:pt x="6106788" y="1359188"/>
                  </a:cubicBezTo>
                  <a:cubicBezTo>
                    <a:pt x="8543125" y="1359188"/>
                    <a:pt x="10698360" y="871602"/>
                    <a:pt x="12010381" y="124157"/>
                  </a:cubicBezTo>
                  <a:lnTo>
                    <a:pt x="12192000" y="12365"/>
                  </a:lnTo>
                  <a:lnTo>
                    <a:pt x="12192000" y="1996520"/>
                  </a:lnTo>
                  <a:lnTo>
                    <a:pt x="0" y="1996520"/>
                  </a:lnTo>
                  <a:close/>
                </a:path>
              </a:pathLst>
            </a:custGeom>
            <a:gradFill>
              <a:gsLst>
                <a:gs pos="0">
                  <a:schemeClr val="accent3">
                    <a:lumMod val="90000"/>
                    <a:lumOff val="10000"/>
                  </a:schemeClr>
                </a:gs>
                <a:gs pos="100000">
                  <a:schemeClr val="accent3">
                    <a:lumMod val="90000"/>
                    <a:lumOff val="10000"/>
                  </a:schemeClr>
                </a:gs>
                <a:gs pos="55000">
                  <a:schemeClr val="accent4"/>
                </a:gs>
              </a:gsLst>
              <a:lin ang="2700000" scaled="0"/>
            </a:gradFill>
            <a:ln w="9525">
              <a:noFill/>
            </a:ln>
            <a:effectLst>
              <a:outerShdw blurRad="190500" dist="88900" dir="2700000" algn="tl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spc="3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7" name="任意多边形: 形状 126">
              <a:extLst>
                <a:ext uri="{FF2B5EF4-FFF2-40B4-BE49-F238E27FC236}">
                  <a16:creationId xmlns:a16="http://schemas.microsoft.com/office/drawing/2014/main" id="{57E8380D-C61B-F340-AEAB-B00E02077D8E}"/>
                </a:ext>
              </a:extLst>
            </p:cNvPr>
            <p:cNvSpPr/>
            <p:nvPr/>
          </p:nvSpPr>
          <p:spPr>
            <a:xfrm>
              <a:off x="0" y="6363178"/>
              <a:ext cx="12192000" cy="494823"/>
            </a:xfrm>
            <a:custGeom>
              <a:avLst/>
              <a:gdLst>
                <a:gd name="connsiteX0" fmla="*/ 0 w 12192000"/>
                <a:gd name="connsiteY0" fmla="*/ 0 h 1526547"/>
                <a:gd name="connsiteX1" fmla="*/ 43626 w 12192000"/>
                <a:gd name="connsiteY1" fmla="*/ 21296 h 1526547"/>
                <a:gd name="connsiteX2" fmla="*/ 6106789 w 12192000"/>
                <a:gd name="connsiteY2" fmla="*/ 984922 h 1526547"/>
                <a:gd name="connsiteX3" fmla="*/ 12010382 w 12192000"/>
                <a:gd name="connsiteY3" fmla="*/ 89969 h 1526547"/>
                <a:gd name="connsiteX4" fmla="*/ 12192000 w 12192000"/>
                <a:gd name="connsiteY4" fmla="*/ 8961 h 1526547"/>
                <a:gd name="connsiteX5" fmla="*/ 12192000 w 12192000"/>
                <a:gd name="connsiteY5" fmla="*/ 1526547 h 1526547"/>
                <a:gd name="connsiteX6" fmla="*/ 0 w 12192000"/>
                <a:gd name="connsiteY6" fmla="*/ 1526547 h 15265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92000" h="1526547">
                  <a:moveTo>
                    <a:pt x="0" y="0"/>
                  </a:moveTo>
                  <a:lnTo>
                    <a:pt x="43626" y="21296"/>
                  </a:lnTo>
                  <a:cubicBezTo>
                    <a:pt x="1336103" y="601541"/>
                    <a:pt x="3568939" y="984922"/>
                    <a:pt x="6106789" y="984922"/>
                  </a:cubicBezTo>
                  <a:cubicBezTo>
                    <a:pt x="8543126" y="984922"/>
                    <a:pt x="10698361" y="631598"/>
                    <a:pt x="12010382" y="89969"/>
                  </a:cubicBezTo>
                  <a:lnTo>
                    <a:pt x="12192000" y="8961"/>
                  </a:lnTo>
                  <a:lnTo>
                    <a:pt x="12192000" y="1526547"/>
                  </a:lnTo>
                  <a:lnTo>
                    <a:pt x="0" y="1526547"/>
                  </a:lnTo>
                  <a:close/>
                </a:path>
              </a:pathLst>
            </a:custGeom>
            <a:gradFill>
              <a:gsLst>
                <a:gs pos="100000">
                  <a:schemeClr val="accent1"/>
                </a:gs>
                <a:gs pos="49000">
                  <a:schemeClr val="accent2"/>
                </a:gs>
                <a:gs pos="0">
                  <a:schemeClr val="accent1"/>
                </a:gs>
              </a:gsLst>
              <a:lin ang="2700000" scaled="0"/>
            </a:gradFill>
            <a:ln w="9525">
              <a:noFill/>
            </a:ln>
            <a:effectLst>
              <a:outerShdw blurRad="190500" dist="88900" dir="2700000" algn="tl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spc="3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29" name="组合 128">
            <a:extLst>
              <a:ext uri="{FF2B5EF4-FFF2-40B4-BE49-F238E27FC236}">
                <a16:creationId xmlns:a16="http://schemas.microsoft.com/office/drawing/2014/main" id="{8E4B414F-13E8-6C70-21E6-3DDFF3173D74}"/>
              </a:ext>
            </a:extLst>
          </p:cNvPr>
          <p:cNvGrpSpPr/>
          <p:nvPr/>
        </p:nvGrpSpPr>
        <p:grpSpPr>
          <a:xfrm>
            <a:off x="660400" y="1560513"/>
            <a:ext cx="3867577" cy="4143375"/>
            <a:chOff x="660400" y="1560513"/>
            <a:chExt cx="3867577" cy="4143375"/>
          </a:xfrm>
        </p:grpSpPr>
        <p:grpSp>
          <p:nvGrpSpPr>
            <p:cNvPr id="164" name="组合 163">
              <a:extLst>
                <a:ext uri="{FF2B5EF4-FFF2-40B4-BE49-F238E27FC236}">
                  <a16:creationId xmlns:a16="http://schemas.microsoft.com/office/drawing/2014/main" id="{D15AC7AE-77DB-CB45-B2DA-73BEA199EA92}"/>
                </a:ext>
              </a:extLst>
            </p:cNvPr>
            <p:cNvGrpSpPr/>
            <p:nvPr/>
          </p:nvGrpSpPr>
          <p:grpSpPr>
            <a:xfrm>
              <a:off x="660400" y="1560513"/>
              <a:ext cx="3867577" cy="4143375"/>
              <a:chOff x="660400" y="1372724"/>
              <a:chExt cx="4064000" cy="4862975"/>
            </a:xfrm>
          </p:grpSpPr>
          <p:sp>
            <p:nvSpPr>
              <p:cNvPr id="175" name="矩形: 圆角 57">
                <a:extLst>
                  <a:ext uri="{FF2B5EF4-FFF2-40B4-BE49-F238E27FC236}">
                    <a16:creationId xmlns:a16="http://schemas.microsoft.com/office/drawing/2014/main" id="{BDAE4A67-FC11-0C85-25FE-048D2E03D2A4}"/>
                  </a:ext>
                </a:extLst>
              </p:cNvPr>
              <p:cNvSpPr/>
              <p:nvPr/>
            </p:nvSpPr>
            <p:spPr>
              <a:xfrm>
                <a:off x="804473" y="1756808"/>
                <a:ext cx="3734392" cy="447889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accent1">
                    <a:alpha val="50000"/>
                  </a:schemeClr>
                </a:solidFill>
              </a:ln>
              <a:effectLst>
                <a:outerShdw blurRad="127000" dist="63500" dir="5400000" sx="95000" sy="95000" algn="ctr" rotWithShape="0">
                  <a:schemeClr val="accent1">
                    <a:alpha val="15000"/>
                  </a:scheme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6" name="矩形: 圆角 56">
                <a:extLst>
                  <a:ext uri="{FF2B5EF4-FFF2-40B4-BE49-F238E27FC236}">
                    <a16:creationId xmlns:a16="http://schemas.microsoft.com/office/drawing/2014/main" id="{E7C9BEE5-A27F-B839-AEA0-F254660DE206}"/>
                  </a:ext>
                </a:extLst>
              </p:cNvPr>
              <p:cNvSpPr/>
              <p:nvPr/>
            </p:nvSpPr>
            <p:spPr>
              <a:xfrm>
                <a:off x="722078" y="1660787"/>
                <a:ext cx="3910594" cy="447889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accent1">
                    <a:alpha val="50000"/>
                  </a:schemeClr>
                </a:solidFill>
              </a:ln>
              <a:effectLst>
                <a:outerShdw blurRad="127000" dist="63500" dir="5400000" sx="95000" sy="95000" algn="ctr" rotWithShape="0">
                  <a:schemeClr val="accent1">
                    <a:alpha val="15000"/>
                  </a:scheme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7" name="矩形: 圆角 55">
                <a:extLst>
                  <a:ext uri="{FF2B5EF4-FFF2-40B4-BE49-F238E27FC236}">
                    <a16:creationId xmlns:a16="http://schemas.microsoft.com/office/drawing/2014/main" id="{72E3C8CE-C17D-032A-C32E-31499960C98E}"/>
                  </a:ext>
                </a:extLst>
              </p:cNvPr>
              <p:cNvSpPr/>
              <p:nvPr/>
            </p:nvSpPr>
            <p:spPr>
              <a:xfrm>
                <a:off x="660400" y="1372724"/>
                <a:ext cx="4064000" cy="4670933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accent1">
                    <a:alpha val="50000"/>
                  </a:schemeClr>
                </a:solidFill>
              </a:ln>
              <a:effectLst>
                <a:outerShdw blurRad="127000" dist="63500" dir="5400000" sx="95000" sy="95000" algn="ctr" rotWithShape="0">
                  <a:schemeClr val="accent1">
                    <a:alpha val="15000"/>
                  </a:scheme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65" name="组合 164">
              <a:extLst>
                <a:ext uri="{FF2B5EF4-FFF2-40B4-BE49-F238E27FC236}">
                  <a16:creationId xmlns:a16="http://schemas.microsoft.com/office/drawing/2014/main" id="{ECDDA9AF-EE98-4E93-DAEB-5A59C72880C4}"/>
                </a:ext>
              </a:extLst>
            </p:cNvPr>
            <p:cNvGrpSpPr/>
            <p:nvPr/>
          </p:nvGrpSpPr>
          <p:grpSpPr>
            <a:xfrm>
              <a:off x="810423" y="1724137"/>
              <a:ext cx="3567530" cy="3520885"/>
              <a:chOff x="756733" y="2663151"/>
              <a:chExt cx="3276937" cy="3234092"/>
            </a:xfrm>
          </p:grpSpPr>
          <p:graphicFrame>
            <p:nvGraphicFramePr>
              <p:cNvPr id="166" name="图表 165">
                <a:extLst>
                  <a:ext uri="{FF2B5EF4-FFF2-40B4-BE49-F238E27FC236}">
                    <a16:creationId xmlns:a16="http://schemas.microsoft.com/office/drawing/2014/main" id="{8B09E38E-B630-819A-CD0E-4F93C303DD61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4283433440"/>
                  </p:ext>
                </p:extLst>
              </p:nvPr>
            </p:nvGraphicFramePr>
            <p:xfrm>
              <a:off x="756733" y="2663151"/>
              <a:ext cx="3276937" cy="2929615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4"/>
              </a:graphicData>
            </a:graphic>
          </p:graphicFrame>
          <p:grpSp>
            <p:nvGrpSpPr>
              <p:cNvPr id="167" name="组合 166">
                <a:extLst>
                  <a:ext uri="{FF2B5EF4-FFF2-40B4-BE49-F238E27FC236}">
                    <a16:creationId xmlns:a16="http://schemas.microsoft.com/office/drawing/2014/main" id="{4DFB7D34-2EFD-ED6F-A70D-9231938EF568}"/>
                  </a:ext>
                </a:extLst>
              </p:cNvPr>
              <p:cNvGrpSpPr/>
              <p:nvPr/>
            </p:nvGrpSpPr>
            <p:grpSpPr>
              <a:xfrm>
                <a:off x="833258" y="5529724"/>
                <a:ext cx="3123887" cy="367519"/>
                <a:chOff x="796406" y="5529724"/>
                <a:chExt cx="3123887" cy="367519"/>
              </a:xfrm>
            </p:grpSpPr>
            <p:sp>
              <p:nvSpPr>
                <p:cNvPr id="168" name="矩形 167">
                  <a:extLst>
                    <a:ext uri="{FF2B5EF4-FFF2-40B4-BE49-F238E27FC236}">
                      <a16:creationId xmlns:a16="http://schemas.microsoft.com/office/drawing/2014/main" id="{5482118D-B0D4-3A38-FE34-637BE0D5F18F}"/>
                    </a:ext>
                  </a:extLst>
                </p:cNvPr>
                <p:cNvSpPr/>
                <p:nvPr/>
              </p:nvSpPr>
              <p:spPr>
                <a:xfrm>
                  <a:off x="928642" y="5529724"/>
                  <a:ext cx="2859414" cy="367519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zh-CN" altLang="en-US" sz="2000" dirty="0">
                      <a:latin typeface="Arial" panose="020B0604020202020204" pitchFamily="34" charset="0"/>
                      <a:ea typeface="微软雅黑" panose="020B0503020204020204" pitchFamily="34" charset="-122"/>
                      <a:cs typeface="+mn-ea"/>
                      <a:sym typeface="Arial" panose="020B0604020202020204" pitchFamily="34" charset="0"/>
                    </a:rPr>
                    <a:t>在此处输入图表信息</a:t>
                  </a:r>
                </a:p>
              </p:txBody>
            </p:sp>
            <p:grpSp>
              <p:nvGrpSpPr>
                <p:cNvPr id="169" name="组合 168">
                  <a:extLst>
                    <a:ext uri="{FF2B5EF4-FFF2-40B4-BE49-F238E27FC236}">
                      <a16:creationId xmlns:a16="http://schemas.microsoft.com/office/drawing/2014/main" id="{89E57412-FB0D-6EBE-8B00-2BAEC8AAE983}"/>
                    </a:ext>
                  </a:extLst>
                </p:cNvPr>
                <p:cNvGrpSpPr/>
                <p:nvPr/>
              </p:nvGrpSpPr>
              <p:grpSpPr>
                <a:xfrm>
                  <a:off x="3621378" y="5603421"/>
                  <a:ext cx="298915" cy="252716"/>
                  <a:chOff x="7956600" y="1774336"/>
                  <a:chExt cx="196800" cy="166384"/>
                </a:xfrm>
              </p:grpSpPr>
              <p:sp>
                <p:nvSpPr>
                  <p:cNvPr id="173" name="箭头: V 形 172">
                    <a:extLst>
                      <a:ext uri="{FF2B5EF4-FFF2-40B4-BE49-F238E27FC236}">
                        <a16:creationId xmlns:a16="http://schemas.microsoft.com/office/drawing/2014/main" id="{09A0F5F6-A62D-D0A2-5EA1-D29627482D7D}"/>
                      </a:ext>
                    </a:extLst>
                  </p:cNvPr>
                  <p:cNvSpPr/>
                  <p:nvPr/>
                </p:nvSpPr>
                <p:spPr>
                  <a:xfrm>
                    <a:off x="7956600" y="1774336"/>
                    <a:ext cx="101550" cy="166384"/>
                  </a:xfrm>
                  <a:prstGeom prst="chevron">
                    <a:avLst>
                      <a:gd name="adj" fmla="val 55208"/>
                    </a:avLst>
                  </a:prstGeom>
                  <a:gradFill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5000"/>
                        </a:schemeClr>
                      </a:gs>
                    </a:gsLst>
                    <a:lin ang="0" scaled="0"/>
                  </a:gradFill>
                  <a:ln w="635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微软雅黑" panose="020B0503020204020204" pitchFamily="34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74" name="箭头: V 形 173">
                    <a:extLst>
                      <a:ext uri="{FF2B5EF4-FFF2-40B4-BE49-F238E27FC236}">
                        <a16:creationId xmlns:a16="http://schemas.microsoft.com/office/drawing/2014/main" id="{32B1D8D5-FAC8-9B46-47E1-CB3B02522898}"/>
                      </a:ext>
                    </a:extLst>
                  </p:cNvPr>
                  <p:cNvSpPr/>
                  <p:nvPr/>
                </p:nvSpPr>
                <p:spPr>
                  <a:xfrm>
                    <a:off x="8051850" y="1774336"/>
                    <a:ext cx="101550" cy="166384"/>
                  </a:xfrm>
                  <a:prstGeom prst="chevron">
                    <a:avLst>
                      <a:gd name="adj" fmla="val 55208"/>
                    </a:avLst>
                  </a:prstGeom>
                  <a:gradFill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5000"/>
                        </a:schemeClr>
                      </a:gs>
                    </a:gsLst>
                    <a:lin ang="0" scaled="0"/>
                  </a:gradFill>
                  <a:ln w="635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微软雅黑" panose="020B0503020204020204" pitchFamily="34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</p:grpSp>
            <p:grpSp>
              <p:nvGrpSpPr>
                <p:cNvPr id="170" name="组合 169">
                  <a:extLst>
                    <a:ext uri="{FF2B5EF4-FFF2-40B4-BE49-F238E27FC236}">
                      <a16:creationId xmlns:a16="http://schemas.microsoft.com/office/drawing/2014/main" id="{2131C2CE-46F6-F757-CCD8-0700160A6BE7}"/>
                    </a:ext>
                  </a:extLst>
                </p:cNvPr>
                <p:cNvGrpSpPr/>
                <p:nvPr/>
              </p:nvGrpSpPr>
              <p:grpSpPr>
                <a:xfrm flipH="1">
                  <a:off x="796406" y="5603421"/>
                  <a:ext cx="298915" cy="252716"/>
                  <a:chOff x="7956600" y="1774336"/>
                  <a:chExt cx="196800" cy="166384"/>
                </a:xfrm>
              </p:grpSpPr>
              <p:sp>
                <p:nvSpPr>
                  <p:cNvPr id="171" name="箭头: V 形 170">
                    <a:extLst>
                      <a:ext uri="{FF2B5EF4-FFF2-40B4-BE49-F238E27FC236}">
                        <a16:creationId xmlns:a16="http://schemas.microsoft.com/office/drawing/2014/main" id="{5BE423A0-B876-8621-D497-8D90B69C4C76}"/>
                      </a:ext>
                    </a:extLst>
                  </p:cNvPr>
                  <p:cNvSpPr/>
                  <p:nvPr/>
                </p:nvSpPr>
                <p:spPr>
                  <a:xfrm>
                    <a:off x="7956600" y="1774336"/>
                    <a:ext cx="101550" cy="166384"/>
                  </a:xfrm>
                  <a:prstGeom prst="chevron">
                    <a:avLst>
                      <a:gd name="adj" fmla="val 55208"/>
                    </a:avLst>
                  </a:prstGeom>
                  <a:gradFill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5000"/>
                        </a:schemeClr>
                      </a:gs>
                    </a:gsLst>
                    <a:lin ang="0" scaled="0"/>
                  </a:gradFill>
                  <a:ln w="635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微软雅黑" panose="020B0503020204020204" pitchFamily="34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72" name="箭头: V 形 171">
                    <a:extLst>
                      <a:ext uri="{FF2B5EF4-FFF2-40B4-BE49-F238E27FC236}">
                        <a16:creationId xmlns:a16="http://schemas.microsoft.com/office/drawing/2014/main" id="{1229B97C-854E-862A-8889-53E0D0D7DD04}"/>
                      </a:ext>
                    </a:extLst>
                  </p:cNvPr>
                  <p:cNvSpPr/>
                  <p:nvPr/>
                </p:nvSpPr>
                <p:spPr>
                  <a:xfrm>
                    <a:off x="8051850" y="1774336"/>
                    <a:ext cx="101550" cy="166384"/>
                  </a:xfrm>
                  <a:prstGeom prst="chevron">
                    <a:avLst>
                      <a:gd name="adj" fmla="val 55208"/>
                    </a:avLst>
                  </a:prstGeom>
                  <a:gradFill>
                    <a:gsLst>
                      <a:gs pos="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5000"/>
                        </a:schemeClr>
                      </a:gs>
                    </a:gsLst>
                    <a:lin ang="0" scaled="0"/>
                  </a:gradFill>
                  <a:ln w="635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微软雅黑" panose="020B0503020204020204" pitchFamily="34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</p:grpSp>
          </p:grpSp>
        </p:grpSp>
      </p:grpSp>
      <p:grpSp>
        <p:nvGrpSpPr>
          <p:cNvPr id="130" name="组合 129">
            <a:extLst>
              <a:ext uri="{FF2B5EF4-FFF2-40B4-BE49-F238E27FC236}">
                <a16:creationId xmlns:a16="http://schemas.microsoft.com/office/drawing/2014/main" id="{915D5CE7-444B-417C-CD89-7A17D2C036F9}"/>
              </a:ext>
            </a:extLst>
          </p:cNvPr>
          <p:cNvGrpSpPr/>
          <p:nvPr/>
        </p:nvGrpSpPr>
        <p:grpSpPr>
          <a:xfrm>
            <a:off x="4943937" y="1560512"/>
            <a:ext cx="6574963" cy="1989875"/>
            <a:chOff x="4821866" y="1560512"/>
            <a:chExt cx="6574963" cy="1989875"/>
          </a:xfrm>
        </p:grpSpPr>
        <p:grpSp>
          <p:nvGrpSpPr>
            <p:cNvPr id="148" name="组合 147">
              <a:extLst>
                <a:ext uri="{FF2B5EF4-FFF2-40B4-BE49-F238E27FC236}">
                  <a16:creationId xmlns:a16="http://schemas.microsoft.com/office/drawing/2014/main" id="{0B38377E-BC46-3001-858D-1F9F716C7A9C}"/>
                </a:ext>
              </a:extLst>
            </p:cNvPr>
            <p:cNvGrpSpPr/>
            <p:nvPr/>
          </p:nvGrpSpPr>
          <p:grpSpPr>
            <a:xfrm>
              <a:off x="4821866" y="1560512"/>
              <a:ext cx="6574963" cy="1989875"/>
              <a:chOff x="4750232" y="2063326"/>
              <a:chExt cx="6574963" cy="1365674"/>
            </a:xfrm>
          </p:grpSpPr>
          <p:sp>
            <p:nvSpPr>
              <p:cNvPr id="162" name="矩形: 圆角 161">
                <a:extLst>
                  <a:ext uri="{FF2B5EF4-FFF2-40B4-BE49-F238E27FC236}">
                    <a16:creationId xmlns:a16="http://schemas.microsoft.com/office/drawing/2014/main" id="{EB46CAF2-73B5-0567-4D9D-3D83FF52D40C}"/>
                  </a:ext>
                </a:extLst>
              </p:cNvPr>
              <p:cNvSpPr/>
              <p:nvPr/>
            </p:nvSpPr>
            <p:spPr>
              <a:xfrm>
                <a:off x="4750232" y="2063326"/>
                <a:ext cx="6574963" cy="1365674"/>
              </a:xfrm>
              <a:prstGeom prst="roundRect">
                <a:avLst>
                  <a:gd name="adj" fmla="val 0"/>
                </a:avLst>
              </a:prstGeom>
              <a:solidFill>
                <a:schemeClr val="bg1"/>
              </a:solidFill>
              <a:ln w="9525">
                <a:solidFill>
                  <a:schemeClr val="accent1">
                    <a:alpha val="50000"/>
                  </a:schemeClr>
                </a:solidFill>
              </a:ln>
              <a:effectLst>
                <a:outerShdw blurRad="127000" dist="63500" dir="5400000" sx="95000" sy="95000" algn="ctr" rotWithShape="0">
                  <a:schemeClr val="accent1">
                    <a:alpha val="15000"/>
                  </a:scheme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63" name="矩形 162">
                <a:extLst>
                  <a:ext uri="{FF2B5EF4-FFF2-40B4-BE49-F238E27FC236}">
                    <a16:creationId xmlns:a16="http://schemas.microsoft.com/office/drawing/2014/main" id="{658E1A7C-8560-A11C-1431-9738DED5EB15}"/>
                  </a:ext>
                </a:extLst>
              </p:cNvPr>
              <p:cNvSpPr/>
              <p:nvPr/>
            </p:nvSpPr>
            <p:spPr>
              <a:xfrm>
                <a:off x="4750233" y="2063326"/>
                <a:ext cx="45719" cy="1365674"/>
              </a:xfrm>
              <a:prstGeom prst="rect">
                <a:avLst/>
              </a:prstGeom>
              <a:gradFill>
                <a:gsLst>
                  <a:gs pos="0">
                    <a:schemeClr val="accent1">
                      <a:lumMod val="90000"/>
                      <a:lumOff val="10000"/>
                    </a:schemeClr>
                  </a:gs>
                  <a:gs pos="100000">
                    <a:schemeClr val="accent1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49" name="组合 148">
              <a:extLst>
                <a:ext uri="{FF2B5EF4-FFF2-40B4-BE49-F238E27FC236}">
                  <a16:creationId xmlns:a16="http://schemas.microsoft.com/office/drawing/2014/main" id="{ADE68DEB-DBBD-97C1-2ECA-5E2D4A705D93}"/>
                </a:ext>
              </a:extLst>
            </p:cNvPr>
            <p:cNvGrpSpPr/>
            <p:nvPr/>
          </p:nvGrpSpPr>
          <p:grpSpPr>
            <a:xfrm>
              <a:off x="5338077" y="1915268"/>
              <a:ext cx="5542541" cy="1280363"/>
              <a:chOff x="5285459" y="1898696"/>
              <a:chExt cx="5542541" cy="1280363"/>
            </a:xfrm>
          </p:grpSpPr>
          <p:grpSp>
            <p:nvGrpSpPr>
              <p:cNvPr id="150" name="组合 149">
                <a:extLst>
                  <a:ext uri="{FF2B5EF4-FFF2-40B4-BE49-F238E27FC236}">
                    <a16:creationId xmlns:a16="http://schemas.microsoft.com/office/drawing/2014/main" id="{8A8AD743-9AD1-BD5E-3DAF-659400E5FFBF}"/>
                  </a:ext>
                </a:extLst>
              </p:cNvPr>
              <p:cNvGrpSpPr/>
              <p:nvPr/>
            </p:nvGrpSpPr>
            <p:grpSpPr>
              <a:xfrm>
                <a:off x="5285459" y="1898696"/>
                <a:ext cx="1869992" cy="1280363"/>
                <a:chOff x="5285459" y="2035780"/>
                <a:chExt cx="1869992" cy="1280363"/>
              </a:xfrm>
            </p:grpSpPr>
            <p:sp>
              <p:nvSpPr>
                <p:cNvPr id="154" name="文本框 153">
                  <a:extLst>
                    <a:ext uri="{FF2B5EF4-FFF2-40B4-BE49-F238E27FC236}">
                      <a16:creationId xmlns:a16="http://schemas.microsoft.com/office/drawing/2014/main" id="{27F2D7AE-1479-019D-7515-1466CD8D0EEA}"/>
                    </a:ext>
                  </a:extLst>
                </p:cNvPr>
                <p:cNvSpPr txBox="1"/>
                <p:nvPr/>
              </p:nvSpPr>
              <p:spPr>
                <a:xfrm>
                  <a:off x="5321957" y="2946811"/>
                  <a:ext cx="1796996" cy="369332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>
                  <a:defPPr>
                    <a:defRPr lang="zh-CN"/>
                  </a:defPPr>
                  <a:lvl1pPr>
                    <a:lnSpc>
                      <a:spcPct val="125000"/>
                    </a:lnSpc>
                    <a:defRPr sz="120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汉仪旗黑KW 55S" panose="00020600040101010101" pitchFamily="18" charset="-122"/>
                      <a:ea typeface="汉仪旗黑KW 55S" panose="00020600040101010101" pitchFamily="18" charset="-122"/>
                    </a:defRPr>
                  </a:lvl1pPr>
                </a:lstStyle>
                <a:p>
                  <a:pPr algn="ctr">
                    <a:lnSpc>
                      <a:spcPct val="100000"/>
                    </a:lnSpc>
                  </a:pPr>
                  <a:r>
                    <a:rPr lang="zh-CN" altLang="en-US" sz="1800" dirty="0">
                      <a:solidFill>
                        <a:schemeClr val="tx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+mn-ea"/>
                      <a:sym typeface="Arial" panose="020B0604020202020204" pitchFamily="34" charset="0"/>
                    </a:rPr>
                    <a:t>输入数据标题</a:t>
                  </a:r>
                </a:p>
              </p:txBody>
            </p:sp>
            <p:grpSp>
              <p:nvGrpSpPr>
                <p:cNvPr id="155" name="组合 154">
                  <a:extLst>
                    <a:ext uri="{FF2B5EF4-FFF2-40B4-BE49-F238E27FC236}">
                      <a16:creationId xmlns:a16="http://schemas.microsoft.com/office/drawing/2014/main" id="{DCF4C71C-A487-EA42-D8B1-006E106F7DED}"/>
                    </a:ext>
                  </a:extLst>
                </p:cNvPr>
                <p:cNvGrpSpPr/>
                <p:nvPr/>
              </p:nvGrpSpPr>
              <p:grpSpPr>
                <a:xfrm>
                  <a:off x="5285459" y="2035780"/>
                  <a:ext cx="1869992" cy="707886"/>
                  <a:chOff x="5285459" y="2035780"/>
                  <a:chExt cx="1869992" cy="707886"/>
                </a:xfrm>
              </p:grpSpPr>
              <p:grpSp>
                <p:nvGrpSpPr>
                  <p:cNvPr id="156" name="组合 155">
                    <a:extLst>
                      <a:ext uri="{FF2B5EF4-FFF2-40B4-BE49-F238E27FC236}">
                        <a16:creationId xmlns:a16="http://schemas.microsoft.com/office/drawing/2014/main" id="{3B60F8A3-A9A3-47F5-68D9-5B8B457F158B}"/>
                      </a:ext>
                    </a:extLst>
                  </p:cNvPr>
                  <p:cNvGrpSpPr/>
                  <p:nvPr/>
                </p:nvGrpSpPr>
                <p:grpSpPr>
                  <a:xfrm>
                    <a:off x="5285459" y="2085575"/>
                    <a:ext cx="1869992" cy="608296"/>
                    <a:chOff x="5285459" y="2085207"/>
                    <a:chExt cx="1869992" cy="608296"/>
                  </a:xfrm>
                </p:grpSpPr>
                <p:sp>
                  <p:nvSpPr>
                    <p:cNvPr id="160" name="Freeform 1267">
                      <a:extLst>
                        <a:ext uri="{FF2B5EF4-FFF2-40B4-BE49-F238E27FC236}">
                          <a16:creationId xmlns:a16="http://schemas.microsoft.com/office/drawing/2014/main" id="{E1C5D932-3F00-7F71-4FC8-34AF25D1B9C8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5285459" y="2085207"/>
                      <a:ext cx="295246" cy="608296"/>
                    </a:xfrm>
                    <a:custGeom>
                      <a:avLst/>
                      <a:gdLst>
                        <a:gd name="T0" fmla="*/ 165 w 918"/>
                        <a:gd name="T1" fmla="*/ 1085 h 1891"/>
                        <a:gd name="T2" fmla="*/ 26 w 918"/>
                        <a:gd name="T3" fmla="*/ 731 h 1891"/>
                        <a:gd name="T4" fmla="*/ 152 w 918"/>
                        <a:gd name="T5" fmla="*/ 898 h 1891"/>
                        <a:gd name="T6" fmla="*/ 82 w 918"/>
                        <a:gd name="T7" fmla="*/ 555 h 1891"/>
                        <a:gd name="T8" fmla="*/ 164 w 918"/>
                        <a:gd name="T9" fmla="*/ 607 h 1891"/>
                        <a:gd name="T10" fmla="*/ 218 w 918"/>
                        <a:gd name="T11" fmla="*/ 572 h 1891"/>
                        <a:gd name="T12" fmla="*/ 268 w 918"/>
                        <a:gd name="T13" fmla="*/ 258 h 1891"/>
                        <a:gd name="T14" fmla="*/ 337 w 918"/>
                        <a:gd name="T15" fmla="*/ 359 h 1891"/>
                        <a:gd name="T16" fmla="*/ 400 w 918"/>
                        <a:gd name="T17" fmla="*/ 195 h 1891"/>
                        <a:gd name="T18" fmla="*/ 414 w 918"/>
                        <a:gd name="T19" fmla="*/ 218 h 1891"/>
                        <a:gd name="T20" fmla="*/ 473 w 918"/>
                        <a:gd name="T21" fmla="*/ 209 h 1891"/>
                        <a:gd name="T22" fmla="*/ 534 w 918"/>
                        <a:gd name="T23" fmla="*/ 80 h 1891"/>
                        <a:gd name="T24" fmla="*/ 634 w 918"/>
                        <a:gd name="T25" fmla="*/ 88 h 1891"/>
                        <a:gd name="T26" fmla="*/ 643 w 918"/>
                        <a:gd name="T27" fmla="*/ 107 h 1891"/>
                        <a:gd name="T28" fmla="*/ 688 w 918"/>
                        <a:gd name="T29" fmla="*/ 173 h 1891"/>
                        <a:gd name="T30" fmla="*/ 494 w 918"/>
                        <a:gd name="T31" fmla="*/ 214 h 1891"/>
                        <a:gd name="T32" fmla="*/ 447 w 918"/>
                        <a:gd name="T33" fmla="*/ 264 h 1891"/>
                        <a:gd name="T34" fmla="*/ 545 w 918"/>
                        <a:gd name="T35" fmla="*/ 305 h 1891"/>
                        <a:gd name="T36" fmla="*/ 347 w 918"/>
                        <a:gd name="T37" fmla="*/ 373 h 1891"/>
                        <a:gd name="T38" fmla="*/ 405 w 918"/>
                        <a:gd name="T39" fmla="*/ 459 h 1891"/>
                        <a:gd name="T40" fmla="*/ 237 w 918"/>
                        <a:gd name="T41" fmla="*/ 570 h 1891"/>
                        <a:gd name="T42" fmla="*/ 327 w 918"/>
                        <a:gd name="T43" fmla="*/ 601 h 1891"/>
                        <a:gd name="T44" fmla="*/ 190 w 918"/>
                        <a:gd name="T45" fmla="*/ 730 h 1891"/>
                        <a:gd name="T46" fmla="*/ 274 w 918"/>
                        <a:gd name="T47" fmla="*/ 758 h 1891"/>
                        <a:gd name="T48" fmla="*/ 187 w 918"/>
                        <a:gd name="T49" fmla="*/ 858 h 1891"/>
                        <a:gd name="T50" fmla="*/ 318 w 918"/>
                        <a:gd name="T51" fmla="*/ 805 h 1891"/>
                        <a:gd name="T52" fmla="*/ 181 w 918"/>
                        <a:gd name="T53" fmla="*/ 1083 h 1891"/>
                        <a:gd name="T54" fmla="*/ 321 w 918"/>
                        <a:gd name="T55" fmla="*/ 922 h 1891"/>
                        <a:gd name="T56" fmla="*/ 199 w 918"/>
                        <a:gd name="T57" fmla="*/ 1160 h 1891"/>
                        <a:gd name="T58" fmla="*/ 342 w 918"/>
                        <a:gd name="T59" fmla="*/ 1078 h 1891"/>
                        <a:gd name="T60" fmla="*/ 271 w 918"/>
                        <a:gd name="T61" fmla="*/ 1334 h 1891"/>
                        <a:gd name="T62" fmla="*/ 390 w 918"/>
                        <a:gd name="T63" fmla="*/ 1237 h 1891"/>
                        <a:gd name="T64" fmla="*/ 384 w 918"/>
                        <a:gd name="T65" fmla="*/ 1513 h 1891"/>
                        <a:gd name="T66" fmla="*/ 430 w 918"/>
                        <a:gd name="T67" fmla="*/ 1513 h 1891"/>
                        <a:gd name="T68" fmla="*/ 541 w 918"/>
                        <a:gd name="T69" fmla="*/ 1674 h 1891"/>
                        <a:gd name="T70" fmla="*/ 624 w 918"/>
                        <a:gd name="T71" fmla="*/ 1508 h 1891"/>
                        <a:gd name="T72" fmla="*/ 776 w 918"/>
                        <a:gd name="T73" fmla="*/ 1808 h 1891"/>
                        <a:gd name="T74" fmla="*/ 903 w 918"/>
                        <a:gd name="T75" fmla="*/ 1868 h 1891"/>
                        <a:gd name="T76" fmla="*/ 654 w 918"/>
                        <a:gd name="T77" fmla="*/ 1881 h 1891"/>
                        <a:gd name="T78" fmla="*/ 397 w 918"/>
                        <a:gd name="T79" fmla="*/ 1758 h 1891"/>
                        <a:gd name="T80" fmla="*/ 538 w 918"/>
                        <a:gd name="T81" fmla="*/ 1691 h 1891"/>
                        <a:gd name="T82" fmla="*/ 185 w 918"/>
                        <a:gd name="T83" fmla="*/ 1581 h 1891"/>
                        <a:gd name="T84" fmla="*/ 460 w 918"/>
                        <a:gd name="T85" fmla="*/ 1631 h 1891"/>
                        <a:gd name="T86" fmla="*/ 361 w 918"/>
                        <a:gd name="T87" fmla="*/ 1529 h 1891"/>
                        <a:gd name="T88" fmla="*/ 70 w 918"/>
                        <a:gd name="T89" fmla="*/ 1358 h 1891"/>
                        <a:gd name="T90" fmla="*/ 316 w 918"/>
                        <a:gd name="T91" fmla="*/ 1463 h 1891"/>
                        <a:gd name="T92" fmla="*/ 13 w 918"/>
                        <a:gd name="T93" fmla="*/ 1142 h 1891"/>
                        <a:gd name="T94" fmla="*/ 217 w 918"/>
                        <a:gd name="T95" fmla="*/ 1275 h 1891"/>
                        <a:gd name="T96" fmla="*/ 2 w 918"/>
                        <a:gd name="T97" fmla="*/ 945 h 189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  <a:cxn ang="0">
                          <a:pos x="T52" y="T53"/>
                        </a:cxn>
                        <a:cxn ang="0">
                          <a:pos x="T54" y="T55"/>
                        </a:cxn>
                        <a:cxn ang="0">
                          <a:pos x="T56" y="T57"/>
                        </a:cxn>
                        <a:cxn ang="0">
                          <a:pos x="T58" y="T59"/>
                        </a:cxn>
                        <a:cxn ang="0">
                          <a:pos x="T60" y="T61"/>
                        </a:cxn>
                        <a:cxn ang="0">
                          <a:pos x="T62" y="T63"/>
                        </a:cxn>
                        <a:cxn ang="0">
                          <a:pos x="T64" y="T65"/>
                        </a:cxn>
                        <a:cxn ang="0">
                          <a:pos x="T66" y="T67"/>
                        </a:cxn>
                        <a:cxn ang="0">
                          <a:pos x="T68" y="T69"/>
                        </a:cxn>
                        <a:cxn ang="0">
                          <a:pos x="T70" y="T71"/>
                        </a:cxn>
                        <a:cxn ang="0">
                          <a:pos x="T72" y="T73"/>
                        </a:cxn>
                        <a:cxn ang="0">
                          <a:pos x="T74" y="T75"/>
                        </a:cxn>
                        <a:cxn ang="0">
                          <a:pos x="T76" y="T77"/>
                        </a:cxn>
                        <a:cxn ang="0">
                          <a:pos x="T78" y="T79"/>
                        </a:cxn>
                        <a:cxn ang="0">
                          <a:pos x="T80" y="T81"/>
                        </a:cxn>
                        <a:cxn ang="0">
                          <a:pos x="T82" y="T83"/>
                        </a:cxn>
                        <a:cxn ang="0">
                          <a:pos x="T84" y="T85"/>
                        </a:cxn>
                        <a:cxn ang="0">
                          <a:pos x="T86" y="T87"/>
                        </a:cxn>
                        <a:cxn ang="0">
                          <a:pos x="T88" y="T89"/>
                        </a:cxn>
                        <a:cxn ang="0">
                          <a:pos x="T90" y="T91"/>
                        </a:cxn>
                        <a:cxn ang="0">
                          <a:pos x="T92" y="T93"/>
                        </a:cxn>
                        <a:cxn ang="0">
                          <a:pos x="T94" y="T95"/>
                        </a:cxn>
                        <a:cxn ang="0">
                          <a:pos x="T96" y="T97"/>
                        </a:cxn>
                      </a:cxnLst>
                      <a:rect l="0" t="0" r="r" b="b"/>
                      <a:pathLst>
                        <a:path w="918" h="1891">
                          <a:moveTo>
                            <a:pt x="0" y="922"/>
                          </a:moveTo>
                          <a:cubicBezTo>
                            <a:pt x="27" y="924"/>
                            <a:pt x="51" y="936"/>
                            <a:pt x="73" y="951"/>
                          </a:cubicBezTo>
                          <a:cubicBezTo>
                            <a:pt x="107" y="975"/>
                            <a:pt x="129" y="1009"/>
                            <a:pt x="147" y="1046"/>
                          </a:cubicBezTo>
                          <a:cubicBezTo>
                            <a:pt x="153" y="1058"/>
                            <a:pt x="159" y="1071"/>
                            <a:pt x="165" y="1085"/>
                          </a:cubicBezTo>
                          <a:cubicBezTo>
                            <a:pt x="161" y="1047"/>
                            <a:pt x="157" y="1010"/>
                            <a:pt x="153" y="974"/>
                          </a:cubicBezTo>
                          <a:cubicBezTo>
                            <a:pt x="141" y="971"/>
                            <a:pt x="129" y="968"/>
                            <a:pt x="117" y="963"/>
                          </a:cubicBezTo>
                          <a:cubicBezTo>
                            <a:pt x="72" y="944"/>
                            <a:pt x="47" y="908"/>
                            <a:pt x="34" y="862"/>
                          </a:cubicBezTo>
                          <a:cubicBezTo>
                            <a:pt x="22" y="819"/>
                            <a:pt x="21" y="775"/>
                            <a:pt x="26" y="731"/>
                          </a:cubicBezTo>
                          <a:cubicBezTo>
                            <a:pt x="26" y="731"/>
                            <a:pt x="26" y="730"/>
                            <a:pt x="27" y="729"/>
                          </a:cubicBezTo>
                          <a:cubicBezTo>
                            <a:pt x="31" y="730"/>
                            <a:pt x="35" y="731"/>
                            <a:pt x="38" y="732"/>
                          </a:cubicBezTo>
                          <a:cubicBezTo>
                            <a:pt x="78" y="750"/>
                            <a:pt x="108" y="779"/>
                            <a:pt x="124" y="819"/>
                          </a:cubicBezTo>
                          <a:cubicBezTo>
                            <a:pt x="135" y="845"/>
                            <a:pt x="144" y="874"/>
                            <a:pt x="152" y="898"/>
                          </a:cubicBezTo>
                          <a:cubicBezTo>
                            <a:pt x="155" y="867"/>
                            <a:pt x="157" y="832"/>
                            <a:pt x="160" y="796"/>
                          </a:cubicBezTo>
                          <a:cubicBezTo>
                            <a:pt x="142" y="789"/>
                            <a:pt x="125" y="780"/>
                            <a:pt x="110" y="766"/>
                          </a:cubicBezTo>
                          <a:cubicBezTo>
                            <a:pt x="86" y="742"/>
                            <a:pt x="73" y="712"/>
                            <a:pt x="70" y="679"/>
                          </a:cubicBezTo>
                          <a:cubicBezTo>
                            <a:pt x="65" y="637"/>
                            <a:pt x="71" y="596"/>
                            <a:pt x="82" y="555"/>
                          </a:cubicBezTo>
                          <a:cubicBezTo>
                            <a:pt x="82" y="554"/>
                            <a:pt x="83" y="552"/>
                            <a:pt x="84" y="549"/>
                          </a:cubicBezTo>
                          <a:cubicBezTo>
                            <a:pt x="156" y="590"/>
                            <a:pt x="168" y="658"/>
                            <a:pt x="171" y="732"/>
                          </a:cubicBezTo>
                          <a:cubicBezTo>
                            <a:pt x="180" y="698"/>
                            <a:pt x="188" y="666"/>
                            <a:pt x="196" y="635"/>
                          </a:cubicBezTo>
                          <a:cubicBezTo>
                            <a:pt x="185" y="626"/>
                            <a:pt x="173" y="617"/>
                            <a:pt x="164" y="607"/>
                          </a:cubicBezTo>
                          <a:cubicBezTo>
                            <a:pt x="138" y="580"/>
                            <a:pt x="130" y="547"/>
                            <a:pt x="132" y="511"/>
                          </a:cubicBezTo>
                          <a:cubicBezTo>
                            <a:pt x="135" y="471"/>
                            <a:pt x="146" y="434"/>
                            <a:pt x="163" y="398"/>
                          </a:cubicBezTo>
                          <a:cubicBezTo>
                            <a:pt x="164" y="397"/>
                            <a:pt x="165" y="396"/>
                            <a:pt x="166" y="394"/>
                          </a:cubicBezTo>
                          <a:cubicBezTo>
                            <a:pt x="227" y="441"/>
                            <a:pt x="227" y="505"/>
                            <a:pt x="218" y="572"/>
                          </a:cubicBezTo>
                          <a:cubicBezTo>
                            <a:pt x="232" y="543"/>
                            <a:pt x="245" y="514"/>
                            <a:pt x="258" y="485"/>
                          </a:cubicBezTo>
                          <a:cubicBezTo>
                            <a:pt x="258" y="485"/>
                            <a:pt x="258" y="484"/>
                            <a:pt x="258" y="484"/>
                          </a:cubicBezTo>
                          <a:cubicBezTo>
                            <a:pt x="219" y="453"/>
                            <a:pt x="208" y="413"/>
                            <a:pt x="218" y="366"/>
                          </a:cubicBezTo>
                          <a:cubicBezTo>
                            <a:pt x="226" y="326"/>
                            <a:pt x="245" y="292"/>
                            <a:pt x="268" y="258"/>
                          </a:cubicBezTo>
                          <a:cubicBezTo>
                            <a:pt x="273" y="264"/>
                            <a:pt x="278" y="268"/>
                            <a:pt x="281" y="273"/>
                          </a:cubicBezTo>
                          <a:cubicBezTo>
                            <a:pt x="305" y="307"/>
                            <a:pt x="308" y="345"/>
                            <a:pt x="300" y="384"/>
                          </a:cubicBezTo>
                          <a:cubicBezTo>
                            <a:pt x="297" y="400"/>
                            <a:pt x="292" y="415"/>
                            <a:pt x="288" y="432"/>
                          </a:cubicBezTo>
                          <a:cubicBezTo>
                            <a:pt x="305" y="407"/>
                            <a:pt x="321" y="383"/>
                            <a:pt x="337" y="359"/>
                          </a:cubicBezTo>
                          <a:cubicBezTo>
                            <a:pt x="324" y="345"/>
                            <a:pt x="314" y="329"/>
                            <a:pt x="311" y="309"/>
                          </a:cubicBezTo>
                          <a:cubicBezTo>
                            <a:pt x="307" y="287"/>
                            <a:pt x="309" y="266"/>
                            <a:pt x="317" y="246"/>
                          </a:cubicBezTo>
                          <a:cubicBezTo>
                            <a:pt x="331" y="210"/>
                            <a:pt x="354" y="179"/>
                            <a:pt x="381" y="151"/>
                          </a:cubicBezTo>
                          <a:cubicBezTo>
                            <a:pt x="391" y="164"/>
                            <a:pt x="397" y="179"/>
                            <a:pt x="400" y="195"/>
                          </a:cubicBezTo>
                          <a:cubicBezTo>
                            <a:pt x="407" y="228"/>
                            <a:pt x="397" y="258"/>
                            <a:pt x="384" y="288"/>
                          </a:cubicBezTo>
                          <a:cubicBezTo>
                            <a:pt x="381" y="296"/>
                            <a:pt x="377" y="303"/>
                            <a:pt x="374" y="312"/>
                          </a:cubicBezTo>
                          <a:cubicBezTo>
                            <a:pt x="392" y="292"/>
                            <a:pt x="410" y="272"/>
                            <a:pt x="428" y="253"/>
                          </a:cubicBezTo>
                          <a:cubicBezTo>
                            <a:pt x="423" y="241"/>
                            <a:pt x="417" y="230"/>
                            <a:pt x="414" y="218"/>
                          </a:cubicBezTo>
                          <a:cubicBezTo>
                            <a:pt x="407" y="187"/>
                            <a:pt x="418" y="160"/>
                            <a:pt x="435" y="134"/>
                          </a:cubicBezTo>
                          <a:cubicBezTo>
                            <a:pt x="451" y="109"/>
                            <a:pt x="472" y="88"/>
                            <a:pt x="495" y="69"/>
                          </a:cubicBezTo>
                          <a:cubicBezTo>
                            <a:pt x="496" y="68"/>
                            <a:pt x="498" y="67"/>
                            <a:pt x="501" y="65"/>
                          </a:cubicBezTo>
                          <a:cubicBezTo>
                            <a:pt x="527" y="120"/>
                            <a:pt x="502" y="165"/>
                            <a:pt x="473" y="209"/>
                          </a:cubicBezTo>
                          <a:cubicBezTo>
                            <a:pt x="475" y="208"/>
                            <a:pt x="476" y="207"/>
                            <a:pt x="477" y="206"/>
                          </a:cubicBezTo>
                          <a:cubicBezTo>
                            <a:pt x="493" y="194"/>
                            <a:pt x="508" y="181"/>
                            <a:pt x="523" y="168"/>
                          </a:cubicBezTo>
                          <a:cubicBezTo>
                            <a:pt x="527" y="165"/>
                            <a:pt x="529" y="162"/>
                            <a:pt x="526" y="156"/>
                          </a:cubicBezTo>
                          <a:cubicBezTo>
                            <a:pt x="515" y="129"/>
                            <a:pt x="520" y="104"/>
                            <a:pt x="534" y="80"/>
                          </a:cubicBezTo>
                          <a:cubicBezTo>
                            <a:pt x="549" y="54"/>
                            <a:pt x="593" y="14"/>
                            <a:pt x="622" y="0"/>
                          </a:cubicBezTo>
                          <a:cubicBezTo>
                            <a:pt x="631" y="23"/>
                            <a:pt x="630" y="46"/>
                            <a:pt x="620" y="66"/>
                          </a:cubicBezTo>
                          <a:cubicBezTo>
                            <a:pt x="610" y="86"/>
                            <a:pt x="596" y="105"/>
                            <a:pt x="583" y="126"/>
                          </a:cubicBezTo>
                          <a:cubicBezTo>
                            <a:pt x="601" y="113"/>
                            <a:pt x="620" y="103"/>
                            <a:pt x="634" y="88"/>
                          </a:cubicBezTo>
                          <a:cubicBezTo>
                            <a:pt x="676" y="41"/>
                            <a:pt x="728" y="14"/>
                            <a:pt x="789" y="7"/>
                          </a:cubicBezTo>
                          <a:cubicBezTo>
                            <a:pt x="805" y="5"/>
                            <a:pt x="821" y="5"/>
                            <a:pt x="840" y="4"/>
                          </a:cubicBezTo>
                          <a:cubicBezTo>
                            <a:pt x="837" y="7"/>
                            <a:pt x="836" y="9"/>
                            <a:pt x="835" y="10"/>
                          </a:cubicBezTo>
                          <a:cubicBezTo>
                            <a:pt x="780" y="60"/>
                            <a:pt x="717" y="94"/>
                            <a:pt x="643" y="107"/>
                          </a:cubicBezTo>
                          <a:cubicBezTo>
                            <a:pt x="641" y="107"/>
                            <a:pt x="639" y="108"/>
                            <a:pt x="637" y="109"/>
                          </a:cubicBezTo>
                          <a:cubicBezTo>
                            <a:pt x="622" y="118"/>
                            <a:pt x="608" y="127"/>
                            <a:pt x="594" y="136"/>
                          </a:cubicBezTo>
                          <a:cubicBezTo>
                            <a:pt x="640" y="122"/>
                            <a:pt x="684" y="119"/>
                            <a:pt x="722" y="159"/>
                          </a:cubicBezTo>
                          <a:cubicBezTo>
                            <a:pt x="710" y="164"/>
                            <a:pt x="699" y="169"/>
                            <a:pt x="688" y="173"/>
                          </a:cubicBezTo>
                          <a:cubicBezTo>
                            <a:pt x="658" y="185"/>
                            <a:pt x="627" y="195"/>
                            <a:pt x="593" y="193"/>
                          </a:cubicBezTo>
                          <a:cubicBezTo>
                            <a:pt x="576" y="192"/>
                            <a:pt x="561" y="187"/>
                            <a:pt x="546" y="178"/>
                          </a:cubicBezTo>
                          <a:cubicBezTo>
                            <a:pt x="542" y="175"/>
                            <a:pt x="539" y="176"/>
                            <a:pt x="534" y="179"/>
                          </a:cubicBezTo>
                          <a:cubicBezTo>
                            <a:pt x="521" y="191"/>
                            <a:pt x="507" y="202"/>
                            <a:pt x="494" y="214"/>
                          </a:cubicBezTo>
                          <a:cubicBezTo>
                            <a:pt x="541" y="193"/>
                            <a:pt x="587" y="188"/>
                            <a:pt x="632" y="225"/>
                          </a:cubicBezTo>
                          <a:cubicBezTo>
                            <a:pt x="615" y="234"/>
                            <a:pt x="601" y="243"/>
                            <a:pt x="585" y="250"/>
                          </a:cubicBezTo>
                          <a:cubicBezTo>
                            <a:pt x="563" y="261"/>
                            <a:pt x="540" y="271"/>
                            <a:pt x="515" y="274"/>
                          </a:cubicBezTo>
                          <a:cubicBezTo>
                            <a:pt x="491" y="277"/>
                            <a:pt x="469" y="274"/>
                            <a:pt x="447" y="264"/>
                          </a:cubicBezTo>
                          <a:cubicBezTo>
                            <a:pt x="445" y="263"/>
                            <a:pt x="440" y="264"/>
                            <a:pt x="439" y="265"/>
                          </a:cubicBezTo>
                          <a:cubicBezTo>
                            <a:pt x="425" y="280"/>
                            <a:pt x="411" y="295"/>
                            <a:pt x="397" y="311"/>
                          </a:cubicBezTo>
                          <a:cubicBezTo>
                            <a:pt x="420" y="297"/>
                            <a:pt x="443" y="286"/>
                            <a:pt x="470" y="284"/>
                          </a:cubicBezTo>
                          <a:cubicBezTo>
                            <a:pt x="497" y="282"/>
                            <a:pt x="522" y="289"/>
                            <a:pt x="545" y="305"/>
                          </a:cubicBezTo>
                          <a:cubicBezTo>
                            <a:pt x="541" y="309"/>
                            <a:pt x="538" y="311"/>
                            <a:pt x="534" y="314"/>
                          </a:cubicBezTo>
                          <a:cubicBezTo>
                            <a:pt x="509" y="334"/>
                            <a:pt x="482" y="352"/>
                            <a:pt x="453" y="364"/>
                          </a:cubicBezTo>
                          <a:cubicBezTo>
                            <a:pt x="422" y="377"/>
                            <a:pt x="391" y="379"/>
                            <a:pt x="359" y="369"/>
                          </a:cubicBezTo>
                          <a:cubicBezTo>
                            <a:pt x="353" y="368"/>
                            <a:pt x="350" y="368"/>
                            <a:pt x="347" y="373"/>
                          </a:cubicBezTo>
                          <a:cubicBezTo>
                            <a:pt x="337" y="389"/>
                            <a:pt x="326" y="404"/>
                            <a:pt x="316" y="420"/>
                          </a:cubicBezTo>
                          <a:cubicBezTo>
                            <a:pt x="314" y="422"/>
                            <a:pt x="313" y="424"/>
                            <a:pt x="312" y="427"/>
                          </a:cubicBezTo>
                          <a:cubicBezTo>
                            <a:pt x="359" y="386"/>
                            <a:pt x="409" y="371"/>
                            <a:pt x="468" y="400"/>
                          </a:cubicBezTo>
                          <a:cubicBezTo>
                            <a:pt x="449" y="423"/>
                            <a:pt x="428" y="442"/>
                            <a:pt x="405" y="459"/>
                          </a:cubicBezTo>
                          <a:cubicBezTo>
                            <a:pt x="388" y="471"/>
                            <a:pt x="370" y="483"/>
                            <a:pt x="350" y="488"/>
                          </a:cubicBezTo>
                          <a:cubicBezTo>
                            <a:pt x="338" y="491"/>
                            <a:pt x="325" y="494"/>
                            <a:pt x="312" y="494"/>
                          </a:cubicBezTo>
                          <a:cubicBezTo>
                            <a:pt x="300" y="495"/>
                            <a:pt x="287" y="493"/>
                            <a:pt x="273" y="492"/>
                          </a:cubicBezTo>
                          <a:cubicBezTo>
                            <a:pt x="262" y="518"/>
                            <a:pt x="249" y="544"/>
                            <a:pt x="237" y="570"/>
                          </a:cubicBezTo>
                          <a:cubicBezTo>
                            <a:pt x="238" y="571"/>
                            <a:pt x="238" y="571"/>
                            <a:pt x="239" y="571"/>
                          </a:cubicBezTo>
                          <a:cubicBezTo>
                            <a:pt x="280" y="516"/>
                            <a:pt x="331" y="491"/>
                            <a:pt x="402" y="514"/>
                          </a:cubicBezTo>
                          <a:cubicBezTo>
                            <a:pt x="397" y="520"/>
                            <a:pt x="394" y="526"/>
                            <a:pt x="390" y="532"/>
                          </a:cubicBezTo>
                          <a:cubicBezTo>
                            <a:pt x="372" y="557"/>
                            <a:pt x="351" y="581"/>
                            <a:pt x="327" y="601"/>
                          </a:cubicBezTo>
                          <a:cubicBezTo>
                            <a:pt x="296" y="627"/>
                            <a:pt x="261" y="639"/>
                            <a:pt x="221" y="638"/>
                          </a:cubicBezTo>
                          <a:cubicBezTo>
                            <a:pt x="215" y="638"/>
                            <a:pt x="212" y="640"/>
                            <a:pt x="211" y="646"/>
                          </a:cubicBezTo>
                          <a:cubicBezTo>
                            <a:pt x="204" y="672"/>
                            <a:pt x="197" y="699"/>
                            <a:pt x="190" y="725"/>
                          </a:cubicBezTo>
                          <a:cubicBezTo>
                            <a:pt x="190" y="727"/>
                            <a:pt x="190" y="728"/>
                            <a:pt x="190" y="730"/>
                          </a:cubicBezTo>
                          <a:cubicBezTo>
                            <a:pt x="209" y="690"/>
                            <a:pt x="235" y="657"/>
                            <a:pt x="279" y="643"/>
                          </a:cubicBezTo>
                          <a:cubicBezTo>
                            <a:pt x="302" y="635"/>
                            <a:pt x="332" y="633"/>
                            <a:pt x="353" y="640"/>
                          </a:cubicBezTo>
                          <a:cubicBezTo>
                            <a:pt x="348" y="649"/>
                            <a:pt x="344" y="659"/>
                            <a:pt x="340" y="668"/>
                          </a:cubicBezTo>
                          <a:cubicBezTo>
                            <a:pt x="322" y="701"/>
                            <a:pt x="302" y="733"/>
                            <a:pt x="274" y="758"/>
                          </a:cubicBezTo>
                          <a:cubicBezTo>
                            <a:pt x="249" y="781"/>
                            <a:pt x="219" y="793"/>
                            <a:pt x="185" y="797"/>
                          </a:cubicBezTo>
                          <a:cubicBezTo>
                            <a:pt x="180" y="798"/>
                            <a:pt x="177" y="798"/>
                            <a:pt x="176" y="804"/>
                          </a:cubicBezTo>
                          <a:cubicBezTo>
                            <a:pt x="174" y="837"/>
                            <a:pt x="171" y="870"/>
                            <a:pt x="169" y="904"/>
                          </a:cubicBezTo>
                          <a:cubicBezTo>
                            <a:pt x="175" y="888"/>
                            <a:pt x="180" y="872"/>
                            <a:pt x="187" y="858"/>
                          </a:cubicBezTo>
                          <a:cubicBezTo>
                            <a:pt x="213" y="804"/>
                            <a:pt x="257" y="778"/>
                            <a:pt x="316" y="777"/>
                          </a:cubicBezTo>
                          <a:cubicBezTo>
                            <a:pt x="318" y="777"/>
                            <a:pt x="319" y="777"/>
                            <a:pt x="321" y="777"/>
                          </a:cubicBezTo>
                          <a:cubicBezTo>
                            <a:pt x="322" y="777"/>
                            <a:pt x="323" y="778"/>
                            <a:pt x="325" y="778"/>
                          </a:cubicBezTo>
                          <a:cubicBezTo>
                            <a:pt x="322" y="787"/>
                            <a:pt x="320" y="796"/>
                            <a:pt x="318" y="805"/>
                          </a:cubicBezTo>
                          <a:cubicBezTo>
                            <a:pt x="308" y="837"/>
                            <a:pt x="295" y="869"/>
                            <a:pt x="276" y="897"/>
                          </a:cubicBezTo>
                          <a:cubicBezTo>
                            <a:pt x="252" y="935"/>
                            <a:pt x="218" y="958"/>
                            <a:pt x="177" y="971"/>
                          </a:cubicBezTo>
                          <a:cubicBezTo>
                            <a:pt x="172" y="972"/>
                            <a:pt x="170" y="973"/>
                            <a:pt x="171" y="979"/>
                          </a:cubicBezTo>
                          <a:cubicBezTo>
                            <a:pt x="174" y="1013"/>
                            <a:pt x="178" y="1048"/>
                            <a:pt x="181" y="1083"/>
                          </a:cubicBezTo>
                          <a:cubicBezTo>
                            <a:pt x="182" y="1083"/>
                            <a:pt x="183" y="1083"/>
                            <a:pt x="183" y="1083"/>
                          </a:cubicBezTo>
                          <a:cubicBezTo>
                            <a:pt x="185" y="1074"/>
                            <a:pt x="185" y="1064"/>
                            <a:pt x="187" y="1055"/>
                          </a:cubicBezTo>
                          <a:cubicBezTo>
                            <a:pt x="188" y="1045"/>
                            <a:pt x="190" y="1036"/>
                            <a:pt x="193" y="1027"/>
                          </a:cubicBezTo>
                          <a:cubicBezTo>
                            <a:pt x="211" y="963"/>
                            <a:pt x="262" y="927"/>
                            <a:pt x="321" y="922"/>
                          </a:cubicBezTo>
                          <a:cubicBezTo>
                            <a:pt x="320" y="934"/>
                            <a:pt x="319" y="946"/>
                            <a:pt x="317" y="958"/>
                          </a:cubicBezTo>
                          <a:cubicBezTo>
                            <a:pt x="313" y="991"/>
                            <a:pt x="306" y="1023"/>
                            <a:pt x="293" y="1054"/>
                          </a:cubicBezTo>
                          <a:cubicBezTo>
                            <a:pt x="276" y="1096"/>
                            <a:pt x="245" y="1128"/>
                            <a:pt x="204" y="1148"/>
                          </a:cubicBezTo>
                          <a:cubicBezTo>
                            <a:pt x="198" y="1151"/>
                            <a:pt x="197" y="1154"/>
                            <a:pt x="199" y="1160"/>
                          </a:cubicBezTo>
                          <a:cubicBezTo>
                            <a:pt x="210" y="1195"/>
                            <a:pt x="222" y="1230"/>
                            <a:pt x="233" y="1266"/>
                          </a:cubicBezTo>
                          <a:cubicBezTo>
                            <a:pt x="233" y="1268"/>
                            <a:pt x="235" y="1270"/>
                            <a:pt x="235" y="1271"/>
                          </a:cubicBezTo>
                          <a:cubicBezTo>
                            <a:pt x="235" y="1252"/>
                            <a:pt x="233" y="1233"/>
                            <a:pt x="233" y="1214"/>
                          </a:cubicBezTo>
                          <a:cubicBezTo>
                            <a:pt x="235" y="1150"/>
                            <a:pt x="280" y="1094"/>
                            <a:pt x="342" y="1078"/>
                          </a:cubicBezTo>
                          <a:cubicBezTo>
                            <a:pt x="343" y="1077"/>
                            <a:pt x="343" y="1078"/>
                            <a:pt x="345" y="1078"/>
                          </a:cubicBezTo>
                          <a:cubicBezTo>
                            <a:pt x="346" y="1091"/>
                            <a:pt x="348" y="1104"/>
                            <a:pt x="349" y="1117"/>
                          </a:cubicBezTo>
                          <a:cubicBezTo>
                            <a:pt x="351" y="1153"/>
                            <a:pt x="351" y="1189"/>
                            <a:pt x="342" y="1225"/>
                          </a:cubicBezTo>
                          <a:cubicBezTo>
                            <a:pt x="332" y="1270"/>
                            <a:pt x="307" y="1306"/>
                            <a:pt x="271" y="1334"/>
                          </a:cubicBezTo>
                          <a:cubicBezTo>
                            <a:pt x="269" y="1336"/>
                            <a:pt x="267" y="1337"/>
                            <a:pt x="265" y="1339"/>
                          </a:cubicBezTo>
                          <a:cubicBezTo>
                            <a:pt x="285" y="1380"/>
                            <a:pt x="307" y="1419"/>
                            <a:pt x="334" y="1457"/>
                          </a:cubicBezTo>
                          <a:cubicBezTo>
                            <a:pt x="328" y="1439"/>
                            <a:pt x="323" y="1422"/>
                            <a:pt x="319" y="1405"/>
                          </a:cubicBezTo>
                          <a:cubicBezTo>
                            <a:pt x="302" y="1336"/>
                            <a:pt x="329" y="1273"/>
                            <a:pt x="390" y="1237"/>
                          </a:cubicBezTo>
                          <a:cubicBezTo>
                            <a:pt x="393" y="1235"/>
                            <a:pt x="397" y="1233"/>
                            <a:pt x="402" y="1230"/>
                          </a:cubicBezTo>
                          <a:cubicBezTo>
                            <a:pt x="408" y="1254"/>
                            <a:pt x="416" y="1277"/>
                            <a:pt x="421" y="1300"/>
                          </a:cubicBezTo>
                          <a:cubicBezTo>
                            <a:pt x="429" y="1333"/>
                            <a:pt x="434" y="1366"/>
                            <a:pt x="431" y="1399"/>
                          </a:cubicBezTo>
                          <a:cubicBezTo>
                            <a:pt x="428" y="1442"/>
                            <a:pt x="411" y="1480"/>
                            <a:pt x="384" y="1513"/>
                          </a:cubicBezTo>
                          <a:cubicBezTo>
                            <a:pt x="383" y="1514"/>
                            <a:pt x="381" y="1516"/>
                            <a:pt x="379" y="1518"/>
                          </a:cubicBezTo>
                          <a:cubicBezTo>
                            <a:pt x="409" y="1554"/>
                            <a:pt x="441" y="1588"/>
                            <a:pt x="478" y="1619"/>
                          </a:cubicBezTo>
                          <a:cubicBezTo>
                            <a:pt x="474" y="1614"/>
                            <a:pt x="470" y="1609"/>
                            <a:pt x="467" y="1604"/>
                          </a:cubicBezTo>
                          <a:cubicBezTo>
                            <a:pt x="448" y="1576"/>
                            <a:pt x="434" y="1547"/>
                            <a:pt x="430" y="1513"/>
                          </a:cubicBezTo>
                          <a:cubicBezTo>
                            <a:pt x="422" y="1455"/>
                            <a:pt x="450" y="1403"/>
                            <a:pt x="491" y="1374"/>
                          </a:cubicBezTo>
                          <a:cubicBezTo>
                            <a:pt x="524" y="1429"/>
                            <a:pt x="554" y="1485"/>
                            <a:pt x="564" y="1550"/>
                          </a:cubicBezTo>
                          <a:cubicBezTo>
                            <a:pt x="571" y="1591"/>
                            <a:pt x="563" y="1630"/>
                            <a:pt x="545" y="1668"/>
                          </a:cubicBezTo>
                          <a:cubicBezTo>
                            <a:pt x="544" y="1670"/>
                            <a:pt x="543" y="1672"/>
                            <a:pt x="541" y="1674"/>
                          </a:cubicBezTo>
                          <a:cubicBezTo>
                            <a:pt x="585" y="1708"/>
                            <a:pt x="632" y="1737"/>
                            <a:pt x="682" y="1762"/>
                          </a:cubicBezTo>
                          <a:cubicBezTo>
                            <a:pt x="680" y="1760"/>
                            <a:pt x="677" y="1758"/>
                            <a:pt x="675" y="1756"/>
                          </a:cubicBezTo>
                          <a:cubicBezTo>
                            <a:pt x="648" y="1733"/>
                            <a:pt x="624" y="1709"/>
                            <a:pt x="607" y="1678"/>
                          </a:cubicBezTo>
                          <a:cubicBezTo>
                            <a:pt x="577" y="1624"/>
                            <a:pt x="584" y="1556"/>
                            <a:pt x="624" y="1508"/>
                          </a:cubicBezTo>
                          <a:cubicBezTo>
                            <a:pt x="631" y="1515"/>
                            <a:pt x="637" y="1521"/>
                            <a:pt x="643" y="1527"/>
                          </a:cubicBezTo>
                          <a:cubicBezTo>
                            <a:pt x="681" y="1565"/>
                            <a:pt x="715" y="1605"/>
                            <a:pt x="742" y="1650"/>
                          </a:cubicBezTo>
                          <a:cubicBezTo>
                            <a:pt x="770" y="1697"/>
                            <a:pt x="780" y="1747"/>
                            <a:pt x="770" y="1800"/>
                          </a:cubicBezTo>
                          <a:cubicBezTo>
                            <a:pt x="769" y="1806"/>
                            <a:pt x="773" y="1807"/>
                            <a:pt x="776" y="1808"/>
                          </a:cubicBezTo>
                          <a:cubicBezTo>
                            <a:pt x="817" y="1822"/>
                            <a:pt x="858" y="1837"/>
                            <a:pt x="900" y="1851"/>
                          </a:cubicBezTo>
                          <a:cubicBezTo>
                            <a:pt x="902" y="1852"/>
                            <a:pt x="905" y="1853"/>
                            <a:pt x="908" y="1853"/>
                          </a:cubicBezTo>
                          <a:cubicBezTo>
                            <a:pt x="913" y="1855"/>
                            <a:pt x="918" y="1858"/>
                            <a:pt x="915" y="1864"/>
                          </a:cubicBezTo>
                          <a:cubicBezTo>
                            <a:pt x="913" y="1870"/>
                            <a:pt x="909" y="1870"/>
                            <a:pt x="903" y="1868"/>
                          </a:cubicBezTo>
                          <a:cubicBezTo>
                            <a:pt x="890" y="1864"/>
                            <a:pt x="877" y="1861"/>
                            <a:pt x="864" y="1856"/>
                          </a:cubicBezTo>
                          <a:cubicBezTo>
                            <a:pt x="832" y="1845"/>
                            <a:pt x="801" y="1834"/>
                            <a:pt x="770" y="1822"/>
                          </a:cubicBezTo>
                          <a:cubicBezTo>
                            <a:pt x="764" y="1820"/>
                            <a:pt x="762" y="1820"/>
                            <a:pt x="758" y="1825"/>
                          </a:cubicBezTo>
                          <a:cubicBezTo>
                            <a:pt x="731" y="1857"/>
                            <a:pt x="695" y="1874"/>
                            <a:pt x="654" y="1881"/>
                          </a:cubicBezTo>
                          <a:cubicBezTo>
                            <a:pt x="590" y="1891"/>
                            <a:pt x="531" y="1875"/>
                            <a:pt x="473" y="1850"/>
                          </a:cubicBezTo>
                          <a:cubicBezTo>
                            <a:pt x="436" y="1833"/>
                            <a:pt x="401" y="1813"/>
                            <a:pt x="368" y="1789"/>
                          </a:cubicBezTo>
                          <a:cubicBezTo>
                            <a:pt x="364" y="1787"/>
                            <a:pt x="361" y="1783"/>
                            <a:pt x="356" y="1780"/>
                          </a:cubicBezTo>
                          <a:cubicBezTo>
                            <a:pt x="369" y="1770"/>
                            <a:pt x="383" y="1763"/>
                            <a:pt x="397" y="1758"/>
                          </a:cubicBezTo>
                          <a:cubicBezTo>
                            <a:pt x="449" y="1738"/>
                            <a:pt x="501" y="1736"/>
                            <a:pt x="555" y="1749"/>
                          </a:cubicBezTo>
                          <a:cubicBezTo>
                            <a:pt x="597" y="1758"/>
                            <a:pt x="639" y="1770"/>
                            <a:pt x="682" y="1782"/>
                          </a:cubicBezTo>
                          <a:cubicBezTo>
                            <a:pt x="678" y="1780"/>
                            <a:pt x="675" y="1778"/>
                            <a:pt x="671" y="1776"/>
                          </a:cubicBezTo>
                          <a:cubicBezTo>
                            <a:pt x="624" y="1751"/>
                            <a:pt x="580" y="1723"/>
                            <a:pt x="538" y="1691"/>
                          </a:cubicBezTo>
                          <a:cubicBezTo>
                            <a:pt x="533" y="1687"/>
                            <a:pt x="529" y="1687"/>
                            <a:pt x="524" y="1691"/>
                          </a:cubicBezTo>
                          <a:cubicBezTo>
                            <a:pt x="484" y="1719"/>
                            <a:pt x="440" y="1726"/>
                            <a:pt x="392" y="1718"/>
                          </a:cubicBezTo>
                          <a:cubicBezTo>
                            <a:pt x="347" y="1710"/>
                            <a:pt x="308" y="1689"/>
                            <a:pt x="272" y="1662"/>
                          </a:cubicBezTo>
                          <a:cubicBezTo>
                            <a:pt x="240" y="1638"/>
                            <a:pt x="211" y="1611"/>
                            <a:pt x="185" y="1581"/>
                          </a:cubicBezTo>
                          <a:cubicBezTo>
                            <a:pt x="183" y="1578"/>
                            <a:pt x="181" y="1575"/>
                            <a:pt x="178" y="1571"/>
                          </a:cubicBezTo>
                          <a:cubicBezTo>
                            <a:pt x="188" y="1568"/>
                            <a:pt x="198" y="1564"/>
                            <a:pt x="207" y="1562"/>
                          </a:cubicBezTo>
                          <a:cubicBezTo>
                            <a:pt x="263" y="1549"/>
                            <a:pt x="317" y="1557"/>
                            <a:pt x="368" y="1582"/>
                          </a:cubicBezTo>
                          <a:cubicBezTo>
                            <a:pt x="399" y="1597"/>
                            <a:pt x="429" y="1614"/>
                            <a:pt x="460" y="1631"/>
                          </a:cubicBezTo>
                          <a:cubicBezTo>
                            <a:pt x="462" y="1632"/>
                            <a:pt x="464" y="1633"/>
                            <a:pt x="467" y="1633"/>
                          </a:cubicBezTo>
                          <a:cubicBezTo>
                            <a:pt x="459" y="1625"/>
                            <a:pt x="450" y="1618"/>
                            <a:pt x="442" y="1610"/>
                          </a:cubicBezTo>
                          <a:cubicBezTo>
                            <a:pt x="418" y="1584"/>
                            <a:pt x="394" y="1558"/>
                            <a:pt x="370" y="1532"/>
                          </a:cubicBezTo>
                          <a:cubicBezTo>
                            <a:pt x="367" y="1528"/>
                            <a:pt x="365" y="1527"/>
                            <a:pt x="361" y="1529"/>
                          </a:cubicBezTo>
                          <a:cubicBezTo>
                            <a:pt x="311" y="1551"/>
                            <a:pt x="262" y="1546"/>
                            <a:pt x="215" y="1522"/>
                          </a:cubicBezTo>
                          <a:cubicBezTo>
                            <a:pt x="171" y="1499"/>
                            <a:pt x="138" y="1464"/>
                            <a:pt x="110" y="1425"/>
                          </a:cubicBezTo>
                          <a:cubicBezTo>
                            <a:pt x="97" y="1406"/>
                            <a:pt x="86" y="1385"/>
                            <a:pt x="74" y="1366"/>
                          </a:cubicBezTo>
                          <a:cubicBezTo>
                            <a:pt x="72" y="1364"/>
                            <a:pt x="72" y="1361"/>
                            <a:pt x="70" y="1358"/>
                          </a:cubicBezTo>
                          <a:cubicBezTo>
                            <a:pt x="90" y="1353"/>
                            <a:pt x="108" y="1353"/>
                            <a:pt x="127" y="1355"/>
                          </a:cubicBezTo>
                          <a:cubicBezTo>
                            <a:pt x="174" y="1359"/>
                            <a:pt x="216" y="1379"/>
                            <a:pt x="252" y="1408"/>
                          </a:cubicBezTo>
                          <a:cubicBezTo>
                            <a:pt x="273" y="1425"/>
                            <a:pt x="293" y="1443"/>
                            <a:pt x="314" y="1461"/>
                          </a:cubicBezTo>
                          <a:cubicBezTo>
                            <a:pt x="315" y="1462"/>
                            <a:pt x="316" y="1463"/>
                            <a:pt x="316" y="1463"/>
                          </a:cubicBezTo>
                          <a:cubicBezTo>
                            <a:pt x="294" y="1424"/>
                            <a:pt x="271" y="1386"/>
                            <a:pt x="248" y="1346"/>
                          </a:cubicBezTo>
                          <a:cubicBezTo>
                            <a:pt x="227" y="1351"/>
                            <a:pt x="204" y="1352"/>
                            <a:pt x="182" y="1347"/>
                          </a:cubicBezTo>
                          <a:cubicBezTo>
                            <a:pt x="138" y="1337"/>
                            <a:pt x="104" y="1312"/>
                            <a:pt x="78" y="1278"/>
                          </a:cubicBezTo>
                          <a:cubicBezTo>
                            <a:pt x="47" y="1237"/>
                            <a:pt x="27" y="1191"/>
                            <a:pt x="13" y="1142"/>
                          </a:cubicBezTo>
                          <a:cubicBezTo>
                            <a:pt x="13" y="1141"/>
                            <a:pt x="13" y="1139"/>
                            <a:pt x="12" y="1135"/>
                          </a:cubicBezTo>
                          <a:cubicBezTo>
                            <a:pt x="26" y="1137"/>
                            <a:pt x="40" y="1138"/>
                            <a:pt x="53" y="1141"/>
                          </a:cubicBezTo>
                          <a:cubicBezTo>
                            <a:pt x="105" y="1152"/>
                            <a:pt x="145" y="1182"/>
                            <a:pt x="177" y="1222"/>
                          </a:cubicBezTo>
                          <a:cubicBezTo>
                            <a:pt x="191" y="1240"/>
                            <a:pt x="205" y="1258"/>
                            <a:pt x="217" y="1275"/>
                          </a:cubicBezTo>
                          <a:cubicBezTo>
                            <a:pt x="205" y="1237"/>
                            <a:pt x="192" y="1197"/>
                            <a:pt x="180" y="1156"/>
                          </a:cubicBezTo>
                          <a:cubicBezTo>
                            <a:pt x="168" y="1155"/>
                            <a:pt x="156" y="1155"/>
                            <a:pt x="144" y="1152"/>
                          </a:cubicBezTo>
                          <a:cubicBezTo>
                            <a:pt x="97" y="1142"/>
                            <a:pt x="64" y="1114"/>
                            <a:pt x="40" y="1073"/>
                          </a:cubicBezTo>
                          <a:cubicBezTo>
                            <a:pt x="18" y="1033"/>
                            <a:pt x="8" y="990"/>
                            <a:pt x="2" y="945"/>
                          </a:cubicBezTo>
                          <a:cubicBezTo>
                            <a:pt x="1" y="942"/>
                            <a:pt x="1" y="940"/>
                            <a:pt x="0" y="937"/>
                          </a:cubicBezTo>
                          <a:cubicBezTo>
                            <a:pt x="0" y="932"/>
                            <a:pt x="0" y="927"/>
                            <a:pt x="0" y="922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0">
                          <a:schemeClr val="accent1">
                            <a:lumMod val="85000"/>
                            <a:lumOff val="15000"/>
                          </a:schemeClr>
                        </a:gs>
                        <a:gs pos="100000">
                          <a:schemeClr val="accent1"/>
                        </a:gs>
                      </a:gsLst>
                      <a:lin ang="2700000" scaled="0"/>
                    </a:gradFill>
                    <a:ln w="12700" cap="flat" cmpd="sng" algn="ctr">
                      <a:noFill/>
                      <a:prstDash val="solid"/>
                      <a:miter lim="800000"/>
                    </a:ln>
                    <a:effectLst/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/>
                      <a:endParaRPr lang="zh-CN" altLang="en-US" dirty="0">
                        <a:latin typeface="Arial" panose="020B0604020202020204" pitchFamily="34" charset="0"/>
                        <a:ea typeface="微软雅黑" panose="020B0503020204020204" pitchFamily="34" charset="-122"/>
                        <a:cs typeface="+mn-ea"/>
                        <a:sym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161" name="Freeform 1267">
                      <a:extLst>
                        <a:ext uri="{FF2B5EF4-FFF2-40B4-BE49-F238E27FC236}">
                          <a16:creationId xmlns:a16="http://schemas.microsoft.com/office/drawing/2014/main" id="{2B383F3D-99E1-92B9-41D7-B798CEC817F9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 flipH="1">
                      <a:off x="6860205" y="2085207"/>
                      <a:ext cx="295246" cy="608296"/>
                    </a:xfrm>
                    <a:custGeom>
                      <a:avLst/>
                      <a:gdLst>
                        <a:gd name="T0" fmla="*/ 165 w 918"/>
                        <a:gd name="T1" fmla="*/ 1085 h 1891"/>
                        <a:gd name="T2" fmla="*/ 26 w 918"/>
                        <a:gd name="T3" fmla="*/ 731 h 1891"/>
                        <a:gd name="T4" fmla="*/ 152 w 918"/>
                        <a:gd name="T5" fmla="*/ 898 h 1891"/>
                        <a:gd name="T6" fmla="*/ 82 w 918"/>
                        <a:gd name="T7" fmla="*/ 555 h 1891"/>
                        <a:gd name="T8" fmla="*/ 164 w 918"/>
                        <a:gd name="T9" fmla="*/ 607 h 1891"/>
                        <a:gd name="T10" fmla="*/ 218 w 918"/>
                        <a:gd name="T11" fmla="*/ 572 h 1891"/>
                        <a:gd name="T12" fmla="*/ 268 w 918"/>
                        <a:gd name="T13" fmla="*/ 258 h 1891"/>
                        <a:gd name="T14" fmla="*/ 337 w 918"/>
                        <a:gd name="T15" fmla="*/ 359 h 1891"/>
                        <a:gd name="T16" fmla="*/ 400 w 918"/>
                        <a:gd name="T17" fmla="*/ 195 h 1891"/>
                        <a:gd name="T18" fmla="*/ 414 w 918"/>
                        <a:gd name="T19" fmla="*/ 218 h 1891"/>
                        <a:gd name="T20" fmla="*/ 473 w 918"/>
                        <a:gd name="T21" fmla="*/ 209 h 1891"/>
                        <a:gd name="T22" fmla="*/ 534 w 918"/>
                        <a:gd name="T23" fmla="*/ 80 h 1891"/>
                        <a:gd name="T24" fmla="*/ 634 w 918"/>
                        <a:gd name="T25" fmla="*/ 88 h 1891"/>
                        <a:gd name="T26" fmla="*/ 643 w 918"/>
                        <a:gd name="T27" fmla="*/ 107 h 1891"/>
                        <a:gd name="T28" fmla="*/ 688 w 918"/>
                        <a:gd name="T29" fmla="*/ 173 h 1891"/>
                        <a:gd name="T30" fmla="*/ 494 w 918"/>
                        <a:gd name="T31" fmla="*/ 214 h 1891"/>
                        <a:gd name="T32" fmla="*/ 447 w 918"/>
                        <a:gd name="T33" fmla="*/ 264 h 1891"/>
                        <a:gd name="T34" fmla="*/ 545 w 918"/>
                        <a:gd name="T35" fmla="*/ 305 h 1891"/>
                        <a:gd name="T36" fmla="*/ 347 w 918"/>
                        <a:gd name="T37" fmla="*/ 373 h 1891"/>
                        <a:gd name="T38" fmla="*/ 405 w 918"/>
                        <a:gd name="T39" fmla="*/ 459 h 1891"/>
                        <a:gd name="T40" fmla="*/ 237 w 918"/>
                        <a:gd name="T41" fmla="*/ 570 h 1891"/>
                        <a:gd name="T42" fmla="*/ 327 w 918"/>
                        <a:gd name="T43" fmla="*/ 601 h 1891"/>
                        <a:gd name="T44" fmla="*/ 190 w 918"/>
                        <a:gd name="T45" fmla="*/ 730 h 1891"/>
                        <a:gd name="T46" fmla="*/ 274 w 918"/>
                        <a:gd name="T47" fmla="*/ 758 h 1891"/>
                        <a:gd name="T48" fmla="*/ 187 w 918"/>
                        <a:gd name="T49" fmla="*/ 858 h 1891"/>
                        <a:gd name="T50" fmla="*/ 318 w 918"/>
                        <a:gd name="T51" fmla="*/ 805 h 1891"/>
                        <a:gd name="T52" fmla="*/ 181 w 918"/>
                        <a:gd name="T53" fmla="*/ 1083 h 1891"/>
                        <a:gd name="T54" fmla="*/ 321 w 918"/>
                        <a:gd name="T55" fmla="*/ 922 h 1891"/>
                        <a:gd name="T56" fmla="*/ 199 w 918"/>
                        <a:gd name="T57" fmla="*/ 1160 h 1891"/>
                        <a:gd name="T58" fmla="*/ 342 w 918"/>
                        <a:gd name="T59" fmla="*/ 1078 h 1891"/>
                        <a:gd name="T60" fmla="*/ 271 w 918"/>
                        <a:gd name="T61" fmla="*/ 1334 h 1891"/>
                        <a:gd name="T62" fmla="*/ 390 w 918"/>
                        <a:gd name="T63" fmla="*/ 1237 h 1891"/>
                        <a:gd name="T64" fmla="*/ 384 w 918"/>
                        <a:gd name="T65" fmla="*/ 1513 h 1891"/>
                        <a:gd name="T66" fmla="*/ 430 w 918"/>
                        <a:gd name="T67" fmla="*/ 1513 h 1891"/>
                        <a:gd name="T68" fmla="*/ 541 w 918"/>
                        <a:gd name="T69" fmla="*/ 1674 h 1891"/>
                        <a:gd name="T70" fmla="*/ 624 w 918"/>
                        <a:gd name="T71" fmla="*/ 1508 h 1891"/>
                        <a:gd name="T72" fmla="*/ 776 w 918"/>
                        <a:gd name="T73" fmla="*/ 1808 h 1891"/>
                        <a:gd name="T74" fmla="*/ 903 w 918"/>
                        <a:gd name="T75" fmla="*/ 1868 h 1891"/>
                        <a:gd name="T76" fmla="*/ 654 w 918"/>
                        <a:gd name="T77" fmla="*/ 1881 h 1891"/>
                        <a:gd name="T78" fmla="*/ 397 w 918"/>
                        <a:gd name="T79" fmla="*/ 1758 h 1891"/>
                        <a:gd name="T80" fmla="*/ 538 w 918"/>
                        <a:gd name="T81" fmla="*/ 1691 h 1891"/>
                        <a:gd name="T82" fmla="*/ 185 w 918"/>
                        <a:gd name="T83" fmla="*/ 1581 h 1891"/>
                        <a:gd name="T84" fmla="*/ 460 w 918"/>
                        <a:gd name="T85" fmla="*/ 1631 h 1891"/>
                        <a:gd name="T86" fmla="*/ 361 w 918"/>
                        <a:gd name="T87" fmla="*/ 1529 h 1891"/>
                        <a:gd name="T88" fmla="*/ 70 w 918"/>
                        <a:gd name="T89" fmla="*/ 1358 h 1891"/>
                        <a:gd name="T90" fmla="*/ 316 w 918"/>
                        <a:gd name="T91" fmla="*/ 1463 h 1891"/>
                        <a:gd name="T92" fmla="*/ 13 w 918"/>
                        <a:gd name="T93" fmla="*/ 1142 h 1891"/>
                        <a:gd name="T94" fmla="*/ 217 w 918"/>
                        <a:gd name="T95" fmla="*/ 1275 h 1891"/>
                        <a:gd name="T96" fmla="*/ 2 w 918"/>
                        <a:gd name="T97" fmla="*/ 945 h 189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  <a:cxn ang="0">
                          <a:pos x="T52" y="T53"/>
                        </a:cxn>
                        <a:cxn ang="0">
                          <a:pos x="T54" y="T55"/>
                        </a:cxn>
                        <a:cxn ang="0">
                          <a:pos x="T56" y="T57"/>
                        </a:cxn>
                        <a:cxn ang="0">
                          <a:pos x="T58" y="T59"/>
                        </a:cxn>
                        <a:cxn ang="0">
                          <a:pos x="T60" y="T61"/>
                        </a:cxn>
                        <a:cxn ang="0">
                          <a:pos x="T62" y="T63"/>
                        </a:cxn>
                        <a:cxn ang="0">
                          <a:pos x="T64" y="T65"/>
                        </a:cxn>
                        <a:cxn ang="0">
                          <a:pos x="T66" y="T67"/>
                        </a:cxn>
                        <a:cxn ang="0">
                          <a:pos x="T68" y="T69"/>
                        </a:cxn>
                        <a:cxn ang="0">
                          <a:pos x="T70" y="T71"/>
                        </a:cxn>
                        <a:cxn ang="0">
                          <a:pos x="T72" y="T73"/>
                        </a:cxn>
                        <a:cxn ang="0">
                          <a:pos x="T74" y="T75"/>
                        </a:cxn>
                        <a:cxn ang="0">
                          <a:pos x="T76" y="T77"/>
                        </a:cxn>
                        <a:cxn ang="0">
                          <a:pos x="T78" y="T79"/>
                        </a:cxn>
                        <a:cxn ang="0">
                          <a:pos x="T80" y="T81"/>
                        </a:cxn>
                        <a:cxn ang="0">
                          <a:pos x="T82" y="T83"/>
                        </a:cxn>
                        <a:cxn ang="0">
                          <a:pos x="T84" y="T85"/>
                        </a:cxn>
                        <a:cxn ang="0">
                          <a:pos x="T86" y="T87"/>
                        </a:cxn>
                        <a:cxn ang="0">
                          <a:pos x="T88" y="T89"/>
                        </a:cxn>
                        <a:cxn ang="0">
                          <a:pos x="T90" y="T91"/>
                        </a:cxn>
                        <a:cxn ang="0">
                          <a:pos x="T92" y="T93"/>
                        </a:cxn>
                        <a:cxn ang="0">
                          <a:pos x="T94" y="T95"/>
                        </a:cxn>
                        <a:cxn ang="0">
                          <a:pos x="T96" y="T97"/>
                        </a:cxn>
                      </a:cxnLst>
                      <a:rect l="0" t="0" r="r" b="b"/>
                      <a:pathLst>
                        <a:path w="918" h="1891">
                          <a:moveTo>
                            <a:pt x="0" y="922"/>
                          </a:moveTo>
                          <a:cubicBezTo>
                            <a:pt x="27" y="924"/>
                            <a:pt x="51" y="936"/>
                            <a:pt x="73" y="951"/>
                          </a:cubicBezTo>
                          <a:cubicBezTo>
                            <a:pt x="107" y="975"/>
                            <a:pt x="129" y="1009"/>
                            <a:pt x="147" y="1046"/>
                          </a:cubicBezTo>
                          <a:cubicBezTo>
                            <a:pt x="153" y="1058"/>
                            <a:pt x="159" y="1071"/>
                            <a:pt x="165" y="1085"/>
                          </a:cubicBezTo>
                          <a:cubicBezTo>
                            <a:pt x="161" y="1047"/>
                            <a:pt x="157" y="1010"/>
                            <a:pt x="153" y="974"/>
                          </a:cubicBezTo>
                          <a:cubicBezTo>
                            <a:pt x="141" y="971"/>
                            <a:pt x="129" y="968"/>
                            <a:pt x="117" y="963"/>
                          </a:cubicBezTo>
                          <a:cubicBezTo>
                            <a:pt x="72" y="944"/>
                            <a:pt x="47" y="908"/>
                            <a:pt x="34" y="862"/>
                          </a:cubicBezTo>
                          <a:cubicBezTo>
                            <a:pt x="22" y="819"/>
                            <a:pt x="21" y="775"/>
                            <a:pt x="26" y="731"/>
                          </a:cubicBezTo>
                          <a:cubicBezTo>
                            <a:pt x="26" y="731"/>
                            <a:pt x="26" y="730"/>
                            <a:pt x="27" y="729"/>
                          </a:cubicBezTo>
                          <a:cubicBezTo>
                            <a:pt x="31" y="730"/>
                            <a:pt x="35" y="731"/>
                            <a:pt x="38" y="732"/>
                          </a:cubicBezTo>
                          <a:cubicBezTo>
                            <a:pt x="78" y="750"/>
                            <a:pt x="108" y="779"/>
                            <a:pt x="124" y="819"/>
                          </a:cubicBezTo>
                          <a:cubicBezTo>
                            <a:pt x="135" y="845"/>
                            <a:pt x="144" y="874"/>
                            <a:pt x="152" y="898"/>
                          </a:cubicBezTo>
                          <a:cubicBezTo>
                            <a:pt x="155" y="867"/>
                            <a:pt x="157" y="832"/>
                            <a:pt x="160" y="796"/>
                          </a:cubicBezTo>
                          <a:cubicBezTo>
                            <a:pt x="142" y="789"/>
                            <a:pt x="125" y="780"/>
                            <a:pt x="110" y="766"/>
                          </a:cubicBezTo>
                          <a:cubicBezTo>
                            <a:pt x="86" y="742"/>
                            <a:pt x="73" y="712"/>
                            <a:pt x="70" y="679"/>
                          </a:cubicBezTo>
                          <a:cubicBezTo>
                            <a:pt x="65" y="637"/>
                            <a:pt x="71" y="596"/>
                            <a:pt x="82" y="555"/>
                          </a:cubicBezTo>
                          <a:cubicBezTo>
                            <a:pt x="82" y="554"/>
                            <a:pt x="83" y="552"/>
                            <a:pt x="84" y="549"/>
                          </a:cubicBezTo>
                          <a:cubicBezTo>
                            <a:pt x="156" y="590"/>
                            <a:pt x="168" y="658"/>
                            <a:pt x="171" y="732"/>
                          </a:cubicBezTo>
                          <a:cubicBezTo>
                            <a:pt x="180" y="698"/>
                            <a:pt x="188" y="666"/>
                            <a:pt x="196" y="635"/>
                          </a:cubicBezTo>
                          <a:cubicBezTo>
                            <a:pt x="185" y="626"/>
                            <a:pt x="173" y="617"/>
                            <a:pt x="164" y="607"/>
                          </a:cubicBezTo>
                          <a:cubicBezTo>
                            <a:pt x="138" y="580"/>
                            <a:pt x="130" y="547"/>
                            <a:pt x="132" y="511"/>
                          </a:cubicBezTo>
                          <a:cubicBezTo>
                            <a:pt x="135" y="471"/>
                            <a:pt x="146" y="434"/>
                            <a:pt x="163" y="398"/>
                          </a:cubicBezTo>
                          <a:cubicBezTo>
                            <a:pt x="164" y="397"/>
                            <a:pt x="165" y="396"/>
                            <a:pt x="166" y="394"/>
                          </a:cubicBezTo>
                          <a:cubicBezTo>
                            <a:pt x="227" y="441"/>
                            <a:pt x="227" y="505"/>
                            <a:pt x="218" y="572"/>
                          </a:cubicBezTo>
                          <a:cubicBezTo>
                            <a:pt x="232" y="543"/>
                            <a:pt x="245" y="514"/>
                            <a:pt x="258" y="485"/>
                          </a:cubicBezTo>
                          <a:cubicBezTo>
                            <a:pt x="258" y="485"/>
                            <a:pt x="258" y="484"/>
                            <a:pt x="258" y="484"/>
                          </a:cubicBezTo>
                          <a:cubicBezTo>
                            <a:pt x="219" y="453"/>
                            <a:pt x="208" y="413"/>
                            <a:pt x="218" y="366"/>
                          </a:cubicBezTo>
                          <a:cubicBezTo>
                            <a:pt x="226" y="326"/>
                            <a:pt x="245" y="292"/>
                            <a:pt x="268" y="258"/>
                          </a:cubicBezTo>
                          <a:cubicBezTo>
                            <a:pt x="273" y="264"/>
                            <a:pt x="278" y="268"/>
                            <a:pt x="281" y="273"/>
                          </a:cubicBezTo>
                          <a:cubicBezTo>
                            <a:pt x="305" y="307"/>
                            <a:pt x="308" y="345"/>
                            <a:pt x="300" y="384"/>
                          </a:cubicBezTo>
                          <a:cubicBezTo>
                            <a:pt x="297" y="400"/>
                            <a:pt x="292" y="415"/>
                            <a:pt x="288" y="432"/>
                          </a:cubicBezTo>
                          <a:cubicBezTo>
                            <a:pt x="305" y="407"/>
                            <a:pt x="321" y="383"/>
                            <a:pt x="337" y="359"/>
                          </a:cubicBezTo>
                          <a:cubicBezTo>
                            <a:pt x="324" y="345"/>
                            <a:pt x="314" y="329"/>
                            <a:pt x="311" y="309"/>
                          </a:cubicBezTo>
                          <a:cubicBezTo>
                            <a:pt x="307" y="287"/>
                            <a:pt x="309" y="266"/>
                            <a:pt x="317" y="246"/>
                          </a:cubicBezTo>
                          <a:cubicBezTo>
                            <a:pt x="331" y="210"/>
                            <a:pt x="354" y="179"/>
                            <a:pt x="381" y="151"/>
                          </a:cubicBezTo>
                          <a:cubicBezTo>
                            <a:pt x="391" y="164"/>
                            <a:pt x="397" y="179"/>
                            <a:pt x="400" y="195"/>
                          </a:cubicBezTo>
                          <a:cubicBezTo>
                            <a:pt x="407" y="228"/>
                            <a:pt x="397" y="258"/>
                            <a:pt x="384" y="288"/>
                          </a:cubicBezTo>
                          <a:cubicBezTo>
                            <a:pt x="381" y="296"/>
                            <a:pt x="377" y="303"/>
                            <a:pt x="374" y="312"/>
                          </a:cubicBezTo>
                          <a:cubicBezTo>
                            <a:pt x="392" y="292"/>
                            <a:pt x="410" y="272"/>
                            <a:pt x="428" y="253"/>
                          </a:cubicBezTo>
                          <a:cubicBezTo>
                            <a:pt x="423" y="241"/>
                            <a:pt x="417" y="230"/>
                            <a:pt x="414" y="218"/>
                          </a:cubicBezTo>
                          <a:cubicBezTo>
                            <a:pt x="407" y="187"/>
                            <a:pt x="418" y="160"/>
                            <a:pt x="435" y="134"/>
                          </a:cubicBezTo>
                          <a:cubicBezTo>
                            <a:pt x="451" y="109"/>
                            <a:pt x="472" y="88"/>
                            <a:pt x="495" y="69"/>
                          </a:cubicBezTo>
                          <a:cubicBezTo>
                            <a:pt x="496" y="68"/>
                            <a:pt x="498" y="67"/>
                            <a:pt x="501" y="65"/>
                          </a:cubicBezTo>
                          <a:cubicBezTo>
                            <a:pt x="527" y="120"/>
                            <a:pt x="502" y="165"/>
                            <a:pt x="473" y="209"/>
                          </a:cubicBezTo>
                          <a:cubicBezTo>
                            <a:pt x="475" y="208"/>
                            <a:pt x="476" y="207"/>
                            <a:pt x="477" y="206"/>
                          </a:cubicBezTo>
                          <a:cubicBezTo>
                            <a:pt x="493" y="194"/>
                            <a:pt x="508" y="181"/>
                            <a:pt x="523" y="168"/>
                          </a:cubicBezTo>
                          <a:cubicBezTo>
                            <a:pt x="527" y="165"/>
                            <a:pt x="529" y="162"/>
                            <a:pt x="526" y="156"/>
                          </a:cubicBezTo>
                          <a:cubicBezTo>
                            <a:pt x="515" y="129"/>
                            <a:pt x="520" y="104"/>
                            <a:pt x="534" y="80"/>
                          </a:cubicBezTo>
                          <a:cubicBezTo>
                            <a:pt x="549" y="54"/>
                            <a:pt x="593" y="14"/>
                            <a:pt x="622" y="0"/>
                          </a:cubicBezTo>
                          <a:cubicBezTo>
                            <a:pt x="631" y="23"/>
                            <a:pt x="630" y="46"/>
                            <a:pt x="620" y="66"/>
                          </a:cubicBezTo>
                          <a:cubicBezTo>
                            <a:pt x="610" y="86"/>
                            <a:pt x="596" y="105"/>
                            <a:pt x="583" y="126"/>
                          </a:cubicBezTo>
                          <a:cubicBezTo>
                            <a:pt x="601" y="113"/>
                            <a:pt x="620" y="103"/>
                            <a:pt x="634" y="88"/>
                          </a:cubicBezTo>
                          <a:cubicBezTo>
                            <a:pt x="676" y="41"/>
                            <a:pt x="728" y="14"/>
                            <a:pt x="789" y="7"/>
                          </a:cubicBezTo>
                          <a:cubicBezTo>
                            <a:pt x="805" y="5"/>
                            <a:pt x="821" y="5"/>
                            <a:pt x="840" y="4"/>
                          </a:cubicBezTo>
                          <a:cubicBezTo>
                            <a:pt x="837" y="7"/>
                            <a:pt x="836" y="9"/>
                            <a:pt x="835" y="10"/>
                          </a:cubicBezTo>
                          <a:cubicBezTo>
                            <a:pt x="780" y="60"/>
                            <a:pt x="717" y="94"/>
                            <a:pt x="643" y="107"/>
                          </a:cubicBezTo>
                          <a:cubicBezTo>
                            <a:pt x="641" y="107"/>
                            <a:pt x="639" y="108"/>
                            <a:pt x="637" y="109"/>
                          </a:cubicBezTo>
                          <a:cubicBezTo>
                            <a:pt x="622" y="118"/>
                            <a:pt x="608" y="127"/>
                            <a:pt x="594" y="136"/>
                          </a:cubicBezTo>
                          <a:cubicBezTo>
                            <a:pt x="640" y="122"/>
                            <a:pt x="684" y="119"/>
                            <a:pt x="722" y="159"/>
                          </a:cubicBezTo>
                          <a:cubicBezTo>
                            <a:pt x="710" y="164"/>
                            <a:pt x="699" y="169"/>
                            <a:pt x="688" y="173"/>
                          </a:cubicBezTo>
                          <a:cubicBezTo>
                            <a:pt x="658" y="185"/>
                            <a:pt x="627" y="195"/>
                            <a:pt x="593" y="193"/>
                          </a:cubicBezTo>
                          <a:cubicBezTo>
                            <a:pt x="576" y="192"/>
                            <a:pt x="561" y="187"/>
                            <a:pt x="546" y="178"/>
                          </a:cubicBezTo>
                          <a:cubicBezTo>
                            <a:pt x="542" y="175"/>
                            <a:pt x="539" y="176"/>
                            <a:pt x="534" y="179"/>
                          </a:cubicBezTo>
                          <a:cubicBezTo>
                            <a:pt x="521" y="191"/>
                            <a:pt x="507" y="202"/>
                            <a:pt x="494" y="214"/>
                          </a:cubicBezTo>
                          <a:cubicBezTo>
                            <a:pt x="541" y="193"/>
                            <a:pt x="587" y="188"/>
                            <a:pt x="632" y="225"/>
                          </a:cubicBezTo>
                          <a:cubicBezTo>
                            <a:pt x="615" y="234"/>
                            <a:pt x="601" y="243"/>
                            <a:pt x="585" y="250"/>
                          </a:cubicBezTo>
                          <a:cubicBezTo>
                            <a:pt x="563" y="261"/>
                            <a:pt x="540" y="271"/>
                            <a:pt x="515" y="274"/>
                          </a:cubicBezTo>
                          <a:cubicBezTo>
                            <a:pt x="491" y="277"/>
                            <a:pt x="469" y="274"/>
                            <a:pt x="447" y="264"/>
                          </a:cubicBezTo>
                          <a:cubicBezTo>
                            <a:pt x="445" y="263"/>
                            <a:pt x="440" y="264"/>
                            <a:pt x="439" y="265"/>
                          </a:cubicBezTo>
                          <a:cubicBezTo>
                            <a:pt x="425" y="280"/>
                            <a:pt x="411" y="295"/>
                            <a:pt x="397" y="311"/>
                          </a:cubicBezTo>
                          <a:cubicBezTo>
                            <a:pt x="420" y="297"/>
                            <a:pt x="443" y="286"/>
                            <a:pt x="470" y="284"/>
                          </a:cubicBezTo>
                          <a:cubicBezTo>
                            <a:pt x="497" y="282"/>
                            <a:pt x="522" y="289"/>
                            <a:pt x="545" y="305"/>
                          </a:cubicBezTo>
                          <a:cubicBezTo>
                            <a:pt x="541" y="309"/>
                            <a:pt x="538" y="311"/>
                            <a:pt x="534" y="314"/>
                          </a:cubicBezTo>
                          <a:cubicBezTo>
                            <a:pt x="509" y="334"/>
                            <a:pt x="482" y="352"/>
                            <a:pt x="453" y="364"/>
                          </a:cubicBezTo>
                          <a:cubicBezTo>
                            <a:pt x="422" y="377"/>
                            <a:pt x="391" y="379"/>
                            <a:pt x="359" y="369"/>
                          </a:cubicBezTo>
                          <a:cubicBezTo>
                            <a:pt x="353" y="368"/>
                            <a:pt x="350" y="368"/>
                            <a:pt x="347" y="373"/>
                          </a:cubicBezTo>
                          <a:cubicBezTo>
                            <a:pt x="337" y="389"/>
                            <a:pt x="326" y="404"/>
                            <a:pt x="316" y="420"/>
                          </a:cubicBezTo>
                          <a:cubicBezTo>
                            <a:pt x="314" y="422"/>
                            <a:pt x="313" y="424"/>
                            <a:pt x="312" y="427"/>
                          </a:cubicBezTo>
                          <a:cubicBezTo>
                            <a:pt x="359" y="386"/>
                            <a:pt x="409" y="371"/>
                            <a:pt x="468" y="400"/>
                          </a:cubicBezTo>
                          <a:cubicBezTo>
                            <a:pt x="449" y="423"/>
                            <a:pt x="428" y="442"/>
                            <a:pt x="405" y="459"/>
                          </a:cubicBezTo>
                          <a:cubicBezTo>
                            <a:pt x="388" y="471"/>
                            <a:pt x="370" y="483"/>
                            <a:pt x="350" y="488"/>
                          </a:cubicBezTo>
                          <a:cubicBezTo>
                            <a:pt x="338" y="491"/>
                            <a:pt x="325" y="494"/>
                            <a:pt x="312" y="494"/>
                          </a:cubicBezTo>
                          <a:cubicBezTo>
                            <a:pt x="300" y="495"/>
                            <a:pt x="287" y="493"/>
                            <a:pt x="273" y="492"/>
                          </a:cubicBezTo>
                          <a:cubicBezTo>
                            <a:pt x="262" y="518"/>
                            <a:pt x="249" y="544"/>
                            <a:pt x="237" y="570"/>
                          </a:cubicBezTo>
                          <a:cubicBezTo>
                            <a:pt x="238" y="571"/>
                            <a:pt x="238" y="571"/>
                            <a:pt x="239" y="571"/>
                          </a:cubicBezTo>
                          <a:cubicBezTo>
                            <a:pt x="280" y="516"/>
                            <a:pt x="331" y="491"/>
                            <a:pt x="402" y="514"/>
                          </a:cubicBezTo>
                          <a:cubicBezTo>
                            <a:pt x="397" y="520"/>
                            <a:pt x="394" y="526"/>
                            <a:pt x="390" y="532"/>
                          </a:cubicBezTo>
                          <a:cubicBezTo>
                            <a:pt x="372" y="557"/>
                            <a:pt x="351" y="581"/>
                            <a:pt x="327" y="601"/>
                          </a:cubicBezTo>
                          <a:cubicBezTo>
                            <a:pt x="296" y="627"/>
                            <a:pt x="261" y="639"/>
                            <a:pt x="221" y="638"/>
                          </a:cubicBezTo>
                          <a:cubicBezTo>
                            <a:pt x="215" y="638"/>
                            <a:pt x="212" y="640"/>
                            <a:pt x="211" y="646"/>
                          </a:cubicBezTo>
                          <a:cubicBezTo>
                            <a:pt x="204" y="672"/>
                            <a:pt x="197" y="699"/>
                            <a:pt x="190" y="725"/>
                          </a:cubicBezTo>
                          <a:cubicBezTo>
                            <a:pt x="190" y="727"/>
                            <a:pt x="190" y="728"/>
                            <a:pt x="190" y="730"/>
                          </a:cubicBezTo>
                          <a:cubicBezTo>
                            <a:pt x="209" y="690"/>
                            <a:pt x="235" y="657"/>
                            <a:pt x="279" y="643"/>
                          </a:cubicBezTo>
                          <a:cubicBezTo>
                            <a:pt x="302" y="635"/>
                            <a:pt x="332" y="633"/>
                            <a:pt x="353" y="640"/>
                          </a:cubicBezTo>
                          <a:cubicBezTo>
                            <a:pt x="348" y="649"/>
                            <a:pt x="344" y="659"/>
                            <a:pt x="340" y="668"/>
                          </a:cubicBezTo>
                          <a:cubicBezTo>
                            <a:pt x="322" y="701"/>
                            <a:pt x="302" y="733"/>
                            <a:pt x="274" y="758"/>
                          </a:cubicBezTo>
                          <a:cubicBezTo>
                            <a:pt x="249" y="781"/>
                            <a:pt x="219" y="793"/>
                            <a:pt x="185" y="797"/>
                          </a:cubicBezTo>
                          <a:cubicBezTo>
                            <a:pt x="180" y="798"/>
                            <a:pt x="177" y="798"/>
                            <a:pt x="176" y="804"/>
                          </a:cubicBezTo>
                          <a:cubicBezTo>
                            <a:pt x="174" y="837"/>
                            <a:pt x="171" y="870"/>
                            <a:pt x="169" y="904"/>
                          </a:cubicBezTo>
                          <a:cubicBezTo>
                            <a:pt x="175" y="888"/>
                            <a:pt x="180" y="872"/>
                            <a:pt x="187" y="858"/>
                          </a:cubicBezTo>
                          <a:cubicBezTo>
                            <a:pt x="213" y="804"/>
                            <a:pt x="257" y="778"/>
                            <a:pt x="316" y="777"/>
                          </a:cubicBezTo>
                          <a:cubicBezTo>
                            <a:pt x="318" y="777"/>
                            <a:pt x="319" y="777"/>
                            <a:pt x="321" y="777"/>
                          </a:cubicBezTo>
                          <a:cubicBezTo>
                            <a:pt x="322" y="777"/>
                            <a:pt x="323" y="778"/>
                            <a:pt x="325" y="778"/>
                          </a:cubicBezTo>
                          <a:cubicBezTo>
                            <a:pt x="322" y="787"/>
                            <a:pt x="320" y="796"/>
                            <a:pt x="318" y="805"/>
                          </a:cubicBezTo>
                          <a:cubicBezTo>
                            <a:pt x="308" y="837"/>
                            <a:pt x="295" y="869"/>
                            <a:pt x="276" y="897"/>
                          </a:cubicBezTo>
                          <a:cubicBezTo>
                            <a:pt x="252" y="935"/>
                            <a:pt x="218" y="958"/>
                            <a:pt x="177" y="971"/>
                          </a:cubicBezTo>
                          <a:cubicBezTo>
                            <a:pt x="172" y="972"/>
                            <a:pt x="170" y="973"/>
                            <a:pt x="171" y="979"/>
                          </a:cubicBezTo>
                          <a:cubicBezTo>
                            <a:pt x="174" y="1013"/>
                            <a:pt x="178" y="1048"/>
                            <a:pt x="181" y="1083"/>
                          </a:cubicBezTo>
                          <a:cubicBezTo>
                            <a:pt x="182" y="1083"/>
                            <a:pt x="183" y="1083"/>
                            <a:pt x="183" y="1083"/>
                          </a:cubicBezTo>
                          <a:cubicBezTo>
                            <a:pt x="185" y="1074"/>
                            <a:pt x="185" y="1064"/>
                            <a:pt x="187" y="1055"/>
                          </a:cubicBezTo>
                          <a:cubicBezTo>
                            <a:pt x="188" y="1045"/>
                            <a:pt x="190" y="1036"/>
                            <a:pt x="193" y="1027"/>
                          </a:cubicBezTo>
                          <a:cubicBezTo>
                            <a:pt x="211" y="963"/>
                            <a:pt x="262" y="927"/>
                            <a:pt x="321" y="922"/>
                          </a:cubicBezTo>
                          <a:cubicBezTo>
                            <a:pt x="320" y="934"/>
                            <a:pt x="319" y="946"/>
                            <a:pt x="317" y="958"/>
                          </a:cubicBezTo>
                          <a:cubicBezTo>
                            <a:pt x="313" y="991"/>
                            <a:pt x="306" y="1023"/>
                            <a:pt x="293" y="1054"/>
                          </a:cubicBezTo>
                          <a:cubicBezTo>
                            <a:pt x="276" y="1096"/>
                            <a:pt x="245" y="1128"/>
                            <a:pt x="204" y="1148"/>
                          </a:cubicBezTo>
                          <a:cubicBezTo>
                            <a:pt x="198" y="1151"/>
                            <a:pt x="197" y="1154"/>
                            <a:pt x="199" y="1160"/>
                          </a:cubicBezTo>
                          <a:cubicBezTo>
                            <a:pt x="210" y="1195"/>
                            <a:pt x="222" y="1230"/>
                            <a:pt x="233" y="1266"/>
                          </a:cubicBezTo>
                          <a:cubicBezTo>
                            <a:pt x="233" y="1268"/>
                            <a:pt x="235" y="1270"/>
                            <a:pt x="235" y="1271"/>
                          </a:cubicBezTo>
                          <a:cubicBezTo>
                            <a:pt x="235" y="1252"/>
                            <a:pt x="233" y="1233"/>
                            <a:pt x="233" y="1214"/>
                          </a:cubicBezTo>
                          <a:cubicBezTo>
                            <a:pt x="235" y="1150"/>
                            <a:pt x="280" y="1094"/>
                            <a:pt x="342" y="1078"/>
                          </a:cubicBezTo>
                          <a:cubicBezTo>
                            <a:pt x="343" y="1077"/>
                            <a:pt x="343" y="1078"/>
                            <a:pt x="345" y="1078"/>
                          </a:cubicBezTo>
                          <a:cubicBezTo>
                            <a:pt x="346" y="1091"/>
                            <a:pt x="348" y="1104"/>
                            <a:pt x="349" y="1117"/>
                          </a:cubicBezTo>
                          <a:cubicBezTo>
                            <a:pt x="351" y="1153"/>
                            <a:pt x="351" y="1189"/>
                            <a:pt x="342" y="1225"/>
                          </a:cubicBezTo>
                          <a:cubicBezTo>
                            <a:pt x="332" y="1270"/>
                            <a:pt x="307" y="1306"/>
                            <a:pt x="271" y="1334"/>
                          </a:cubicBezTo>
                          <a:cubicBezTo>
                            <a:pt x="269" y="1336"/>
                            <a:pt x="267" y="1337"/>
                            <a:pt x="265" y="1339"/>
                          </a:cubicBezTo>
                          <a:cubicBezTo>
                            <a:pt x="285" y="1380"/>
                            <a:pt x="307" y="1419"/>
                            <a:pt x="334" y="1457"/>
                          </a:cubicBezTo>
                          <a:cubicBezTo>
                            <a:pt x="328" y="1439"/>
                            <a:pt x="323" y="1422"/>
                            <a:pt x="319" y="1405"/>
                          </a:cubicBezTo>
                          <a:cubicBezTo>
                            <a:pt x="302" y="1336"/>
                            <a:pt x="329" y="1273"/>
                            <a:pt x="390" y="1237"/>
                          </a:cubicBezTo>
                          <a:cubicBezTo>
                            <a:pt x="393" y="1235"/>
                            <a:pt x="397" y="1233"/>
                            <a:pt x="402" y="1230"/>
                          </a:cubicBezTo>
                          <a:cubicBezTo>
                            <a:pt x="408" y="1254"/>
                            <a:pt x="416" y="1277"/>
                            <a:pt x="421" y="1300"/>
                          </a:cubicBezTo>
                          <a:cubicBezTo>
                            <a:pt x="429" y="1333"/>
                            <a:pt x="434" y="1366"/>
                            <a:pt x="431" y="1399"/>
                          </a:cubicBezTo>
                          <a:cubicBezTo>
                            <a:pt x="428" y="1442"/>
                            <a:pt x="411" y="1480"/>
                            <a:pt x="384" y="1513"/>
                          </a:cubicBezTo>
                          <a:cubicBezTo>
                            <a:pt x="383" y="1514"/>
                            <a:pt x="381" y="1516"/>
                            <a:pt x="379" y="1518"/>
                          </a:cubicBezTo>
                          <a:cubicBezTo>
                            <a:pt x="409" y="1554"/>
                            <a:pt x="441" y="1588"/>
                            <a:pt x="478" y="1619"/>
                          </a:cubicBezTo>
                          <a:cubicBezTo>
                            <a:pt x="474" y="1614"/>
                            <a:pt x="470" y="1609"/>
                            <a:pt x="467" y="1604"/>
                          </a:cubicBezTo>
                          <a:cubicBezTo>
                            <a:pt x="448" y="1576"/>
                            <a:pt x="434" y="1547"/>
                            <a:pt x="430" y="1513"/>
                          </a:cubicBezTo>
                          <a:cubicBezTo>
                            <a:pt x="422" y="1455"/>
                            <a:pt x="450" y="1403"/>
                            <a:pt x="491" y="1374"/>
                          </a:cubicBezTo>
                          <a:cubicBezTo>
                            <a:pt x="524" y="1429"/>
                            <a:pt x="554" y="1485"/>
                            <a:pt x="564" y="1550"/>
                          </a:cubicBezTo>
                          <a:cubicBezTo>
                            <a:pt x="571" y="1591"/>
                            <a:pt x="563" y="1630"/>
                            <a:pt x="545" y="1668"/>
                          </a:cubicBezTo>
                          <a:cubicBezTo>
                            <a:pt x="544" y="1670"/>
                            <a:pt x="543" y="1672"/>
                            <a:pt x="541" y="1674"/>
                          </a:cubicBezTo>
                          <a:cubicBezTo>
                            <a:pt x="585" y="1708"/>
                            <a:pt x="632" y="1737"/>
                            <a:pt x="682" y="1762"/>
                          </a:cubicBezTo>
                          <a:cubicBezTo>
                            <a:pt x="680" y="1760"/>
                            <a:pt x="677" y="1758"/>
                            <a:pt x="675" y="1756"/>
                          </a:cubicBezTo>
                          <a:cubicBezTo>
                            <a:pt x="648" y="1733"/>
                            <a:pt x="624" y="1709"/>
                            <a:pt x="607" y="1678"/>
                          </a:cubicBezTo>
                          <a:cubicBezTo>
                            <a:pt x="577" y="1624"/>
                            <a:pt x="584" y="1556"/>
                            <a:pt x="624" y="1508"/>
                          </a:cubicBezTo>
                          <a:cubicBezTo>
                            <a:pt x="631" y="1515"/>
                            <a:pt x="637" y="1521"/>
                            <a:pt x="643" y="1527"/>
                          </a:cubicBezTo>
                          <a:cubicBezTo>
                            <a:pt x="681" y="1565"/>
                            <a:pt x="715" y="1605"/>
                            <a:pt x="742" y="1650"/>
                          </a:cubicBezTo>
                          <a:cubicBezTo>
                            <a:pt x="770" y="1697"/>
                            <a:pt x="780" y="1747"/>
                            <a:pt x="770" y="1800"/>
                          </a:cubicBezTo>
                          <a:cubicBezTo>
                            <a:pt x="769" y="1806"/>
                            <a:pt x="773" y="1807"/>
                            <a:pt x="776" y="1808"/>
                          </a:cubicBezTo>
                          <a:cubicBezTo>
                            <a:pt x="817" y="1822"/>
                            <a:pt x="858" y="1837"/>
                            <a:pt x="900" y="1851"/>
                          </a:cubicBezTo>
                          <a:cubicBezTo>
                            <a:pt x="902" y="1852"/>
                            <a:pt x="905" y="1853"/>
                            <a:pt x="908" y="1853"/>
                          </a:cubicBezTo>
                          <a:cubicBezTo>
                            <a:pt x="913" y="1855"/>
                            <a:pt x="918" y="1858"/>
                            <a:pt x="915" y="1864"/>
                          </a:cubicBezTo>
                          <a:cubicBezTo>
                            <a:pt x="913" y="1870"/>
                            <a:pt x="909" y="1870"/>
                            <a:pt x="903" y="1868"/>
                          </a:cubicBezTo>
                          <a:cubicBezTo>
                            <a:pt x="890" y="1864"/>
                            <a:pt x="877" y="1861"/>
                            <a:pt x="864" y="1856"/>
                          </a:cubicBezTo>
                          <a:cubicBezTo>
                            <a:pt x="832" y="1845"/>
                            <a:pt x="801" y="1834"/>
                            <a:pt x="770" y="1822"/>
                          </a:cubicBezTo>
                          <a:cubicBezTo>
                            <a:pt x="764" y="1820"/>
                            <a:pt x="762" y="1820"/>
                            <a:pt x="758" y="1825"/>
                          </a:cubicBezTo>
                          <a:cubicBezTo>
                            <a:pt x="731" y="1857"/>
                            <a:pt x="695" y="1874"/>
                            <a:pt x="654" y="1881"/>
                          </a:cubicBezTo>
                          <a:cubicBezTo>
                            <a:pt x="590" y="1891"/>
                            <a:pt x="531" y="1875"/>
                            <a:pt x="473" y="1850"/>
                          </a:cubicBezTo>
                          <a:cubicBezTo>
                            <a:pt x="436" y="1833"/>
                            <a:pt x="401" y="1813"/>
                            <a:pt x="368" y="1789"/>
                          </a:cubicBezTo>
                          <a:cubicBezTo>
                            <a:pt x="364" y="1787"/>
                            <a:pt x="361" y="1783"/>
                            <a:pt x="356" y="1780"/>
                          </a:cubicBezTo>
                          <a:cubicBezTo>
                            <a:pt x="369" y="1770"/>
                            <a:pt x="383" y="1763"/>
                            <a:pt x="397" y="1758"/>
                          </a:cubicBezTo>
                          <a:cubicBezTo>
                            <a:pt x="449" y="1738"/>
                            <a:pt x="501" y="1736"/>
                            <a:pt x="555" y="1749"/>
                          </a:cubicBezTo>
                          <a:cubicBezTo>
                            <a:pt x="597" y="1758"/>
                            <a:pt x="639" y="1770"/>
                            <a:pt x="682" y="1782"/>
                          </a:cubicBezTo>
                          <a:cubicBezTo>
                            <a:pt x="678" y="1780"/>
                            <a:pt x="675" y="1778"/>
                            <a:pt x="671" y="1776"/>
                          </a:cubicBezTo>
                          <a:cubicBezTo>
                            <a:pt x="624" y="1751"/>
                            <a:pt x="580" y="1723"/>
                            <a:pt x="538" y="1691"/>
                          </a:cubicBezTo>
                          <a:cubicBezTo>
                            <a:pt x="533" y="1687"/>
                            <a:pt x="529" y="1687"/>
                            <a:pt x="524" y="1691"/>
                          </a:cubicBezTo>
                          <a:cubicBezTo>
                            <a:pt x="484" y="1719"/>
                            <a:pt x="440" y="1726"/>
                            <a:pt x="392" y="1718"/>
                          </a:cubicBezTo>
                          <a:cubicBezTo>
                            <a:pt x="347" y="1710"/>
                            <a:pt x="308" y="1689"/>
                            <a:pt x="272" y="1662"/>
                          </a:cubicBezTo>
                          <a:cubicBezTo>
                            <a:pt x="240" y="1638"/>
                            <a:pt x="211" y="1611"/>
                            <a:pt x="185" y="1581"/>
                          </a:cubicBezTo>
                          <a:cubicBezTo>
                            <a:pt x="183" y="1578"/>
                            <a:pt x="181" y="1575"/>
                            <a:pt x="178" y="1571"/>
                          </a:cubicBezTo>
                          <a:cubicBezTo>
                            <a:pt x="188" y="1568"/>
                            <a:pt x="198" y="1564"/>
                            <a:pt x="207" y="1562"/>
                          </a:cubicBezTo>
                          <a:cubicBezTo>
                            <a:pt x="263" y="1549"/>
                            <a:pt x="317" y="1557"/>
                            <a:pt x="368" y="1582"/>
                          </a:cubicBezTo>
                          <a:cubicBezTo>
                            <a:pt x="399" y="1597"/>
                            <a:pt x="429" y="1614"/>
                            <a:pt x="460" y="1631"/>
                          </a:cubicBezTo>
                          <a:cubicBezTo>
                            <a:pt x="462" y="1632"/>
                            <a:pt x="464" y="1633"/>
                            <a:pt x="467" y="1633"/>
                          </a:cubicBezTo>
                          <a:cubicBezTo>
                            <a:pt x="459" y="1625"/>
                            <a:pt x="450" y="1618"/>
                            <a:pt x="442" y="1610"/>
                          </a:cubicBezTo>
                          <a:cubicBezTo>
                            <a:pt x="418" y="1584"/>
                            <a:pt x="394" y="1558"/>
                            <a:pt x="370" y="1532"/>
                          </a:cubicBezTo>
                          <a:cubicBezTo>
                            <a:pt x="367" y="1528"/>
                            <a:pt x="365" y="1527"/>
                            <a:pt x="361" y="1529"/>
                          </a:cubicBezTo>
                          <a:cubicBezTo>
                            <a:pt x="311" y="1551"/>
                            <a:pt x="262" y="1546"/>
                            <a:pt x="215" y="1522"/>
                          </a:cubicBezTo>
                          <a:cubicBezTo>
                            <a:pt x="171" y="1499"/>
                            <a:pt x="138" y="1464"/>
                            <a:pt x="110" y="1425"/>
                          </a:cubicBezTo>
                          <a:cubicBezTo>
                            <a:pt x="97" y="1406"/>
                            <a:pt x="86" y="1385"/>
                            <a:pt x="74" y="1366"/>
                          </a:cubicBezTo>
                          <a:cubicBezTo>
                            <a:pt x="72" y="1364"/>
                            <a:pt x="72" y="1361"/>
                            <a:pt x="70" y="1358"/>
                          </a:cubicBezTo>
                          <a:cubicBezTo>
                            <a:pt x="90" y="1353"/>
                            <a:pt x="108" y="1353"/>
                            <a:pt x="127" y="1355"/>
                          </a:cubicBezTo>
                          <a:cubicBezTo>
                            <a:pt x="174" y="1359"/>
                            <a:pt x="216" y="1379"/>
                            <a:pt x="252" y="1408"/>
                          </a:cubicBezTo>
                          <a:cubicBezTo>
                            <a:pt x="273" y="1425"/>
                            <a:pt x="293" y="1443"/>
                            <a:pt x="314" y="1461"/>
                          </a:cubicBezTo>
                          <a:cubicBezTo>
                            <a:pt x="315" y="1462"/>
                            <a:pt x="316" y="1463"/>
                            <a:pt x="316" y="1463"/>
                          </a:cubicBezTo>
                          <a:cubicBezTo>
                            <a:pt x="294" y="1424"/>
                            <a:pt x="271" y="1386"/>
                            <a:pt x="248" y="1346"/>
                          </a:cubicBezTo>
                          <a:cubicBezTo>
                            <a:pt x="227" y="1351"/>
                            <a:pt x="204" y="1352"/>
                            <a:pt x="182" y="1347"/>
                          </a:cubicBezTo>
                          <a:cubicBezTo>
                            <a:pt x="138" y="1337"/>
                            <a:pt x="104" y="1312"/>
                            <a:pt x="78" y="1278"/>
                          </a:cubicBezTo>
                          <a:cubicBezTo>
                            <a:pt x="47" y="1237"/>
                            <a:pt x="27" y="1191"/>
                            <a:pt x="13" y="1142"/>
                          </a:cubicBezTo>
                          <a:cubicBezTo>
                            <a:pt x="13" y="1141"/>
                            <a:pt x="13" y="1139"/>
                            <a:pt x="12" y="1135"/>
                          </a:cubicBezTo>
                          <a:cubicBezTo>
                            <a:pt x="26" y="1137"/>
                            <a:pt x="40" y="1138"/>
                            <a:pt x="53" y="1141"/>
                          </a:cubicBezTo>
                          <a:cubicBezTo>
                            <a:pt x="105" y="1152"/>
                            <a:pt x="145" y="1182"/>
                            <a:pt x="177" y="1222"/>
                          </a:cubicBezTo>
                          <a:cubicBezTo>
                            <a:pt x="191" y="1240"/>
                            <a:pt x="205" y="1258"/>
                            <a:pt x="217" y="1275"/>
                          </a:cubicBezTo>
                          <a:cubicBezTo>
                            <a:pt x="205" y="1237"/>
                            <a:pt x="192" y="1197"/>
                            <a:pt x="180" y="1156"/>
                          </a:cubicBezTo>
                          <a:cubicBezTo>
                            <a:pt x="168" y="1155"/>
                            <a:pt x="156" y="1155"/>
                            <a:pt x="144" y="1152"/>
                          </a:cubicBezTo>
                          <a:cubicBezTo>
                            <a:pt x="97" y="1142"/>
                            <a:pt x="64" y="1114"/>
                            <a:pt x="40" y="1073"/>
                          </a:cubicBezTo>
                          <a:cubicBezTo>
                            <a:pt x="18" y="1033"/>
                            <a:pt x="8" y="990"/>
                            <a:pt x="2" y="945"/>
                          </a:cubicBezTo>
                          <a:cubicBezTo>
                            <a:pt x="1" y="942"/>
                            <a:pt x="1" y="940"/>
                            <a:pt x="0" y="937"/>
                          </a:cubicBezTo>
                          <a:cubicBezTo>
                            <a:pt x="0" y="932"/>
                            <a:pt x="0" y="927"/>
                            <a:pt x="0" y="922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0">
                          <a:schemeClr val="accent1">
                            <a:lumMod val="85000"/>
                            <a:lumOff val="15000"/>
                          </a:schemeClr>
                        </a:gs>
                        <a:gs pos="100000">
                          <a:schemeClr val="accent1"/>
                        </a:gs>
                      </a:gsLst>
                      <a:lin ang="2700000" scaled="0"/>
                    </a:gradFill>
                    <a:ln w="12700" cap="flat" cmpd="sng" algn="ctr">
                      <a:noFill/>
                      <a:prstDash val="solid"/>
                      <a:miter lim="800000"/>
                    </a:ln>
                    <a:effectLst/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/>
                      <a:endParaRPr lang="zh-CN" altLang="en-US" dirty="0">
                        <a:latin typeface="Arial" panose="020B0604020202020204" pitchFamily="34" charset="0"/>
                        <a:ea typeface="微软雅黑" panose="020B0503020204020204" pitchFamily="34" charset="-122"/>
                        <a:cs typeface="+mn-ea"/>
                        <a:sym typeface="Arial" panose="020B0604020202020204" pitchFamily="34" charset="0"/>
                      </a:endParaRPr>
                    </a:p>
                  </p:txBody>
                </p:sp>
              </p:grpSp>
              <p:grpSp>
                <p:nvGrpSpPr>
                  <p:cNvPr id="157" name="组合 156">
                    <a:extLst>
                      <a:ext uri="{FF2B5EF4-FFF2-40B4-BE49-F238E27FC236}">
                        <a16:creationId xmlns:a16="http://schemas.microsoft.com/office/drawing/2014/main" id="{0A4C82A8-9E11-5F39-AF4E-E77B912828BB}"/>
                      </a:ext>
                    </a:extLst>
                  </p:cNvPr>
                  <p:cNvGrpSpPr/>
                  <p:nvPr/>
                </p:nvGrpSpPr>
                <p:grpSpPr>
                  <a:xfrm>
                    <a:off x="5500139" y="2035780"/>
                    <a:ext cx="1440632" cy="707886"/>
                    <a:chOff x="5484331" y="2032767"/>
                    <a:chExt cx="1440632" cy="707886"/>
                  </a:xfrm>
                </p:grpSpPr>
                <p:sp>
                  <p:nvSpPr>
                    <p:cNvPr id="158" name="文本框 157">
                      <a:extLst>
                        <a:ext uri="{FF2B5EF4-FFF2-40B4-BE49-F238E27FC236}">
                          <a16:creationId xmlns:a16="http://schemas.microsoft.com/office/drawing/2014/main" id="{EADB7ED0-8192-687B-466B-0C32A5517D23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5484331" y="2032767"/>
                      <a:ext cx="1183990" cy="707886"/>
                    </a:xfrm>
                    <a:prstGeom prst="rect">
                      <a:avLst/>
                    </a:prstGeom>
                    <a:noFill/>
                    <a:effectLst/>
                  </p:spPr>
                  <p:txBody>
                    <a:bodyPr wrap="square" rtlCol="0">
                      <a:spAutoFit/>
                    </a:bodyPr>
                    <a:lstStyle>
                      <a:defPPr>
                        <a:defRPr lang="zh-CN"/>
                      </a:defPPr>
                      <a:lvl1pPr>
                        <a:defRPr sz="6000">
                          <a:gradFill flip="none" rotWithShape="1">
                            <a:gsLst>
                              <a:gs pos="40000">
                                <a:srgbClr val="FAC596"/>
                              </a:gs>
                              <a:gs pos="73000">
                                <a:srgbClr val="FFEBD4"/>
                              </a:gs>
                              <a:gs pos="0">
                                <a:srgbClr val="FBD5B3"/>
                              </a:gs>
                              <a:gs pos="100000">
                                <a:srgbClr val="F9CDA1"/>
                              </a:gs>
                            </a:gsLst>
                            <a:lin ang="18900000" scaled="1"/>
                            <a:tileRect/>
                          </a:gradFill>
                          <a:effectLst>
                            <a:outerShdw blurRad="228600" dist="63500" dir="5400000" algn="t" rotWithShape="0">
                              <a:srgbClr val="FEE4C8">
                                <a:alpha val="10000"/>
                              </a:srgbClr>
                            </a:outerShdw>
                          </a:effectLst>
                          <a:latin typeface="汉仪旗黑 85S" panose="00020600040101010101" pitchFamily="18" charset="-122"/>
                          <a:ea typeface="汉仪旗黑 85S" panose="00020600040101010101" pitchFamily="18" charset="-122"/>
                        </a:defRPr>
                      </a:lvl1pPr>
                    </a:lstStyle>
                    <a:p>
                      <a:pPr algn="ctr"/>
                      <a:r>
                        <a:rPr lang="en-US" altLang="zh-CN" sz="4000" b="1" dirty="0">
                          <a:gradFill>
                            <a:gsLst>
                              <a:gs pos="0">
                                <a:schemeClr val="accent1">
                                  <a:lumMod val="80000"/>
                                  <a:lumOff val="20000"/>
                                </a:schemeClr>
                              </a:gs>
                              <a:gs pos="100000">
                                <a:schemeClr val="accent1"/>
                              </a:gs>
                            </a:gsLst>
                            <a:lin ang="2700000" scaled="0"/>
                          </a:gra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123</a:t>
                      </a:r>
                      <a:endParaRPr lang="zh-CN" altLang="en-US" sz="4000" b="1" dirty="0">
                        <a:gradFill>
                          <a:gsLst>
                            <a:gs pos="0">
                              <a:schemeClr val="accent1">
                                <a:lumMod val="80000"/>
                                <a:lumOff val="20000"/>
                              </a:schemeClr>
                            </a:gs>
                            <a:gs pos="100000">
                              <a:schemeClr val="accent1"/>
                            </a:gs>
                          </a:gsLst>
                          <a:lin ang="2700000" scaled="0"/>
                        </a:gradFill>
                        <a:effectLst/>
                        <a:latin typeface="Arial" panose="020B0604020202020204" pitchFamily="34" charset="0"/>
                        <a:ea typeface="微软雅黑" panose="020B0503020204020204" pitchFamily="34" charset="-122"/>
                        <a:cs typeface="+mn-ea"/>
                        <a:sym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159" name="文本框 158">
                      <a:extLst>
                        <a:ext uri="{FF2B5EF4-FFF2-40B4-BE49-F238E27FC236}">
                          <a16:creationId xmlns:a16="http://schemas.microsoft.com/office/drawing/2014/main" id="{D1F7887A-90C7-8ED1-D783-ECDAE5A47557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6251863" y="2285707"/>
                      <a:ext cx="673100" cy="338554"/>
                    </a:xfrm>
                    <a:prstGeom prst="rect">
                      <a:avLst/>
                    </a:prstGeom>
                    <a:noFill/>
                  </p:spPr>
                  <p:txBody>
                    <a:bodyPr wrap="square">
                      <a:spAutoFit/>
                    </a:bodyPr>
                    <a:lstStyle>
                      <a:defPPr>
                        <a:defRPr lang="zh-CN"/>
                      </a:defPPr>
                      <a:lvl1pPr>
                        <a:lnSpc>
                          <a:spcPct val="125000"/>
                        </a:lnSpc>
                        <a:defRPr sz="12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汉仪旗黑KW 55S" panose="00020600040101010101" pitchFamily="18" charset="-122"/>
                          <a:ea typeface="汉仪旗黑KW 55S" panose="00020600040101010101" pitchFamily="18" charset="-122"/>
                        </a:defRPr>
                      </a:lvl1pPr>
                    </a:lstStyle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en-US" altLang="zh-CN" sz="16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/</a:t>
                      </a:r>
                      <a:r>
                        <a:rPr lang="zh-CN" altLang="en-US" sz="16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个</a:t>
                      </a:r>
                    </a:p>
                  </p:txBody>
                </p:sp>
              </p:grpSp>
            </p:grpSp>
          </p:grpSp>
          <p:grpSp>
            <p:nvGrpSpPr>
              <p:cNvPr id="151" name="组合 150">
                <a:extLst>
                  <a:ext uri="{FF2B5EF4-FFF2-40B4-BE49-F238E27FC236}">
                    <a16:creationId xmlns:a16="http://schemas.microsoft.com/office/drawing/2014/main" id="{97ED04DC-DC5F-8142-1B32-039B0DC8762B}"/>
                  </a:ext>
                </a:extLst>
              </p:cNvPr>
              <p:cNvGrpSpPr/>
              <p:nvPr/>
            </p:nvGrpSpPr>
            <p:grpSpPr>
              <a:xfrm>
                <a:off x="7586420" y="1966135"/>
                <a:ext cx="3241580" cy="1145484"/>
                <a:chOff x="7586420" y="1882124"/>
                <a:chExt cx="3241580" cy="1145484"/>
              </a:xfrm>
            </p:grpSpPr>
            <p:sp>
              <p:nvSpPr>
                <p:cNvPr id="152" name="文本框 151">
                  <a:extLst>
                    <a:ext uri="{FF2B5EF4-FFF2-40B4-BE49-F238E27FC236}">
                      <a16:creationId xmlns:a16="http://schemas.microsoft.com/office/drawing/2014/main" id="{CF321436-662B-21F5-2F53-0D358EF7C6F8}"/>
                    </a:ext>
                  </a:extLst>
                </p:cNvPr>
                <p:cNvSpPr txBox="1"/>
                <p:nvPr/>
              </p:nvSpPr>
              <p:spPr>
                <a:xfrm>
                  <a:off x="7586420" y="1882124"/>
                  <a:ext cx="3241580" cy="706475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marL="285750" indent="-285750" algn="just">
                    <a:lnSpc>
                      <a:spcPct val="130000"/>
                    </a:lnSpc>
                    <a:buFont typeface="Wingdings" panose="05000000000000000000" pitchFamily="2" charset="2"/>
                    <a:buChar char="ü"/>
                  </a:pPr>
                  <a:r>
                    <a:rPr lang="zh-CN" altLang="en-US" sz="1600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+mn-ea"/>
                      <a:sym typeface="Arial" panose="020B0604020202020204" pitchFamily="34" charset="0"/>
                    </a:rPr>
                    <a:t>单击此处输入你的正文，请尽量言简意赅的阐述观点。</a:t>
                  </a:r>
                </a:p>
              </p:txBody>
            </p:sp>
            <p:sp>
              <p:nvSpPr>
                <p:cNvPr id="153" name="文本框 152">
                  <a:extLst>
                    <a:ext uri="{FF2B5EF4-FFF2-40B4-BE49-F238E27FC236}">
                      <a16:creationId xmlns:a16="http://schemas.microsoft.com/office/drawing/2014/main" id="{D86C17C7-BADD-4C72-811B-CCAE54D826F6}"/>
                    </a:ext>
                  </a:extLst>
                </p:cNvPr>
                <p:cNvSpPr txBox="1"/>
                <p:nvPr/>
              </p:nvSpPr>
              <p:spPr>
                <a:xfrm>
                  <a:off x="7586420" y="2641220"/>
                  <a:ext cx="3241580" cy="386388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marL="285750" indent="-285750" algn="just">
                    <a:lnSpc>
                      <a:spcPct val="130000"/>
                    </a:lnSpc>
                    <a:buFont typeface="Wingdings" panose="05000000000000000000" pitchFamily="2" charset="2"/>
                    <a:buChar char="ü"/>
                  </a:pPr>
                  <a:r>
                    <a:rPr lang="zh-CN" altLang="en-US" sz="1600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+mn-ea"/>
                      <a:sym typeface="Arial" panose="020B0604020202020204" pitchFamily="34" charset="0"/>
                    </a:rPr>
                    <a:t>单击此处输入你的正文。</a:t>
                  </a:r>
                </a:p>
              </p:txBody>
            </p:sp>
          </p:grpSp>
        </p:grpSp>
      </p:grpSp>
      <p:grpSp>
        <p:nvGrpSpPr>
          <p:cNvPr id="131" name="组合 130">
            <a:extLst>
              <a:ext uri="{FF2B5EF4-FFF2-40B4-BE49-F238E27FC236}">
                <a16:creationId xmlns:a16="http://schemas.microsoft.com/office/drawing/2014/main" id="{2C8D24C1-2BFB-ED28-8902-15879716F226}"/>
              </a:ext>
            </a:extLst>
          </p:cNvPr>
          <p:cNvGrpSpPr/>
          <p:nvPr/>
        </p:nvGrpSpPr>
        <p:grpSpPr>
          <a:xfrm>
            <a:off x="4943937" y="3714013"/>
            <a:ext cx="6574963" cy="1989875"/>
            <a:chOff x="4821866" y="1560512"/>
            <a:chExt cx="6574963" cy="1989875"/>
          </a:xfrm>
        </p:grpSpPr>
        <p:grpSp>
          <p:nvGrpSpPr>
            <p:cNvPr id="132" name="组合 131">
              <a:extLst>
                <a:ext uri="{FF2B5EF4-FFF2-40B4-BE49-F238E27FC236}">
                  <a16:creationId xmlns:a16="http://schemas.microsoft.com/office/drawing/2014/main" id="{19FD1952-5B90-340A-48C8-400D1928D297}"/>
                </a:ext>
              </a:extLst>
            </p:cNvPr>
            <p:cNvGrpSpPr/>
            <p:nvPr/>
          </p:nvGrpSpPr>
          <p:grpSpPr>
            <a:xfrm>
              <a:off x="4821866" y="1560512"/>
              <a:ext cx="6574963" cy="1989875"/>
              <a:chOff x="4750232" y="2063326"/>
              <a:chExt cx="6574963" cy="1365674"/>
            </a:xfrm>
          </p:grpSpPr>
          <p:sp>
            <p:nvSpPr>
              <p:cNvPr id="146" name="矩形: 圆角 145">
                <a:extLst>
                  <a:ext uri="{FF2B5EF4-FFF2-40B4-BE49-F238E27FC236}">
                    <a16:creationId xmlns:a16="http://schemas.microsoft.com/office/drawing/2014/main" id="{A4909ED3-6EBA-1C83-3EAD-9F05092EBCDD}"/>
                  </a:ext>
                </a:extLst>
              </p:cNvPr>
              <p:cNvSpPr/>
              <p:nvPr/>
            </p:nvSpPr>
            <p:spPr>
              <a:xfrm>
                <a:off x="4750232" y="2063326"/>
                <a:ext cx="6574963" cy="1365674"/>
              </a:xfrm>
              <a:prstGeom prst="roundRect">
                <a:avLst>
                  <a:gd name="adj" fmla="val 0"/>
                </a:avLst>
              </a:prstGeom>
              <a:solidFill>
                <a:schemeClr val="bg1"/>
              </a:solidFill>
              <a:ln w="9525">
                <a:solidFill>
                  <a:schemeClr val="accent2">
                    <a:alpha val="50000"/>
                  </a:schemeClr>
                </a:solidFill>
              </a:ln>
              <a:effectLst>
                <a:outerShdw blurRad="127000" dist="63500" dir="5400000" sx="95000" sy="95000" algn="ctr" rotWithShape="0">
                  <a:schemeClr val="accent1">
                    <a:alpha val="15000"/>
                  </a:scheme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47" name="矩形 146">
                <a:extLst>
                  <a:ext uri="{FF2B5EF4-FFF2-40B4-BE49-F238E27FC236}">
                    <a16:creationId xmlns:a16="http://schemas.microsoft.com/office/drawing/2014/main" id="{7BA987AD-7A79-152D-C534-84CA13B9BEBA}"/>
                  </a:ext>
                </a:extLst>
              </p:cNvPr>
              <p:cNvSpPr/>
              <p:nvPr/>
            </p:nvSpPr>
            <p:spPr>
              <a:xfrm>
                <a:off x="4750233" y="2063326"/>
                <a:ext cx="45719" cy="1365674"/>
              </a:xfrm>
              <a:prstGeom prst="rect">
                <a:avLst/>
              </a:prstGeom>
              <a:gradFill>
                <a:gsLst>
                  <a:gs pos="0">
                    <a:schemeClr val="accent2">
                      <a:lumMod val="90000"/>
                      <a:lumOff val="10000"/>
                    </a:schemeClr>
                  </a:gs>
                  <a:gs pos="100000">
                    <a:schemeClr val="accent2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33" name="组合 132">
              <a:extLst>
                <a:ext uri="{FF2B5EF4-FFF2-40B4-BE49-F238E27FC236}">
                  <a16:creationId xmlns:a16="http://schemas.microsoft.com/office/drawing/2014/main" id="{0D0A08C9-FB1B-50AE-46A4-020391C76ABE}"/>
                </a:ext>
              </a:extLst>
            </p:cNvPr>
            <p:cNvGrpSpPr/>
            <p:nvPr/>
          </p:nvGrpSpPr>
          <p:grpSpPr>
            <a:xfrm>
              <a:off x="5338077" y="1915268"/>
              <a:ext cx="5542541" cy="1280363"/>
              <a:chOff x="5285459" y="1898696"/>
              <a:chExt cx="5542541" cy="1280363"/>
            </a:xfrm>
          </p:grpSpPr>
          <p:grpSp>
            <p:nvGrpSpPr>
              <p:cNvPr id="134" name="组合 133">
                <a:extLst>
                  <a:ext uri="{FF2B5EF4-FFF2-40B4-BE49-F238E27FC236}">
                    <a16:creationId xmlns:a16="http://schemas.microsoft.com/office/drawing/2014/main" id="{B0C8FA60-A030-CA3A-24FC-62890F3028EC}"/>
                  </a:ext>
                </a:extLst>
              </p:cNvPr>
              <p:cNvGrpSpPr/>
              <p:nvPr/>
            </p:nvGrpSpPr>
            <p:grpSpPr>
              <a:xfrm>
                <a:off x="5285459" y="1898696"/>
                <a:ext cx="1869992" cy="1280363"/>
                <a:chOff x="5285459" y="2035780"/>
                <a:chExt cx="1869992" cy="1280363"/>
              </a:xfrm>
            </p:grpSpPr>
            <p:sp>
              <p:nvSpPr>
                <p:cNvPr id="138" name="文本框 137">
                  <a:extLst>
                    <a:ext uri="{FF2B5EF4-FFF2-40B4-BE49-F238E27FC236}">
                      <a16:creationId xmlns:a16="http://schemas.microsoft.com/office/drawing/2014/main" id="{330D2B53-AE35-BEC1-DDC6-05305231EE46}"/>
                    </a:ext>
                  </a:extLst>
                </p:cNvPr>
                <p:cNvSpPr txBox="1"/>
                <p:nvPr/>
              </p:nvSpPr>
              <p:spPr>
                <a:xfrm>
                  <a:off x="5321957" y="2946811"/>
                  <a:ext cx="1796996" cy="369332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>
                  <a:defPPr>
                    <a:defRPr lang="zh-CN"/>
                  </a:defPPr>
                  <a:lvl1pPr>
                    <a:lnSpc>
                      <a:spcPct val="125000"/>
                    </a:lnSpc>
                    <a:defRPr sz="120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汉仪旗黑KW 55S" panose="00020600040101010101" pitchFamily="18" charset="-122"/>
                      <a:ea typeface="汉仪旗黑KW 55S" panose="00020600040101010101" pitchFamily="18" charset="-122"/>
                    </a:defRPr>
                  </a:lvl1pPr>
                </a:lstStyle>
                <a:p>
                  <a:pPr algn="ctr">
                    <a:lnSpc>
                      <a:spcPct val="100000"/>
                    </a:lnSpc>
                  </a:pPr>
                  <a:r>
                    <a:rPr lang="zh-CN" altLang="en-US" sz="1800" b="1" dirty="0">
                      <a:solidFill>
                        <a:schemeClr val="tx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+mn-ea"/>
                      <a:sym typeface="Arial" panose="020B0604020202020204" pitchFamily="34" charset="0"/>
                    </a:rPr>
                    <a:t>输入数据标题</a:t>
                  </a:r>
                </a:p>
              </p:txBody>
            </p:sp>
            <p:grpSp>
              <p:nvGrpSpPr>
                <p:cNvPr id="139" name="组合 138">
                  <a:extLst>
                    <a:ext uri="{FF2B5EF4-FFF2-40B4-BE49-F238E27FC236}">
                      <a16:creationId xmlns:a16="http://schemas.microsoft.com/office/drawing/2014/main" id="{FDCB3AA3-ECB9-80D9-4BB1-BDDCD733DCE2}"/>
                    </a:ext>
                  </a:extLst>
                </p:cNvPr>
                <p:cNvGrpSpPr/>
                <p:nvPr/>
              </p:nvGrpSpPr>
              <p:grpSpPr>
                <a:xfrm>
                  <a:off x="5285459" y="2035780"/>
                  <a:ext cx="1869992" cy="707886"/>
                  <a:chOff x="5285459" y="2035780"/>
                  <a:chExt cx="1869992" cy="707886"/>
                </a:xfrm>
              </p:grpSpPr>
              <p:grpSp>
                <p:nvGrpSpPr>
                  <p:cNvPr id="140" name="组合 139">
                    <a:extLst>
                      <a:ext uri="{FF2B5EF4-FFF2-40B4-BE49-F238E27FC236}">
                        <a16:creationId xmlns:a16="http://schemas.microsoft.com/office/drawing/2014/main" id="{25D4AF7A-84F4-F4A8-EF43-AF4968E4ACA4}"/>
                      </a:ext>
                    </a:extLst>
                  </p:cNvPr>
                  <p:cNvGrpSpPr/>
                  <p:nvPr/>
                </p:nvGrpSpPr>
                <p:grpSpPr>
                  <a:xfrm>
                    <a:off x="5285459" y="2085575"/>
                    <a:ext cx="1869992" cy="608296"/>
                    <a:chOff x="5285459" y="2085207"/>
                    <a:chExt cx="1869992" cy="608296"/>
                  </a:xfrm>
                </p:grpSpPr>
                <p:sp>
                  <p:nvSpPr>
                    <p:cNvPr id="144" name="Freeform 1267">
                      <a:extLst>
                        <a:ext uri="{FF2B5EF4-FFF2-40B4-BE49-F238E27FC236}">
                          <a16:creationId xmlns:a16="http://schemas.microsoft.com/office/drawing/2014/main" id="{65D0E625-E1ED-002D-821D-9E86770BDCC5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5285459" y="2085207"/>
                      <a:ext cx="295246" cy="608296"/>
                    </a:xfrm>
                    <a:custGeom>
                      <a:avLst/>
                      <a:gdLst>
                        <a:gd name="T0" fmla="*/ 165 w 918"/>
                        <a:gd name="T1" fmla="*/ 1085 h 1891"/>
                        <a:gd name="T2" fmla="*/ 26 w 918"/>
                        <a:gd name="T3" fmla="*/ 731 h 1891"/>
                        <a:gd name="T4" fmla="*/ 152 w 918"/>
                        <a:gd name="T5" fmla="*/ 898 h 1891"/>
                        <a:gd name="T6" fmla="*/ 82 w 918"/>
                        <a:gd name="T7" fmla="*/ 555 h 1891"/>
                        <a:gd name="T8" fmla="*/ 164 w 918"/>
                        <a:gd name="T9" fmla="*/ 607 h 1891"/>
                        <a:gd name="T10" fmla="*/ 218 w 918"/>
                        <a:gd name="T11" fmla="*/ 572 h 1891"/>
                        <a:gd name="T12" fmla="*/ 268 w 918"/>
                        <a:gd name="T13" fmla="*/ 258 h 1891"/>
                        <a:gd name="T14" fmla="*/ 337 w 918"/>
                        <a:gd name="T15" fmla="*/ 359 h 1891"/>
                        <a:gd name="T16" fmla="*/ 400 w 918"/>
                        <a:gd name="T17" fmla="*/ 195 h 1891"/>
                        <a:gd name="T18" fmla="*/ 414 w 918"/>
                        <a:gd name="T19" fmla="*/ 218 h 1891"/>
                        <a:gd name="T20" fmla="*/ 473 w 918"/>
                        <a:gd name="T21" fmla="*/ 209 h 1891"/>
                        <a:gd name="T22" fmla="*/ 534 w 918"/>
                        <a:gd name="T23" fmla="*/ 80 h 1891"/>
                        <a:gd name="T24" fmla="*/ 634 w 918"/>
                        <a:gd name="T25" fmla="*/ 88 h 1891"/>
                        <a:gd name="T26" fmla="*/ 643 w 918"/>
                        <a:gd name="T27" fmla="*/ 107 h 1891"/>
                        <a:gd name="T28" fmla="*/ 688 w 918"/>
                        <a:gd name="T29" fmla="*/ 173 h 1891"/>
                        <a:gd name="T30" fmla="*/ 494 w 918"/>
                        <a:gd name="T31" fmla="*/ 214 h 1891"/>
                        <a:gd name="T32" fmla="*/ 447 w 918"/>
                        <a:gd name="T33" fmla="*/ 264 h 1891"/>
                        <a:gd name="T34" fmla="*/ 545 w 918"/>
                        <a:gd name="T35" fmla="*/ 305 h 1891"/>
                        <a:gd name="T36" fmla="*/ 347 w 918"/>
                        <a:gd name="T37" fmla="*/ 373 h 1891"/>
                        <a:gd name="T38" fmla="*/ 405 w 918"/>
                        <a:gd name="T39" fmla="*/ 459 h 1891"/>
                        <a:gd name="T40" fmla="*/ 237 w 918"/>
                        <a:gd name="T41" fmla="*/ 570 h 1891"/>
                        <a:gd name="T42" fmla="*/ 327 w 918"/>
                        <a:gd name="T43" fmla="*/ 601 h 1891"/>
                        <a:gd name="T44" fmla="*/ 190 w 918"/>
                        <a:gd name="T45" fmla="*/ 730 h 1891"/>
                        <a:gd name="T46" fmla="*/ 274 w 918"/>
                        <a:gd name="T47" fmla="*/ 758 h 1891"/>
                        <a:gd name="T48" fmla="*/ 187 w 918"/>
                        <a:gd name="T49" fmla="*/ 858 h 1891"/>
                        <a:gd name="T50" fmla="*/ 318 w 918"/>
                        <a:gd name="T51" fmla="*/ 805 h 1891"/>
                        <a:gd name="T52" fmla="*/ 181 w 918"/>
                        <a:gd name="T53" fmla="*/ 1083 h 1891"/>
                        <a:gd name="T54" fmla="*/ 321 w 918"/>
                        <a:gd name="T55" fmla="*/ 922 h 1891"/>
                        <a:gd name="T56" fmla="*/ 199 w 918"/>
                        <a:gd name="T57" fmla="*/ 1160 h 1891"/>
                        <a:gd name="T58" fmla="*/ 342 w 918"/>
                        <a:gd name="T59" fmla="*/ 1078 h 1891"/>
                        <a:gd name="T60" fmla="*/ 271 w 918"/>
                        <a:gd name="T61" fmla="*/ 1334 h 1891"/>
                        <a:gd name="T62" fmla="*/ 390 w 918"/>
                        <a:gd name="T63" fmla="*/ 1237 h 1891"/>
                        <a:gd name="T64" fmla="*/ 384 w 918"/>
                        <a:gd name="T65" fmla="*/ 1513 h 1891"/>
                        <a:gd name="T66" fmla="*/ 430 w 918"/>
                        <a:gd name="T67" fmla="*/ 1513 h 1891"/>
                        <a:gd name="T68" fmla="*/ 541 w 918"/>
                        <a:gd name="T69" fmla="*/ 1674 h 1891"/>
                        <a:gd name="T70" fmla="*/ 624 w 918"/>
                        <a:gd name="T71" fmla="*/ 1508 h 1891"/>
                        <a:gd name="T72" fmla="*/ 776 w 918"/>
                        <a:gd name="T73" fmla="*/ 1808 h 1891"/>
                        <a:gd name="T74" fmla="*/ 903 w 918"/>
                        <a:gd name="T75" fmla="*/ 1868 h 1891"/>
                        <a:gd name="T76" fmla="*/ 654 w 918"/>
                        <a:gd name="T77" fmla="*/ 1881 h 1891"/>
                        <a:gd name="T78" fmla="*/ 397 w 918"/>
                        <a:gd name="T79" fmla="*/ 1758 h 1891"/>
                        <a:gd name="T80" fmla="*/ 538 w 918"/>
                        <a:gd name="T81" fmla="*/ 1691 h 1891"/>
                        <a:gd name="T82" fmla="*/ 185 w 918"/>
                        <a:gd name="T83" fmla="*/ 1581 h 1891"/>
                        <a:gd name="T84" fmla="*/ 460 w 918"/>
                        <a:gd name="T85" fmla="*/ 1631 h 1891"/>
                        <a:gd name="T86" fmla="*/ 361 w 918"/>
                        <a:gd name="T87" fmla="*/ 1529 h 1891"/>
                        <a:gd name="T88" fmla="*/ 70 w 918"/>
                        <a:gd name="T89" fmla="*/ 1358 h 1891"/>
                        <a:gd name="T90" fmla="*/ 316 w 918"/>
                        <a:gd name="T91" fmla="*/ 1463 h 1891"/>
                        <a:gd name="T92" fmla="*/ 13 w 918"/>
                        <a:gd name="T93" fmla="*/ 1142 h 1891"/>
                        <a:gd name="T94" fmla="*/ 217 w 918"/>
                        <a:gd name="T95" fmla="*/ 1275 h 1891"/>
                        <a:gd name="T96" fmla="*/ 2 w 918"/>
                        <a:gd name="T97" fmla="*/ 945 h 189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  <a:cxn ang="0">
                          <a:pos x="T52" y="T53"/>
                        </a:cxn>
                        <a:cxn ang="0">
                          <a:pos x="T54" y="T55"/>
                        </a:cxn>
                        <a:cxn ang="0">
                          <a:pos x="T56" y="T57"/>
                        </a:cxn>
                        <a:cxn ang="0">
                          <a:pos x="T58" y="T59"/>
                        </a:cxn>
                        <a:cxn ang="0">
                          <a:pos x="T60" y="T61"/>
                        </a:cxn>
                        <a:cxn ang="0">
                          <a:pos x="T62" y="T63"/>
                        </a:cxn>
                        <a:cxn ang="0">
                          <a:pos x="T64" y="T65"/>
                        </a:cxn>
                        <a:cxn ang="0">
                          <a:pos x="T66" y="T67"/>
                        </a:cxn>
                        <a:cxn ang="0">
                          <a:pos x="T68" y="T69"/>
                        </a:cxn>
                        <a:cxn ang="0">
                          <a:pos x="T70" y="T71"/>
                        </a:cxn>
                        <a:cxn ang="0">
                          <a:pos x="T72" y="T73"/>
                        </a:cxn>
                        <a:cxn ang="0">
                          <a:pos x="T74" y="T75"/>
                        </a:cxn>
                        <a:cxn ang="0">
                          <a:pos x="T76" y="T77"/>
                        </a:cxn>
                        <a:cxn ang="0">
                          <a:pos x="T78" y="T79"/>
                        </a:cxn>
                        <a:cxn ang="0">
                          <a:pos x="T80" y="T81"/>
                        </a:cxn>
                        <a:cxn ang="0">
                          <a:pos x="T82" y="T83"/>
                        </a:cxn>
                        <a:cxn ang="0">
                          <a:pos x="T84" y="T85"/>
                        </a:cxn>
                        <a:cxn ang="0">
                          <a:pos x="T86" y="T87"/>
                        </a:cxn>
                        <a:cxn ang="0">
                          <a:pos x="T88" y="T89"/>
                        </a:cxn>
                        <a:cxn ang="0">
                          <a:pos x="T90" y="T91"/>
                        </a:cxn>
                        <a:cxn ang="0">
                          <a:pos x="T92" y="T93"/>
                        </a:cxn>
                        <a:cxn ang="0">
                          <a:pos x="T94" y="T95"/>
                        </a:cxn>
                        <a:cxn ang="0">
                          <a:pos x="T96" y="T97"/>
                        </a:cxn>
                      </a:cxnLst>
                      <a:rect l="0" t="0" r="r" b="b"/>
                      <a:pathLst>
                        <a:path w="918" h="1891">
                          <a:moveTo>
                            <a:pt x="0" y="922"/>
                          </a:moveTo>
                          <a:cubicBezTo>
                            <a:pt x="27" y="924"/>
                            <a:pt x="51" y="936"/>
                            <a:pt x="73" y="951"/>
                          </a:cubicBezTo>
                          <a:cubicBezTo>
                            <a:pt x="107" y="975"/>
                            <a:pt x="129" y="1009"/>
                            <a:pt x="147" y="1046"/>
                          </a:cubicBezTo>
                          <a:cubicBezTo>
                            <a:pt x="153" y="1058"/>
                            <a:pt x="159" y="1071"/>
                            <a:pt x="165" y="1085"/>
                          </a:cubicBezTo>
                          <a:cubicBezTo>
                            <a:pt x="161" y="1047"/>
                            <a:pt x="157" y="1010"/>
                            <a:pt x="153" y="974"/>
                          </a:cubicBezTo>
                          <a:cubicBezTo>
                            <a:pt x="141" y="971"/>
                            <a:pt x="129" y="968"/>
                            <a:pt x="117" y="963"/>
                          </a:cubicBezTo>
                          <a:cubicBezTo>
                            <a:pt x="72" y="944"/>
                            <a:pt x="47" y="908"/>
                            <a:pt x="34" y="862"/>
                          </a:cubicBezTo>
                          <a:cubicBezTo>
                            <a:pt x="22" y="819"/>
                            <a:pt x="21" y="775"/>
                            <a:pt x="26" y="731"/>
                          </a:cubicBezTo>
                          <a:cubicBezTo>
                            <a:pt x="26" y="731"/>
                            <a:pt x="26" y="730"/>
                            <a:pt x="27" y="729"/>
                          </a:cubicBezTo>
                          <a:cubicBezTo>
                            <a:pt x="31" y="730"/>
                            <a:pt x="35" y="731"/>
                            <a:pt x="38" y="732"/>
                          </a:cubicBezTo>
                          <a:cubicBezTo>
                            <a:pt x="78" y="750"/>
                            <a:pt x="108" y="779"/>
                            <a:pt x="124" y="819"/>
                          </a:cubicBezTo>
                          <a:cubicBezTo>
                            <a:pt x="135" y="845"/>
                            <a:pt x="144" y="874"/>
                            <a:pt x="152" y="898"/>
                          </a:cubicBezTo>
                          <a:cubicBezTo>
                            <a:pt x="155" y="867"/>
                            <a:pt x="157" y="832"/>
                            <a:pt x="160" y="796"/>
                          </a:cubicBezTo>
                          <a:cubicBezTo>
                            <a:pt x="142" y="789"/>
                            <a:pt x="125" y="780"/>
                            <a:pt x="110" y="766"/>
                          </a:cubicBezTo>
                          <a:cubicBezTo>
                            <a:pt x="86" y="742"/>
                            <a:pt x="73" y="712"/>
                            <a:pt x="70" y="679"/>
                          </a:cubicBezTo>
                          <a:cubicBezTo>
                            <a:pt x="65" y="637"/>
                            <a:pt x="71" y="596"/>
                            <a:pt x="82" y="555"/>
                          </a:cubicBezTo>
                          <a:cubicBezTo>
                            <a:pt x="82" y="554"/>
                            <a:pt x="83" y="552"/>
                            <a:pt x="84" y="549"/>
                          </a:cubicBezTo>
                          <a:cubicBezTo>
                            <a:pt x="156" y="590"/>
                            <a:pt x="168" y="658"/>
                            <a:pt x="171" y="732"/>
                          </a:cubicBezTo>
                          <a:cubicBezTo>
                            <a:pt x="180" y="698"/>
                            <a:pt x="188" y="666"/>
                            <a:pt x="196" y="635"/>
                          </a:cubicBezTo>
                          <a:cubicBezTo>
                            <a:pt x="185" y="626"/>
                            <a:pt x="173" y="617"/>
                            <a:pt x="164" y="607"/>
                          </a:cubicBezTo>
                          <a:cubicBezTo>
                            <a:pt x="138" y="580"/>
                            <a:pt x="130" y="547"/>
                            <a:pt x="132" y="511"/>
                          </a:cubicBezTo>
                          <a:cubicBezTo>
                            <a:pt x="135" y="471"/>
                            <a:pt x="146" y="434"/>
                            <a:pt x="163" y="398"/>
                          </a:cubicBezTo>
                          <a:cubicBezTo>
                            <a:pt x="164" y="397"/>
                            <a:pt x="165" y="396"/>
                            <a:pt x="166" y="394"/>
                          </a:cubicBezTo>
                          <a:cubicBezTo>
                            <a:pt x="227" y="441"/>
                            <a:pt x="227" y="505"/>
                            <a:pt x="218" y="572"/>
                          </a:cubicBezTo>
                          <a:cubicBezTo>
                            <a:pt x="232" y="543"/>
                            <a:pt x="245" y="514"/>
                            <a:pt x="258" y="485"/>
                          </a:cubicBezTo>
                          <a:cubicBezTo>
                            <a:pt x="258" y="485"/>
                            <a:pt x="258" y="484"/>
                            <a:pt x="258" y="484"/>
                          </a:cubicBezTo>
                          <a:cubicBezTo>
                            <a:pt x="219" y="453"/>
                            <a:pt x="208" y="413"/>
                            <a:pt x="218" y="366"/>
                          </a:cubicBezTo>
                          <a:cubicBezTo>
                            <a:pt x="226" y="326"/>
                            <a:pt x="245" y="292"/>
                            <a:pt x="268" y="258"/>
                          </a:cubicBezTo>
                          <a:cubicBezTo>
                            <a:pt x="273" y="264"/>
                            <a:pt x="278" y="268"/>
                            <a:pt x="281" y="273"/>
                          </a:cubicBezTo>
                          <a:cubicBezTo>
                            <a:pt x="305" y="307"/>
                            <a:pt x="308" y="345"/>
                            <a:pt x="300" y="384"/>
                          </a:cubicBezTo>
                          <a:cubicBezTo>
                            <a:pt x="297" y="400"/>
                            <a:pt x="292" y="415"/>
                            <a:pt x="288" y="432"/>
                          </a:cubicBezTo>
                          <a:cubicBezTo>
                            <a:pt x="305" y="407"/>
                            <a:pt x="321" y="383"/>
                            <a:pt x="337" y="359"/>
                          </a:cubicBezTo>
                          <a:cubicBezTo>
                            <a:pt x="324" y="345"/>
                            <a:pt x="314" y="329"/>
                            <a:pt x="311" y="309"/>
                          </a:cubicBezTo>
                          <a:cubicBezTo>
                            <a:pt x="307" y="287"/>
                            <a:pt x="309" y="266"/>
                            <a:pt x="317" y="246"/>
                          </a:cubicBezTo>
                          <a:cubicBezTo>
                            <a:pt x="331" y="210"/>
                            <a:pt x="354" y="179"/>
                            <a:pt x="381" y="151"/>
                          </a:cubicBezTo>
                          <a:cubicBezTo>
                            <a:pt x="391" y="164"/>
                            <a:pt x="397" y="179"/>
                            <a:pt x="400" y="195"/>
                          </a:cubicBezTo>
                          <a:cubicBezTo>
                            <a:pt x="407" y="228"/>
                            <a:pt x="397" y="258"/>
                            <a:pt x="384" y="288"/>
                          </a:cubicBezTo>
                          <a:cubicBezTo>
                            <a:pt x="381" y="296"/>
                            <a:pt x="377" y="303"/>
                            <a:pt x="374" y="312"/>
                          </a:cubicBezTo>
                          <a:cubicBezTo>
                            <a:pt x="392" y="292"/>
                            <a:pt x="410" y="272"/>
                            <a:pt x="428" y="253"/>
                          </a:cubicBezTo>
                          <a:cubicBezTo>
                            <a:pt x="423" y="241"/>
                            <a:pt x="417" y="230"/>
                            <a:pt x="414" y="218"/>
                          </a:cubicBezTo>
                          <a:cubicBezTo>
                            <a:pt x="407" y="187"/>
                            <a:pt x="418" y="160"/>
                            <a:pt x="435" y="134"/>
                          </a:cubicBezTo>
                          <a:cubicBezTo>
                            <a:pt x="451" y="109"/>
                            <a:pt x="472" y="88"/>
                            <a:pt x="495" y="69"/>
                          </a:cubicBezTo>
                          <a:cubicBezTo>
                            <a:pt x="496" y="68"/>
                            <a:pt x="498" y="67"/>
                            <a:pt x="501" y="65"/>
                          </a:cubicBezTo>
                          <a:cubicBezTo>
                            <a:pt x="527" y="120"/>
                            <a:pt x="502" y="165"/>
                            <a:pt x="473" y="209"/>
                          </a:cubicBezTo>
                          <a:cubicBezTo>
                            <a:pt x="475" y="208"/>
                            <a:pt x="476" y="207"/>
                            <a:pt x="477" y="206"/>
                          </a:cubicBezTo>
                          <a:cubicBezTo>
                            <a:pt x="493" y="194"/>
                            <a:pt x="508" y="181"/>
                            <a:pt x="523" y="168"/>
                          </a:cubicBezTo>
                          <a:cubicBezTo>
                            <a:pt x="527" y="165"/>
                            <a:pt x="529" y="162"/>
                            <a:pt x="526" y="156"/>
                          </a:cubicBezTo>
                          <a:cubicBezTo>
                            <a:pt x="515" y="129"/>
                            <a:pt x="520" y="104"/>
                            <a:pt x="534" y="80"/>
                          </a:cubicBezTo>
                          <a:cubicBezTo>
                            <a:pt x="549" y="54"/>
                            <a:pt x="593" y="14"/>
                            <a:pt x="622" y="0"/>
                          </a:cubicBezTo>
                          <a:cubicBezTo>
                            <a:pt x="631" y="23"/>
                            <a:pt x="630" y="46"/>
                            <a:pt x="620" y="66"/>
                          </a:cubicBezTo>
                          <a:cubicBezTo>
                            <a:pt x="610" y="86"/>
                            <a:pt x="596" y="105"/>
                            <a:pt x="583" y="126"/>
                          </a:cubicBezTo>
                          <a:cubicBezTo>
                            <a:pt x="601" y="113"/>
                            <a:pt x="620" y="103"/>
                            <a:pt x="634" y="88"/>
                          </a:cubicBezTo>
                          <a:cubicBezTo>
                            <a:pt x="676" y="41"/>
                            <a:pt x="728" y="14"/>
                            <a:pt x="789" y="7"/>
                          </a:cubicBezTo>
                          <a:cubicBezTo>
                            <a:pt x="805" y="5"/>
                            <a:pt x="821" y="5"/>
                            <a:pt x="840" y="4"/>
                          </a:cubicBezTo>
                          <a:cubicBezTo>
                            <a:pt x="837" y="7"/>
                            <a:pt x="836" y="9"/>
                            <a:pt x="835" y="10"/>
                          </a:cubicBezTo>
                          <a:cubicBezTo>
                            <a:pt x="780" y="60"/>
                            <a:pt x="717" y="94"/>
                            <a:pt x="643" y="107"/>
                          </a:cubicBezTo>
                          <a:cubicBezTo>
                            <a:pt x="641" y="107"/>
                            <a:pt x="639" y="108"/>
                            <a:pt x="637" y="109"/>
                          </a:cubicBezTo>
                          <a:cubicBezTo>
                            <a:pt x="622" y="118"/>
                            <a:pt x="608" y="127"/>
                            <a:pt x="594" y="136"/>
                          </a:cubicBezTo>
                          <a:cubicBezTo>
                            <a:pt x="640" y="122"/>
                            <a:pt x="684" y="119"/>
                            <a:pt x="722" y="159"/>
                          </a:cubicBezTo>
                          <a:cubicBezTo>
                            <a:pt x="710" y="164"/>
                            <a:pt x="699" y="169"/>
                            <a:pt x="688" y="173"/>
                          </a:cubicBezTo>
                          <a:cubicBezTo>
                            <a:pt x="658" y="185"/>
                            <a:pt x="627" y="195"/>
                            <a:pt x="593" y="193"/>
                          </a:cubicBezTo>
                          <a:cubicBezTo>
                            <a:pt x="576" y="192"/>
                            <a:pt x="561" y="187"/>
                            <a:pt x="546" y="178"/>
                          </a:cubicBezTo>
                          <a:cubicBezTo>
                            <a:pt x="542" y="175"/>
                            <a:pt x="539" y="176"/>
                            <a:pt x="534" y="179"/>
                          </a:cubicBezTo>
                          <a:cubicBezTo>
                            <a:pt x="521" y="191"/>
                            <a:pt x="507" y="202"/>
                            <a:pt x="494" y="214"/>
                          </a:cubicBezTo>
                          <a:cubicBezTo>
                            <a:pt x="541" y="193"/>
                            <a:pt x="587" y="188"/>
                            <a:pt x="632" y="225"/>
                          </a:cubicBezTo>
                          <a:cubicBezTo>
                            <a:pt x="615" y="234"/>
                            <a:pt x="601" y="243"/>
                            <a:pt x="585" y="250"/>
                          </a:cubicBezTo>
                          <a:cubicBezTo>
                            <a:pt x="563" y="261"/>
                            <a:pt x="540" y="271"/>
                            <a:pt x="515" y="274"/>
                          </a:cubicBezTo>
                          <a:cubicBezTo>
                            <a:pt x="491" y="277"/>
                            <a:pt x="469" y="274"/>
                            <a:pt x="447" y="264"/>
                          </a:cubicBezTo>
                          <a:cubicBezTo>
                            <a:pt x="445" y="263"/>
                            <a:pt x="440" y="264"/>
                            <a:pt x="439" y="265"/>
                          </a:cubicBezTo>
                          <a:cubicBezTo>
                            <a:pt x="425" y="280"/>
                            <a:pt x="411" y="295"/>
                            <a:pt x="397" y="311"/>
                          </a:cubicBezTo>
                          <a:cubicBezTo>
                            <a:pt x="420" y="297"/>
                            <a:pt x="443" y="286"/>
                            <a:pt x="470" y="284"/>
                          </a:cubicBezTo>
                          <a:cubicBezTo>
                            <a:pt x="497" y="282"/>
                            <a:pt x="522" y="289"/>
                            <a:pt x="545" y="305"/>
                          </a:cubicBezTo>
                          <a:cubicBezTo>
                            <a:pt x="541" y="309"/>
                            <a:pt x="538" y="311"/>
                            <a:pt x="534" y="314"/>
                          </a:cubicBezTo>
                          <a:cubicBezTo>
                            <a:pt x="509" y="334"/>
                            <a:pt x="482" y="352"/>
                            <a:pt x="453" y="364"/>
                          </a:cubicBezTo>
                          <a:cubicBezTo>
                            <a:pt x="422" y="377"/>
                            <a:pt x="391" y="379"/>
                            <a:pt x="359" y="369"/>
                          </a:cubicBezTo>
                          <a:cubicBezTo>
                            <a:pt x="353" y="368"/>
                            <a:pt x="350" y="368"/>
                            <a:pt x="347" y="373"/>
                          </a:cubicBezTo>
                          <a:cubicBezTo>
                            <a:pt x="337" y="389"/>
                            <a:pt x="326" y="404"/>
                            <a:pt x="316" y="420"/>
                          </a:cubicBezTo>
                          <a:cubicBezTo>
                            <a:pt x="314" y="422"/>
                            <a:pt x="313" y="424"/>
                            <a:pt x="312" y="427"/>
                          </a:cubicBezTo>
                          <a:cubicBezTo>
                            <a:pt x="359" y="386"/>
                            <a:pt x="409" y="371"/>
                            <a:pt x="468" y="400"/>
                          </a:cubicBezTo>
                          <a:cubicBezTo>
                            <a:pt x="449" y="423"/>
                            <a:pt x="428" y="442"/>
                            <a:pt x="405" y="459"/>
                          </a:cubicBezTo>
                          <a:cubicBezTo>
                            <a:pt x="388" y="471"/>
                            <a:pt x="370" y="483"/>
                            <a:pt x="350" y="488"/>
                          </a:cubicBezTo>
                          <a:cubicBezTo>
                            <a:pt x="338" y="491"/>
                            <a:pt x="325" y="494"/>
                            <a:pt x="312" y="494"/>
                          </a:cubicBezTo>
                          <a:cubicBezTo>
                            <a:pt x="300" y="495"/>
                            <a:pt x="287" y="493"/>
                            <a:pt x="273" y="492"/>
                          </a:cubicBezTo>
                          <a:cubicBezTo>
                            <a:pt x="262" y="518"/>
                            <a:pt x="249" y="544"/>
                            <a:pt x="237" y="570"/>
                          </a:cubicBezTo>
                          <a:cubicBezTo>
                            <a:pt x="238" y="571"/>
                            <a:pt x="238" y="571"/>
                            <a:pt x="239" y="571"/>
                          </a:cubicBezTo>
                          <a:cubicBezTo>
                            <a:pt x="280" y="516"/>
                            <a:pt x="331" y="491"/>
                            <a:pt x="402" y="514"/>
                          </a:cubicBezTo>
                          <a:cubicBezTo>
                            <a:pt x="397" y="520"/>
                            <a:pt x="394" y="526"/>
                            <a:pt x="390" y="532"/>
                          </a:cubicBezTo>
                          <a:cubicBezTo>
                            <a:pt x="372" y="557"/>
                            <a:pt x="351" y="581"/>
                            <a:pt x="327" y="601"/>
                          </a:cubicBezTo>
                          <a:cubicBezTo>
                            <a:pt x="296" y="627"/>
                            <a:pt x="261" y="639"/>
                            <a:pt x="221" y="638"/>
                          </a:cubicBezTo>
                          <a:cubicBezTo>
                            <a:pt x="215" y="638"/>
                            <a:pt x="212" y="640"/>
                            <a:pt x="211" y="646"/>
                          </a:cubicBezTo>
                          <a:cubicBezTo>
                            <a:pt x="204" y="672"/>
                            <a:pt x="197" y="699"/>
                            <a:pt x="190" y="725"/>
                          </a:cubicBezTo>
                          <a:cubicBezTo>
                            <a:pt x="190" y="727"/>
                            <a:pt x="190" y="728"/>
                            <a:pt x="190" y="730"/>
                          </a:cubicBezTo>
                          <a:cubicBezTo>
                            <a:pt x="209" y="690"/>
                            <a:pt x="235" y="657"/>
                            <a:pt x="279" y="643"/>
                          </a:cubicBezTo>
                          <a:cubicBezTo>
                            <a:pt x="302" y="635"/>
                            <a:pt x="332" y="633"/>
                            <a:pt x="353" y="640"/>
                          </a:cubicBezTo>
                          <a:cubicBezTo>
                            <a:pt x="348" y="649"/>
                            <a:pt x="344" y="659"/>
                            <a:pt x="340" y="668"/>
                          </a:cubicBezTo>
                          <a:cubicBezTo>
                            <a:pt x="322" y="701"/>
                            <a:pt x="302" y="733"/>
                            <a:pt x="274" y="758"/>
                          </a:cubicBezTo>
                          <a:cubicBezTo>
                            <a:pt x="249" y="781"/>
                            <a:pt x="219" y="793"/>
                            <a:pt x="185" y="797"/>
                          </a:cubicBezTo>
                          <a:cubicBezTo>
                            <a:pt x="180" y="798"/>
                            <a:pt x="177" y="798"/>
                            <a:pt x="176" y="804"/>
                          </a:cubicBezTo>
                          <a:cubicBezTo>
                            <a:pt x="174" y="837"/>
                            <a:pt x="171" y="870"/>
                            <a:pt x="169" y="904"/>
                          </a:cubicBezTo>
                          <a:cubicBezTo>
                            <a:pt x="175" y="888"/>
                            <a:pt x="180" y="872"/>
                            <a:pt x="187" y="858"/>
                          </a:cubicBezTo>
                          <a:cubicBezTo>
                            <a:pt x="213" y="804"/>
                            <a:pt x="257" y="778"/>
                            <a:pt x="316" y="777"/>
                          </a:cubicBezTo>
                          <a:cubicBezTo>
                            <a:pt x="318" y="777"/>
                            <a:pt x="319" y="777"/>
                            <a:pt x="321" y="777"/>
                          </a:cubicBezTo>
                          <a:cubicBezTo>
                            <a:pt x="322" y="777"/>
                            <a:pt x="323" y="778"/>
                            <a:pt x="325" y="778"/>
                          </a:cubicBezTo>
                          <a:cubicBezTo>
                            <a:pt x="322" y="787"/>
                            <a:pt x="320" y="796"/>
                            <a:pt x="318" y="805"/>
                          </a:cubicBezTo>
                          <a:cubicBezTo>
                            <a:pt x="308" y="837"/>
                            <a:pt x="295" y="869"/>
                            <a:pt x="276" y="897"/>
                          </a:cubicBezTo>
                          <a:cubicBezTo>
                            <a:pt x="252" y="935"/>
                            <a:pt x="218" y="958"/>
                            <a:pt x="177" y="971"/>
                          </a:cubicBezTo>
                          <a:cubicBezTo>
                            <a:pt x="172" y="972"/>
                            <a:pt x="170" y="973"/>
                            <a:pt x="171" y="979"/>
                          </a:cubicBezTo>
                          <a:cubicBezTo>
                            <a:pt x="174" y="1013"/>
                            <a:pt x="178" y="1048"/>
                            <a:pt x="181" y="1083"/>
                          </a:cubicBezTo>
                          <a:cubicBezTo>
                            <a:pt x="182" y="1083"/>
                            <a:pt x="183" y="1083"/>
                            <a:pt x="183" y="1083"/>
                          </a:cubicBezTo>
                          <a:cubicBezTo>
                            <a:pt x="185" y="1074"/>
                            <a:pt x="185" y="1064"/>
                            <a:pt x="187" y="1055"/>
                          </a:cubicBezTo>
                          <a:cubicBezTo>
                            <a:pt x="188" y="1045"/>
                            <a:pt x="190" y="1036"/>
                            <a:pt x="193" y="1027"/>
                          </a:cubicBezTo>
                          <a:cubicBezTo>
                            <a:pt x="211" y="963"/>
                            <a:pt x="262" y="927"/>
                            <a:pt x="321" y="922"/>
                          </a:cubicBezTo>
                          <a:cubicBezTo>
                            <a:pt x="320" y="934"/>
                            <a:pt x="319" y="946"/>
                            <a:pt x="317" y="958"/>
                          </a:cubicBezTo>
                          <a:cubicBezTo>
                            <a:pt x="313" y="991"/>
                            <a:pt x="306" y="1023"/>
                            <a:pt x="293" y="1054"/>
                          </a:cubicBezTo>
                          <a:cubicBezTo>
                            <a:pt x="276" y="1096"/>
                            <a:pt x="245" y="1128"/>
                            <a:pt x="204" y="1148"/>
                          </a:cubicBezTo>
                          <a:cubicBezTo>
                            <a:pt x="198" y="1151"/>
                            <a:pt x="197" y="1154"/>
                            <a:pt x="199" y="1160"/>
                          </a:cubicBezTo>
                          <a:cubicBezTo>
                            <a:pt x="210" y="1195"/>
                            <a:pt x="222" y="1230"/>
                            <a:pt x="233" y="1266"/>
                          </a:cubicBezTo>
                          <a:cubicBezTo>
                            <a:pt x="233" y="1268"/>
                            <a:pt x="235" y="1270"/>
                            <a:pt x="235" y="1271"/>
                          </a:cubicBezTo>
                          <a:cubicBezTo>
                            <a:pt x="235" y="1252"/>
                            <a:pt x="233" y="1233"/>
                            <a:pt x="233" y="1214"/>
                          </a:cubicBezTo>
                          <a:cubicBezTo>
                            <a:pt x="235" y="1150"/>
                            <a:pt x="280" y="1094"/>
                            <a:pt x="342" y="1078"/>
                          </a:cubicBezTo>
                          <a:cubicBezTo>
                            <a:pt x="343" y="1077"/>
                            <a:pt x="343" y="1078"/>
                            <a:pt x="345" y="1078"/>
                          </a:cubicBezTo>
                          <a:cubicBezTo>
                            <a:pt x="346" y="1091"/>
                            <a:pt x="348" y="1104"/>
                            <a:pt x="349" y="1117"/>
                          </a:cubicBezTo>
                          <a:cubicBezTo>
                            <a:pt x="351" y="1153"/>
                            <a:pt x="351" y="1189"/>
                            <a:pt x="342" y="1225"/>
                          </a:cubicBezTo>
                          <a:cubicBezTo>
                            <a:pt x="332" y="1270"/>
                            <a:pt x="307" y="1306"/>
                            <a:pt x="271" y="1334"/>
                          </a:cubicBezTo>
                          <a:cubicBezTo>
                            <a:pt x="269" y="1336"/>
                            <a:pt x="267" y="1337"/>
                            <a:pt x="265" y="1339"/>
                          </a:cubicBezTo>
                          <a:cubicBezTo>
                            <a:pt x="285" y="1380"/>
                            <a:pt x="307" y="1419"/>
                            <a:pt x="334" y="1457"/>
                          </a:cubicBezTo>
                          <a:cubicBezTo>
                            <a:pt x="328" y="1439"/>
                            <a:pt x="323" y="1422"/>
                            <a:pt x="319" y="1405"/>
                          </a:cubicBezTo>
                          <a:cubicBezTo>
                            <a:pt x="302" y="1336"/>
                            <a:pt x="329" y="1273"/>
                            <a:pt x="390" y="1237"/>
                          </a:cubicBezTo>
                          <a:cubicBezTo>
                            <a:pt x="393" y="1235"/>
                            <a:pt x="397" y="1233"/>
                            <a:pt x="402" y="1230"/>
                          </a:cubicBezTo>
                          <a:cubicBezTo>
                            <a:pt x="408" y="1254"/>
                            <a:pt x="416" y="1277"/>
                            <a:pt x="421" y="1300"/>
                          </a:cubicBezTo>
                          <a:cubicBezTo>
                            <a:pt x="429" y="1333"/>
                            <a:pt x="434" y="1366"/>
                            <a:pt x="431" y="1399"/>
                          </a:cubicBezTo>
                          <a:cubicBezTo>
                            <a:pt x="428" y="1442"/>
                            <a:pt x="411" y="1480"/>
                            <a:pt x="384" y="1513"/>
                          </a:cubicBezTo>
                          <a:cubicBezTo>
                            <a:pt x="383" y="1514"/>
                            <a:pt x="381" y="1516"/>
                            <a:pt x="379" y="1518"/>
                          </a:cubicBezTo>
                          <a:cubicBezTo>
                            <a:pt x="409" y="1554"/>
                            <a:pt x="441" y="1588"/>
                            <a:pt x="478" y="1619"/>
                          </a:cubicBezTo>
                          <a:cubicBezTo>
                            <a:pt x="474" y="1614"/>
                            <a:pt x="470" y="1609"/>
                            <a:pt x="467" y="1604"/>
                          </a:cubicBezTo>
                          <a:cubicBezTo>
                            <a:pt x="448" y="1576"/>
                            <a:pt x="434" y="1547"/>
                            <a:pt x="430" y="1513"/>
                          </a:cubicBezTo>
                          <a:cubicBezTo>
                            <a:pt x="422" y="1455"/>
                            <a:pt x="450" y="1403"/>
                            <a:pt x="491" y="1374"/>
                          </a:cubicBezTo>
                          <a:cubicBezTo>
                            <a:pt x="524" y="1429"/>
                            <a:pt x="554" y="1485"/>
                            <a:pt x="564" y="1550"/>
                          </a:cubicBezTo>
                          <a:cubicBezTo>
                            <a:pt x="571" y="1591"/>
                            <a:pt x="563" y="1630"/>
                            <a:pt x="545" y="1668"/>
                          </a:cubicBezTo>
                          <a:cubicBezTo>
                            <a:pt x="544" y="1670"/>
                            <a:pt x="543" y="1672"/>
                            <a:pt x="541" y="1674"/>
                          </a:cubicBezTo>
                          <a:cubicBezTo>
                            <a:pt x="585" y="1708"/>
                            <a:pt x="632" y="1737"/>
                            <a:pt x="682" y="1762"/>
                          </a:cubicBezTo>
                          <a:cubicBezTo>
                            <a:pt x="680" y="1760"/>
                            <a:pt x="677" y="1758"/>
                            <a:pt x="675" y="1756"/>
                          </a:cubicBezTo>
                          <a:cubicBezTo>
                            <a:pt x="648" y="1733"/>
                            <a:pt x="624" y="1709"/>
                            <a:pt x="607" y="1678"/>
                          </a:cubicBezTo>
                          <a:cubicBezTo>
                            <a:pt x="577" y="1624"/>
                            <a:pt x="584" y="1556"/>
                            <a:pt x="624" y="1508"/>
                          </a:cubicBezTo>
                          <a:cubicBezTo>
                            <a:pt x="631" y="1515"/>
                            <a:pt x="637" y="1521"/>
                            <a:pt x="643" y="1527"/>
                          </a:cubicBezTo>
                          <a:cubicBezTo>
                            <a:pt x="681" y="1565"/>
                            <a:pt x="715" y="1605"/>
                            <a:pt x="742" y="1650"/>
                          </a:cubicBezTo>
                          <a:cubicBezTo>
                            <a:pt x="770" y="1697"/>
                            <a:pt x="780" y="1747"/>
                            <a:pt x="770" y="1800"/>
                          </a:cubicBezTo>
                          <a:cubicBezTo>
                            <a:pt x="769" y="1806"/>
                            <a:pt x="773" y="1807"/>
                            <a:pt x="776" y="1808"/>
                          </a:cubicBezTo>
                          <a:cubicBezTo>
                            <a:pt x="817" y="1822"/>
                            <a:pt x="858" y="1837"/>
                            <a:pt x="900" y="1851"/>
                          </a:cubicBezTo>
                          <a:cubicBezTo>
                            <a:pt x="902" y="1852"/>
                            <a:pt x="905" y="1853"/>
                            <a:pt x="908" y="1853"/>
                          </a:cubicBezTo>
                          <a:cubicBezTo>
                            <a:pt x="913" y="1855"/>
                            <a:pt x="918" y="1858"/>
                            <a:pt x="915" y="1864"/>
                          </a:cubicBezTo>
                          <a:cubicBezTo>
                            <a:pt x="913" y="1870"/>
                            <a:pt x="909" y="1870"/>
                            <a:pt x="903" y="1868"/>
                          </a:cubicBezTo>
                          <a:cubicBezTo>
                            <a:pt x="890" y="1864"/>
                            <a:pt x="877" y="1861"/>
                            <a:pt x="864" y="1856"/>
                          </a:cubicBezTo>
                          <a:cubicBezTo>
                            <a:pt x="832" y="1845"/>
                            <a:pt x="801" y="1834"/>
                            <a:pt x="770" y="1822"/>
                          </a:cubicBezTo>
                          <a:cubicBezTo>
                            <a:pt x="764" y="1820"/>
                            <a:pt x="762" y="1820"/>
                            <a:pt x="758" y="1825"/>
                          </a:cubicBezTo>
                          <a:cubicBezTo>
                            <a:pt x="731" y="1857"/>
                            <a:pt x="695" y="1874"/>
                            <a:pt x="654" y="1881"/>
                          </a:cubicBezTo>
                          <a:cubicBezTo>
                            <a:pt x="590" y="1891"/>
                            <a:pt x="531" y="1875"/>
                            <a:pt x="473" y="1850"/>
                          </a:cubicBezTo>
                          <a:cubicBezTo>
                            <a:pt x="436" y="1833"/>
                            <a:pt x="401" y="1813"/>
                            <a:pt x="368" y="1789"/>
                          </a:cubicBezTo>
                          <a:cubicBezTo>
                            <a:pt x="364" y="1787"/>
                            <a:pt x="361" y="1783"/>
                            <a:pt x="356" y="1780"/>
                          </a:cubicBezTo>
                          <a:cubicBezTo>
                            <a:pt x="369" y="1770"/>
                            <a:pt x="383" y="1763"/>
                            <a:pt x="397" y="1758"/>
                          </a:cubicBezTo>
                          <a:cubicBezTo>
                            <a:pt x="449" y="1738"/>
                            <a:pt x="501" y="1736"/>
                            <a:pt x="555" y="1749"/>
                          </a:cubicBezTo>
                          <a:cubicBezTo>
                            <a:pt x="597" y="1758"/>
                            <a:pt x="639" y="1770"/>
                            <a:pt x="682" y="1782"/>
                          </a:cubicBezTo>
                          <a:cubicBezTo>
                            <a:pt x="678" y="1780"/>
                            <a:pt x="675" y="1778"/>
                            <a:pt x="671" y="1776"/>
                          </a:cubicBezTo>
                          <a:cubicBezTo>
                            <a:pt x="624" y="1751"/>
                            <a:pt x="580" y="1723"/>
                            <a:pt x="538" y="1691"/>
                          </a:cubicBezTo>
                          <a:cubicBezTo>
                            <a:pt x="533" y="1687"/>
                            <a:pt x="529" y="1687"/>
                            <a:pt x="524" y="1691"/>
                          </a:cubicBezTo>
                          <a:cubicBezTo>
                            <a:pt x="484" y="1719"/>
                            <a:pt x="440" y="1726"/>
                            <a:pt x="392" y="1718"/>
                          </a:cubicBezTo>
                          <a:cubicBezTo>
                            <a:pt x="347" y="1710"/>
                            <a:pt x="308" y="1689"/>
                            <a:pt x="272" y="1662"/>
                          </a:cubicBezTo>
                          <a:cubicBezTo>
                            <a:pt x="240" y="1638"/>
                            <a:pt x="211" y="1611"/>
                            <a:pt x="185" y="1581"/>
                          </a:cubicBezTo>
                          <a:cubicBezTo>
                            <a:pt x="183" y="1578"/>
                            <a:pt x="181" y="1575"/>
                            <a:pt x="178" y="1571"/>
                          </a:cubicBezTo>
                          <a:cubicBezTo>
                            <a:pt x="188" y="1568"/>
                            <a:pt x="198" y="1564"/>
                            <a:pt x="207" y="1562"/>
                          </a:cubicBezTo>
                          <a:cubicBezTo>
                            <a:pt x="263" y="1549"/>
                            <a:pt x="317" y="1557"/>
                            <a:pt x="368" y="1582"/>
                          </a:cubicBezTo>
                          <a:cubicBezTo>
                            <a:pt x="399" y="1597"/>
                            <a:pt x="429" y="1614"/>
                            <a:pt x="460" y="1631"/>
                          </a:cubicBezTo>
                          <a:cubicBezTo>
                            <a:pt x="462" y="1632"/>
                            <a:pt x="464" y="1633"/>
                            <a:pt x="467" y="1633"/>
                          </a:cubicBezTo>
                          <a:cubicBezTo>
                            <a:pt x="459" y="1625"/>
                            <a:pt x="450" y="1618"/>
                            <a:pt x="442" y="1610"/>
                          </a:cubicBezTo>
                          <a:cubicBezTo>
                            <a:pt x="418" y="1584"/>
                            <a:pt x="394" y="1558"/>
                            <a:pt x="370" y="1532"/>
                          </a:cubicBezTo>
                          <a:cubicBezTo>
                            <a:pt x="367" y="1528"/>
                            <a:pt x="365" y="1527"/>
                            <a:pt x="361" y="1529"/>
                          </a:cubicBezTo>
                          <a:cubicBezTo>
                            <a:pt x="311" y="1551"/>
                            <a:pt x="262" y="1546"/>
                            <a:pt x="215" y="1522"/>
                          </a:cubicBezTo>
                          <a:cubicBezTo>
                            <a:pt x="171" y="1499"/>
                            <a:pt x="138" y="1464"/>
                            <a:pt x="110" y="1425"/>
                          </a:cubicBezTo>
                          <a:cubicBezTo>
                            <a:pt x="97" y="1406"/>
                            <a:pt x="86" y="1385"/>
                            <a:pt x="74" y="1366"/>
                          </a:cubicBezTo>
                          <a:cubicBezTo>
                            <a:pt x="72" y="1364"/>
                            <a:pt x="72" y="1361"/>
                            <a:pt x="70" y="1358"/>
                          </a:cubicBezTo>
                          <a:cubicBezTo>
                            <a:pt x="90" y="1353"/>
                            <a:pt x="108" y="1353"/>
                            <a:pt x="127" y="1355"/>
                          </a:cubicBezTo>
                          <a:cubicBezTo>
                            <a:pt x="174" y="1359"/>
                            <a:pt x="216" y="1379"/>
                            <a:pt x="252" y="1408"/>
                          </a:cubicBezTo>
                          <a:cubicBezTo>
                            <a:pt x="273" y="1425"/>
                            <a:pt x="293" y="1443"/>
                            <a:pt x="314" y="1461"/>
                          </a:cubicBezTo>
                          <a:cubicBezTo>
                            <a:pt x="315" y="1462"/>
                            <a:pt x="316" y="1463"/>
                            <a:pt x="316" y="1463"/>
                          </a:cubicBezTo>
                          <a:cubicBezTo>
                            <a:pt x="294" y="1424"/>
                            <a:pt x="271" y="1386"/>
                            <a:pt x="248" y="1346"/>
                          </a:cubicBezTo>
                          <a:cubicBezTo>
                            <a:pt x="227" y="1351"/>
                            <a:pt x="204" y="1352"/>
                            <a:pt x="182" y="1347"/>
                          </a:cubicBezTo>
                          <a:cubicBezTo>
                            <a:pt x="138" y="1337"/>
                            <a:pt x="104" y="1312"/>
                            <a:pt x="78" y="1278"/>
                          </a:cubicBezTo>
                          <a:cubicBezTo>
                            <a:pt x="47" y="1237"/>
                            <a:pt x="27" y="1191"/>
                            <a:pt x="13" y="1142"/>
                          </a:cubicBezTo>
                          <a:cubicBezTo>
                            <a:pt x="13" y="1141"/>
                            <a:pt x="13" y="1139"/>
                            <a:pt x="12" y="1135"/>
                          </a:cubicBezTo>
                          <a:cubicBezTo>
                            <a:pt x="26" y="1137"/>
                            <a:pt x="40" y="1138"/>
                            <a:pt x="53" y="1141"/>
                          </a:cubicBezTo>
                          <a:cubicBezTo>
                            <a:pt x="105" y="1152"/>
                            <a:pt x="145" y="1182"/>
                            <a:pt x="177" y="1222"/>
                          </a:cubicBezTo>
                          <a:cubicBezTo>
                            <a:pt x="191" y="1240"/>
                            <a:pt x="205" y="1258"/>
                            <a:pt x="217" y="1275"/>
                          </a:cubicBezTo>
                          <a:cubicBezTo>
                            <a:pt x="205" y="1237"/>
                            <a:pt x="192" y="1197"/>
                            <a:pt x="180" y="1156"/>
                          </a:cubicBezTo>
                          <a:cubicBezTo>
                            <a:pt x="168" y="1155"/>
                            <a:pt x="156" y="1155"/>
                            <a:pt x="144" y="1152"/>
                          </a:cubicBezTo>
                          <a:cubicBezTo>
                            <a:pt x="97" y="1142"/>
                            <a:pt x="64" y="1114"/>
                            <a:pt x="40" y="1073"/>
                          </a:cubicBezTo>
                          <a:cubicBezTo>
                            <a:pt x="18" y="1033"/>
                            <a:pt x="8" y="990"/>
                            <a:pt x="2" y="945"/>
                          </a:cubicBezTo>
                          <a:cubicBezTo>
                            <a:pt x="1" y="942"/>
                            <a:pt x="1" y="940"/>
                            <a:pt x="0" y="937"/>
                          </a:cubicBezTo>
                          <a:cubicBezTo>
                            <a:pt x="0" y="932"/>
                            <a:pt x="0" y="927"/>
                            <a:pt x="0" y="922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0">
                          <a:schemeClr val="accent2">
                            <a:lumMod val="85000"/>
                            <a:lumOff val="15000"/>
                          </a:schemeClr>
                        </a:gs>
                        <a:gs pos="100000">
                          <a:schemeClr val="accent2"/>
                        </a:gs>
                      </a:gsLst>
                      <a:lin ang="2700000" scaled="0"/>
                    </a:gradFill>
                    <a:ln w="12700" cap="flat" cmpd="sng" algn="ctr">
                      <a:noFill/>
                      <a:prstDash val="solid"/>
                      <a:miter lim="800000"/>
                    </a:ln>
                    <a:effectLst/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/>
                      <a:endParaRPr lang="zh-CN" altLang="en-US" b="1" dirty="0">
                        <a:latin typeface="Arial" panose="020B0604020202020204" pitchFamily="34" charset="0"/>
                        <a:ea typeface="微软雅黑" panose="020B0503020204020204" pitchFamily="34" charset="-122"/>
                        <a:cs typeface="+mn-ea"/>
                        <a:sym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145" name="Freeform 1267">
                      <a:extLst>
                        <a:ext uri="{FF2B5EF4-FFF2-40B4-BE49-F238E27FC236}">
                          <a16:creationId xmlns:a16="http://schemas.microsoft.com/office/drawing/2014/main" id="{4E48E4CC-CD21-AADA-6716-0CABEF8B5169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 flipH="1">
                      <a:off x="6860205" y="2085207"/>
                      <a:ext cx="295246" cy="608296"/>
                    </a:xfrm>
                    <a:custGeom>
                      <a:avLst/>
                      <a:gdLst>
                        <a:gd name="T0" fmla="*/ 165 w 918"/>
                        <a:gd name="T1" fmla="*/ 1085 h 1891"/>
                        <a:gd name="T2" fmla="*/ 26 w 918"/>
                        <a:gd name="T3" fmla="*/ 731 h 1891"/>
                        <a:gd name="T4" fmla="*/ 152 w 918"/>
                        <a:gd name="T5" fmla="*/ 898 h 1891"/>
                        <a:gd name="T6" fmla="*/ 82 w 918"/>
                        <a:gd name="T7" fmla="*/ 555 h 1891"/>
                        <a:gd name="T8" fmla="*/ 164 w 918"/>
                        <a:gd name="T9" fmla="*/ 607 h 1891"/>
                        <a:gd name="T10" fmla="*/ 218 w 918"/>
                        <a:gd name="T11" fmla="*/ 572 h 1891"/>
                        <a:gd name="T12" fmla="*/ 268 w 918"/>
                        <a:gd name="T13" fmla="*/ 258 h 1891"/>
                        <a:gd name="T14" fmla="*/ 337 w 918"/>
                        <a:gd name="T15" fmla="*/ 359 h 1891"/>
                        <a:gd name="T16" fmla="*/ 400 w 918"/>
                        <a:gd name="T17" fmla="*/ 195 h 1891"/>
                        <a:gd name="T18" fmla="*/ 414 w 918"/>
                        <a:gd name="T19" fmla="*/ 218 h 1891"/>
                        <a:gd name="T20" fmla="*/ 473 w 918"/>
                        <a:gd name="T21" fmla="*/ 209 h 1891"/>
                        <a:gd name="T22" fmla="*/ 534 w 918"/>
                        <a:gd name="T23" fmla="*/ 80 h 1891"/>
                        <a:gd name="T24" fmla="*/ 634 w 918"/>
                        <a:gd name="T25" fmla="*/ 88 h 1891"/>
                        <a:gd name="T26" fmla="*/ 643 w 918"/>
                        <a:gd name="T27" fmla="*/ 107 h 1891"/>
                        <a:gd name="T28" fmla="*/ 688 w 918"/>
                        <a:gd name="T29" fmla="*/ 173 h 1891"/>
                        <a:gd name="T30" fmla="*/ 494 w 918"/>
                        <a:gd name="T31" fmla="*/ 214 h 1891"/>
                        <a:gd name="T32" fmla="*/ 447 w 918"/>
                        <a:gd name="T33" fmla="*/ 264 h 1891"/>
                        <a:gd name="T34" fmla="*/ 545 w 918"/>
                        <a:gd name="T35" fmla="*/ 305 h 1891"/>
                        <a:gd name="T36" fmla="*/ 347 w 918"/>
                        <a:gd name="T37" fmla="*/ 373 h 1891"/>
                        <a:gd name="T38" fmla="*/ 405 w 918"/>
                        <a:gd name="T39" fmla="*/ 459 h 1891"/>
                        <a:gd name="T40" fmla="*/ 237 w 918"/>
                        <a:gd name="T41" fmla="*/ 570 h 1891"/>
                        <a:gd name="T42" fmla="*/ 327 w 918"/>
                        <a:gd name="T43" fmla="*/ 601 h 1891"/>
                        <a:gd name="T44" fmla="*/ 190 w 918"/>
                        <a:gd name="T45" fmla="*/ 730 h 1891"/>
                        <a:gd name="T46" fmla="*/ 274 w 918"/>
                        <a:gd name="T47" fmla="*/ 758 h 1891"/>
                        <a:gd name="T48" fmla="*/ 187 w 918"/>
                        <a:gd name="T49" fmla="*/ 858 h 1891"/>
                        <a:gd name="T50" fmla="*/ 318 w 918"/>
                        <a:gd name="T51" fmla="*/ 805 h 1891"/>
                        <a:gd name="T52" fmla="*/ 181 w 918"/>
                        <a:gd name="T53" fmla="*/ 1083 h 1891"/>
                        <a:gd name="T54" fmla="*/ 321 w 918"/>
                        <a:gd name="T55" fmla="*/ 922 h 1891"/>
                        <a:gd name="T56" fmla="*/ 199 w 918"/>
                        <a:gd name="T57" fmla="*/ 1160 h 1891"/>
                        <a:gd name="T58" fmla="*/ 342 w 918"/>
                        <a:gd name="T59" fmla="*/ 1078 h 1891"/>
                        <a:gd name="T60" fmla="*/ 271 w 918"/>
                        <a:gd name="T61" fmla="*/ 1334 h 1891"/>
                        <a:gd name="T62" fmla="*/ 390 w 918"/>
                        <a:gd name="T63" fmla="*/ 1237 h 1891"/>
                        <a:gd name="T64" fmla="*/ 384 w 918"/>
                        <a:gd name="T65" fmla="*/ 1513 h 1891"/>
                        <a:gd name="T66" fmla="*/ 430 w 918"/>
                        <a:gd name="T67" fmla="*/ 1513 h 1891"/>
                        <a:gd name="T68" fmla="*/ 541 w 918"/>
                        <a:gd name="T69" fmla="*/ 1674 h 1891"/>
                        <a:gd name="T70" fmla="*/ 624 w 918"/>
                        <a:gd name="T71" fmla="*/ 1508 h 1891"/>
                        <a:gd name="T72" fmla="*/ 776 w 918"/>
                        <a:gd name="T73" fmla="*/ 1808 h 1891"/>
                        <a:gd name="T74" fmla="*/ 903 w 918"/>
                        <a:gd name="T75" fmla="*/ 1868 h 1891"/>
                        <a:gd name="T76" fmla="*/ 654 w 918"/>
                        <a:gd name="T77" fmla="*/ 1881 h 1891"/>
                        <a:gd name="T78" fmla="*/ 397 w 918"/>
                        <a:gd name="T79" fmla="*/ 1758 h 1891"/>
                        <a:gd name="T80" fmla="*/ 538 w 918"/>
                        <a:gd name="T81" fmla="*/ 1691 h 1891"/>
                        <a:gd name="T82" fmla="*/ 185 w 918"/>
                        <a:gd name="T83" fmla="*/ 1581 h 1891"/>
                        <a:gd name="T84" fmla="*/ 460 w 918"/>
                        <a:gd name="T85" fmla="*/ 1631 h 1891"/>
                        <a:gd name="T86" fmla="*/ 361 w 918"/>
                        <a:gd name="T87" fmla="*/ 1529 h 1891"/>
                        <a:gd name="T88" fmla="*/ 70 w 918"/>
                        <a:gd name="T89" fmla="*/ 1358 h 1891"/>
                        <a:gd name="T90" fmla="*/ 316 w 918"/>
                        <a:gd name="T91" fmla="*/ 1463 h 1891"/>
                        <a:gd name="T92" fmla="*/ 13 w 918"/>
                        <a:gd name="T93" fmla="*/ 1142 h 1891"/>
                        <a:gd name="T94" fmla="*/ 217 w 918"/>
                        <a:gd name="T95" fmla="*/ 1275 h 1891"/>
                        <a:gd name="T96" fmla="*/ 2 w 918"/>
                        <a:gd name="T97" fmla="*/ 945 h 189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  <a:cxn ang="0">
                          <a:pos x="T52" y="T53"/>
                        </a:cxn>
                        <a:cxn ang="0">
                          <a:pos x="T54" y="T55"/>
                        </a:cxn>
                        <a:cxn ang="0">
                          <a:pos x="T56" y="T57"/>
                        </a:cxn>
                        <a:cxn ang="0">
                          <a:pos x="T58" y="T59"/>
                        </a:cxn>
                        <a:cxn ang="0">
                          <a:pos x="T60" y="T61"/>
                        </a:cxn>
                        <a:cxn ang="0">
                          <a:pos x="T62" y="T63"/>
                        </a:cxn>
                        <a:cxn ang="0">
                          <a:pos x="T64" y="T65"/>
                        </a:cxn>
                        <a:cxn ang="0">
                          <a:pos x="T66" y="T67"/>
                        </a:cxn>
                        <a:cxn ang="0">
                          <a:pos x="T68" y="T69"/>
                        </a:cxn>
                        <a:cxn ang="0">
                          <a:pos x="T70" y="T71"/>
                        </a:cxn>
                        <a:cxn ang="0">
                          <a:pos x="T72" y="T73"/>
                        </a:cxn>
                        <a:cxn ang="0">
                          <a:pos x="T74" y="T75"/>
                        </a:cxn>
                        <a:cxn ang="0">
                          <a:pos x="T76" y="T77"/>
                        </a:cxn>
                        <a:cxn ang="0">
                          <a:pos x="T78" y="T79"/>
                        </a:cxn>
                        <a:cxn ang="0">
                          <a:pos x="T80" y="T81"/>
                        </a:cxn>
                        <a:cxn ang="0">
                          <a:pos x="T82" y="T83"/>
                        </a:cxn>
                        <a:cxn ang="0">
                          <a:pos x="T84" y="T85"/>
                        </a:cxn>
                        <a:cxn ang="0">
                          <a:pos x="T86" y="T87"/>
                        </a:cxn>
                        <a:cxn ang="0">
                          <a:pos x="T88" y="T89"/>
                        </a:cxn>
                        <a:cxn ang="0">
                          <a:pos x="T90" y="T91"/>
                        </a:cxn>
                        <a:cxn ang="0">
                          <a:pos x="T92" y="T93"/>
                        </a:cxn>
                        <a:cxn ang="0">
                          <a:pos x="T94" y="T95"/>
                        </a:cxn>
                        <a:cxn ang="0">
                          <a:pos x="T96" y="T97"/>
                        </a:cxn>
                      </a:cxnLst>
                      <a:rect l="0" t="0" r="r" b="b"/>
                      <a:pathLst>
                        <a:path w="918" h="1891">
                          <a:moveTo>
                            <a:pt x="0" y="922"/>
                          </a:moveTo>
                          <a:cubicBezTo>
                            <a:pt x="27" y="924"/>
                            <a:pt x="51" y="936"/>
                            <a:pt x="73" y="951"/>
                          </a:cubicBezTo>
                          <a:cubicBezTo>
                            <a:pt x="107" y="975"/>
                            <a:pt x="129" y="1009"/>
                            <a:pt x="147" y="1046"/>
                          </a:cubicBezTo>
                          <a:cubicBezTo>
                            <a:pt x="153" y="1058"/>
                            <a:pt x="159" y="1071"/>
                            <a:pt x="165" y="1085"/>
                          </a:cubicBezTo>
                          <a:cubicBezTo>
                            <a:pt x="161" y="1047"/>
                            <a:pt x="157" y="1010"/>
                            <a:pt x="153" y="974"/>
                          </a:cubicBezTo>
                          <a:cubicBezTo>
                            <a:pt x="141" y="971"/>
                            <a:pt x="129" y="968"/>
                            <a:pt x="117" y="963"/>
                          </a:cubicBezTo>
                          <a:cubicBezTo>
                            <a:pt x="72" y="944"/>
                            <a:pt x="47" y="908"/>
                            <a:pt x="34" y="862"/>
                          </a:cubicBezTo>
                          <a:cubicBezTo>
                            <a:pt x="22" y="819"/>
                            <a:pt x="21" y="775"/>
                            <a:pt x="26" y="731"/>
                          </a:cubicBezTo>
                          <a:cubicBezTo>
                            <a:pt x="26" y="731"/>
                            <a:pt x="26" y="730"/>
                            <a:pt x="27" y="729"/>
                          </a:cubicBezTo>
                          <a:cubicBezTo>
                            <a:pt x="31" y="730"/>
                            <a:pt x="35" y="731"/>
                            <a:pt x="38" y="732"/>
                          </a:cubicBezTo>
                          <a:cubicBezTo>
                            <a:pt x="78" y="750"/>
                            <a:pt x="108" y="779"/>
                            <a:pt x="124" y="819"/>
                          </a:cubicBezTo>
                          <a:cubicBezTo>
                            <a:pt x="135" y="845"/>
                            <a:pt x="144" y="874"/>
                            <a:pt x="152" y="898"/>
                          </a:cubicBezTo>
                          <a:cubicBezTo>
                            <a:pt x="155" y="867"/>
                            <a:pt x="157" y="832"/>
                            <a:pt x="160" y="796"/>
                          </a:cubicBezTo>
                          <a:cubicBezTo>
                            <a:pt x="142" y="789"/>
                            <a:pt x="125" y="780"/>
                            <a:pt x="110" y="766"/>
                          </a:cubicBezTo>
                          <a:cubicBezTo>
                            <a:pt x="86" y="742"/>
                            <a:pt x="73" y="712"/>
                            <a:pt x="70" y="679"/>
                          </a:cubicBezTo>
                          <a:cubicBezTo>
                            <a:pt x="65" y="637"/>
                            <a:pt x="71" y="596"/>
                            <a:pt x="82" y="555"/>
                          </a:cubicBezTo>
                          <a:cubicBezTo>
                            <a:pt x="82" y="554"/>
                            <a:pt x="83" y="552"/>
                            <a:pt x="84" y="549"/>
                          </a:cubicBezTo>
                          <a:cubicBezTo>
                            <a:pt x="156" y="590"/>
                            <a:pt x="168" y="658"/>
                            <a:pt x="171" y="732"/>
                          </a:cubicBezTo>
                          <a:cubicBezTo>
                            <a:pt x="180" y="698"/>
                            <a:pt x="188" y="666"/>
                            <a:pt x="196" y="635"/>
                          </a:cubicBezTo>
                          <a:cubicBezTo>
                            <a:pt x="185" y="626"/>
                            <a:pt x="173" y="617"/>
                            <a:pt x="164" y="607"/>
                          </a:cubicBezTo>
                          <a:cubicBezTo>
                            <a:pt x="138" y="580"/>
                            <a:pt x="130" y="547"/>
                            <a:pt x="132" y="511"/>
                          </a:cubicBezTo>
                          <a:cubicBezTo>
                            <a:pt x="135" y="471"/>
                            <a:pt x="146" y="434"/>
                            <a:pt x="163" y="398"/>
                          </a:cubicBezTo>
                          <a:cubicBezTo>
                            <a:pt x="164" y="397"/>
                            <a:pt x="165" y="396"/>
                            <a:pt x="166" y="394"/>
                          </a:cubicBezTo>
                          <a:cubicBezTo>
                            <a:pt x="227" y="441"/>
                            <a:pt x="227" y="505"/>
                            <a:pt x="218" y="572"/>
                          </a:cubicBezTo>
                          <a:cubicBezTo>
                            <a:pt x="232" y="543"/>
                            <a:pt x="245" y="514"/>
                            <a:pt x="258" y="485"/>
                          </a:cubicBezTo>
                          <a:cubicBezTo>
                            <a:pt x="258" y="485"/>
                            <a:pt x="258" y="484"/>
                            <a:pt x="258" y="484"/>
                          </a:cubicBezTo>
                          <a:cubicBezTo>
                            <a:pt x="219" y="453"/>
                            <a:pt x="208" y="413"/>
                            <a:pt x="218" y="366"/>
                          </a:cubicBezTo>
                          <a:cubicBezTo>
                            <a:pt x="226" y="326"/>
                            <a:pt x="245" y="292"/>
                            <a:pt x="268" y="258"/>
                          </a:cubicBezTo>
                          <a:cubicBezTo>
                            <a:pt x="273" y="264"/>
                            <a:pt x="278" y="268"/>
                            <a:pt x="281" y="273"/>
                          </a:cubicBezTo>
                          <a:cubicBezTo>
                            <a:pt x="305" y="307"/>
                            <a:pt x="308" y="345"/>
                            <a:pt x="300" y="384"/>
                          </a:cubicBezTo>
                          <a:cubicBezTo>
                            <a:pt x="297" y="400"/>
                            <a:pt x="292" y="415"/>
                            <a:pt x="288" y="432"/>
                          </a:cubicBezTo>
                          <a:cubicBezTo>
                            <a:pt x="305" y="407"/>
                            <a:pt x="321" y="383"/>
                            <a:pt x="337" y="359"/>
                          </a:cubicBezTo>
                          <a:cubicBezTo>
                            <a:pt x="324" y="345"/>
                            <a:pt x="314" y="329"/>
                            <a:pt x="311" y="309"/>
                          </a:cubicBezTo>
                          <a:cubicBezTo>
                            <a:pt x="307" y="287"/>
                            <a:pt x="309" y="266"/>
                            <a:pt x="317" y="246"/>
                          </a:cubicBezTo>
                          <a:cubicBezTo>
                            <a:pt x="331" y="210"/>
                            <a:pt x="354" y="179"/>
                            <a:pt x="381" y="151"/>
                          </a:cubicBezTo>
                          <a:cubicBezTo>
                            <a:pt x="391" y="164"/>
                            <a:pt x="397" y="179"/>
                            <a:pt x="400" y="195"/>
                          </a:cubicBezTo>
                          <a:cubicBezTo>
                            <a:pt x="407" y="228"/>
                            <a:pt x="397" y="258"/>
                            <a:pt x="384" y="288"/>
                          </a:cubicBezTo>
                          <a:cubicBezTo>
                            <a:pt x="381" y="296"/>
                            <a:pt x="377" y="303"/>
                            <a:pt x="374" y="312"/>
                          </a:cubicBezTo>
                          <a:cubicBezTo>
                            <a:pt x="392" y="292"/>
                            <a:pt x="410" y="272"/>
                            <a:pt x="428" y="253"/>
                          </a:cubicBezTo>
                          <a:cubicBezTo>
                            <a:pt x="423" y="241"/>
                            <a:pt x="417" y="230"/>
                            <a:pt x="414" y="218"/>
                          </a:cubicBezTo>
                          <a:cubicBezTo>
                            <a:pt x="407" y="187"/>
                            <a:pt x="418" y="160"/>
                            <a:pt x="435" y="134"/>
                          </a:cubicBezTo>
                          <a:cubicBezTo>
                            <a:pt x="451" y="109"/>
                            <a:pt x="472" y="88"/>
                            <a:pt x="495" y="69"/>
                          </a:cubicBezTo>
                          <a:cubicBezTo>
                            <a:pt x="496" y="68"/>
                            <a:pt x="498" y="67"/>
                            <a:pt x="501" y="65"/>
                          </a:cubicBezTo>
                          <a:cubicBezTo>
                            <a:pt x="527" y="120"/>
                            <a:pt x="502" y="165"/>
                            <a:pt x="473" y="209"/>
                          </a:cubicBezTo>
                          <a:cubicBezTo>
                            <a:pt x="475" y="208"/>
                            <a:pt x="476" y="207"/>
                            <a:pt x="477" y="206"/>
                          </a:cubicBezTo>
                          <a:cubicBezTo>
                            <a:pt x="493" y="194"/>
                            <a:pt x="508" y="181"/>
                            <a:pt x="523" y="168"/>
                          </a:cubicBezTo>
                          <a:cubicBezTo>
                            <a:pt x="527" y="165"/>
                            <a:pt x="529" y="162"/>
                            <a:pt x="526" y="156"/>
                          </a:cubicBezTo>
                          <a:cubicBezTo>
                            <a:pt x="515" y="129"/>
                            <a:pt x="520" y="104"/>
                            <a:pt x="534" y="80"/>
                          </a:cubicBezTo>
                          <a:cubicBezTo>
                            <a:pt x="549" y="54"/>
                            <a:pt x="593" y="14"/>
                            <a:pt x="622" y="0"/>
                          </a:cubicBezTo>
                          <a:cubicBezTo>
                            <a:pt x="631" y="23"/>
                            <a:pt x="630" y="46"/>
                            <a:pt x="620" y="66"/>
                          </a:cubicBezTo>
                          <a:cubicBezTo>
                            <a:pt x="610" y="86"/>
                            <a:pt x="596" y="105"/>
                            <a:pt x="583" y="126"/>
                          </a:cubicBezTo>
                          <a:cubicBezTo>
                            <a:pt x="601" y="113"/>
                            <a:pt x="620" y="103"/>
                            <a:pt x="634" y="88"/>
                          </a:cubicBezTo>
                          <a:cubicBezTo>
                            <a:pt x="676" y="41"/>
                            <a:pt x="728" y="14"/>
                            <a:pt x="789" y="7"/>
                          </a:cubicBezTo>
                          <a:cubicBezTo>
                            <a:pt x="805" y="5"/>
                            <a:pt x="821" y="5"/>
                            <a:pt x="840" y="4"/>
                          </a:cubicBezTo>
                          <a:cubicBezTo>
                            <a:pt x="837" y="7"/>
                            <a:pt x="836" y="9"/>
                            <a:pt x="835" y="10"/>
                          </a:cubicBezTo>
                          <a:cubicBezTo>
                            <a:pt x="780" y="60"/>
                            <a:pt x="717" y="94"/>
                            <a:pt x="643" y="107"/>
                          </a:cubicBezTo>
                          <a:cubicBezTo>
                            <a:pt x="641" y="107"/>
                            <a:pt x="639" y="108"/>
                            <a:pt x="637" y="109"/>
                          </a:cubicBezTo>
                          <a:cubicBezTo>
                            <a:pt x="622" y="118"/>
                            <a:pt x="608" y="127"/>
                            <a:pt x="594" y="136"/>
                          </a:cubicBezTo>
                          <a:cubicBezTo>
                            <a:pt x="640" y="122"/>
                            <a:pt x="684" y="119"/>
                            <a:pt x="722" y="159"/>
                          </a:cubicBezTo>
                          <a:cubicBezTo>
                            <a:pt x="710" y="164"/>
                            <a:pt x="699" y="169"/>
                            <a:pt x="688" y="173"/>
                          </a:cubicBezTo>
                          <a:cubicBezTo>
                            <a:pt x="658" y="185"/>
                            <a:pt x="627" y="195"/>
                            <a:pt x="593" y="193"/>
                          </a:cubicBezTo>
                          <a:cubicBezTo>
                            <a:pt x="576" y="192"/>
                            <a:pt x="561" y="187"/>
                            <a:pt x="546" y="178"/>
                          </a:cubicBezTo>
                          <a:cubicBezTo>
                            <a:pt x="542" y="175"/>
                            <a:pt x="539" y="176"/>
                            <a:pt x="534" y="179"/>
                          </a:cubicBezTo>
                          <a:cubicBezTo>
                            <a:pt x="521" y="191"/>
                            <a:pt x="507" y="202"/>
                            <a:pt x="494" y="214"/>
                          </a:cubicBezTo>
                          <a:cubicBezTo>
                            <a:pt x="541" y="193"/>
                            <a:pt x="587" y="188"/>
                            <a:pt x="632" y="225"/>
                          </a:cubicBezTo>
                          <a:cubicBezTo>
                            <a:pt x="615" y="234"/>
                            <a:pt x="601" y="243"/>
                            <a:pt x="585" y="250"/>
                          </a:cubicBezTo>
                          <a:cubicBezTo>
                            <a:pt x="563" y="261"/>
                            <a:pt x="540" y="271"/>
                            <a:pt x="515" y="274"/>
                          </a:cubicBezTo>
                          <a:cubicBezTo>
                            <a:pt x="491" y="277"/>
                            <a:pt x="469" y="274"/>
                            <a:pt x="447" y="264"/>
                          </a:cubicBezTo>
                          <a:cubicBezTo>
                            <a:pt x="445" y="263"/>
                            <a:pt x="440" y="264"/>
                            <a:pt x="439" y="265"/>
                          </a:cubicBezTo>
                          <a:cubicBezTo>
                            <a:pt x="425" y="280"/>
                            <a:pt x="411" y="295"/>
                            <a:pt x="397" y="311"/>
                          </a:cubicBezTo>
                          <a:cubicBezTo>
                            <a:pt x="420" y="297"/>
                            <a:pt x="443" y="286"/>
                            <a:pt x="470" y="284"/>
                          </a:cubicBezTo>
                          <a:cubicBezTo>
                            <a:pt x="497" y="282"/>
                            <a:pt x="522" y="289"/>
                            <a:pt x="545" y="305"/>
                          </a:cubicBezTo>
                          <a:cubicBezTo>
                            <a:pt x="541" y="309"/>
                            <a:pt x="538" y="311"/>
                            <a:pt x="534" y="314"/>
                          </a:cubicBezTo>
                          <a:cubicBezTo>
                            <a:pt x="509" y="334"/>
                            <a:pt x="482" y="352"/>
                            <a:pt x="453" y="364"/>
                          </a:cubicBezTo>
                          <a:cubicBezTo>
                            <a:pt x="422" y="377"/>
                            <a:pt x="391" y="379"/>
                            <a:pt x="359" y="369"/>
                          </a:cubicBezTo>
                          <a:cubicBezTo>
                            <a:pt x="353" y="368"/>
                            <a:pt x="350" y="368"/>
                            <a:pt x="347" y="373"/>
                          </a:cubicBezTo>
                          <a:cubicBezTo>
                            <a:pt x="337" y="389"/>
                            <a:pt x="326" y="404"/>
                            <a:pt x="316" y="420"/>
                          </a:cubicBezTo>
                          <a:cubicBezTo>
                            <a:pt x="314" y="422"/>
                            <a:pt x="313" y="424"/>
                            <a:pt x="312" y="427"/>
                          </a:cubicBezTo>
                          <a:cubicBezTo>
                            <a:pt x="359" y="386"/>
                            <a:pt x="409" y="371"/>
                            <a:pt x="468" y="400"/>
                          </a:cubicBezTo>
                          <a:cubicBezTo>
                            <a:pt x="449" y="423"/>
                            <a:pt x="428" y="442"/>
                            <a:pt x="405" y="459"/>
                          </a:cubicBezTo>
                          <a:cubicBezTo>
                            <a:pt x="388" y="471"/>
                            <a:pt x="370" y="483"/>
                            <a:pt x="350" y="488"/>
                          </a:cubicBezTo>
                          <a:cubicBezTo>
                            <a:pt x="338" y="491"/>
                            <a:pt x="325" y="494"/>
                            <a:pt x="312" y="494"/>
                          </a:cubicBezTo>
                          <a:cubicBezTo>
                            <a:pt x="300" y="495"/>
                            <a:pt x="287" y="493"/>
                            <a:pt x="273" y="492"/>
                          </a:cubicBezTo>
                          <a:cubicBezTo>
                            <a:pt x="262" y="518"/>
                            <a:pt x="249" y="544"/>
                            <a:pt x="237" y="570"/>
                          </a:cubicBezTo>
                          <a:cubicBezTo>
                            <a:pt x="238" y="571"/>
                            <a:pt x="238" y="571"/>
                            <a:pt x="239" y="571"/>
                          </a:cubicBezTo>
                          <a:cubicBezTo>
                            <a:pt x="280" y="516"/>
                            <a:pt x="331" y="491"/>
                            <a:pt x="402" y="514"/>
                          </a:cubicBezTo>
                          <a:cubicBezTo>
                            <a:pt x="397" y="520"/>
                            <a:pt x="394" y="526"/>
                            <a:pt x="390" y="532"/>
                          </a:cubicBezTo>
                          <a:cubicBezTo>
                            <a:pt x="372" y="557"/>
                            <a:pt x="351" y="581"/>
                            <a:pt x="327" y="601"/>
                          </a:cubicBezTo>
                          <a:cubicBezTo>
                            <a:pt x="296" y="627"/>
                            <a:pt x="261" y="639"/>
                            <a:pt x="221" y="638"/>
                          </a:cubicBezTo>
                          <a:cubicBezTo>
                            <a:pt x="215" y="638"/>
                            <a:pt x="212" y="640"/>
                            <a:pt x="211" y="646"/>
                          </a:cubicBezTo>
                          <a:cubicBezTo>
                            <a:pt x="204" y="672"/>
                            <a:pt x="197" y="699"/>
                            <a:pt x="190" y="725"/>
                          </a:cubicBezTo>
                          <a:cubicBezTo>
                            <a:pt x="190" y="727"/>
                            <a:pt x="190" y="728"/>
                            <a:pt x="190" y="730"/>
                          </a:cubicBezTo>
                          <a:cubicBezTo>
                            <a:pt x="209" y="690"/>
                            <a:pt x="235" y="657"/>
                            <a:pt x="279" y="643"/>
                          </a:cubicBezTo>
                          <a:cubicBezTo>
                            <a:pt x="302" y="635"/>
                            <a:pt x="332" y="633"/>
                            <a:pt x="353" y="640"/>
                          </a:cubicBezTo>
                          <a:cubicBezTo>
                            <a:pt x="348" y="649"/>
                            <a:pt x="344" y="659"/>
                            <a:pt x="340" y="668"/>
                          </a:cubicBezTo>
                          <a:cubicBezTo>
                            <a:pt x="322" y="701"/>
                            <a:pt x="302" y="733"/>
                            <a:pt x="274" y="758"/>
                          </a:cubicBezTo>
                          <a:cubicBezTo>
                            <a:pt x="249" y="781"/>
                            <a:pt x="219" y="793"/>
                            <a:pt x="185" y="797"/>
                          </a:cubicBezTo>
                          <a:cubicBezTo>
                            <a:pt x="180" y="798"/>
                            <a:pt x="177" y="798"/>
                            <a:pt x="176" y="804"/>
                          </a:cubicBezTo>
                          <a:cubicBezTo>
                            <a:pt x="174" y="837"/>
                            <a:pt x="171" y="870"/>
                            <a:pt x="169" y="904"/>
                          </a:cubicBezTo>
                          <a:cubicBezTo>
                            <a:pt x="175" y="888"/>
                            <a:pt x="180" y="872"/>
                            <a:pt x="187" y="858"/>
                          </a:cubicBezTo>
                          <a:cubicBezTo>
                            <a:pt x="213" y="804"/>
                            <a:pt x="257" y="778"/>
                            <a:pt x="316" y="777"/>
                          </a:cubicBezTo>
                          <a:cubicBezTo>
                            <a:pt x="318" y="777"/>
                            <a:pt x="319" y="777"/>
                            <a:pt x="321" y="777"/>
                          </a:cubicBezTo>
                          <a:cubicBezTo>
                            <a:pt x="322" y="777"/>
                            <a:pt x="323" y="778"/>
                            <a:pt x="325" y="778"/>
                          </a:cubicBezTo>
                          <a:cubicBezTo>
                            <a:pt x="322" y="787"/>
                            <a:pt x="320" y="796"/>
                            <a:pt x="318" y="805"/>
                          </a:cubicBezTo>
                          <a:cubicBezTo>
                            <a:pt x="308" y="837"/>
                            <a:pt x="295" y="869"/>
                            <a:pt x="276" y="897"/>
                          </a:cubicBezTo>
                          <a:cubicBezTo>
                            <a:pt x="252" y="935"/>
                            <a:pt x="218" y="958"/>
                            <a:pt x="177" y="971"/>
                          </a:cubicBezTo>
                          <a:cubicBezTo>
                            <a:pt x="172" y="972"/>
                            <a:pt x="170" y="973"/>
                            <a:pt x="171" y="979"/>
                          </a:cubicBezTo>
                          <a:cubicBezTo>
                            <a:pt x="174" y="1013"/>
                            <a:pt x="178" y="1048"/>
                            <a:pt x="181" y="1083"/>
                          </a:cubicBezTo>
                          <a:cubicBezTo>
                            <a:pt x="182" y="1083"/>
                            <a:pt x="183" y="1083"/>
                            <a:pt x="183" y="1083"/>
                          </a:cubicBezTo>
                          <a:cubicBezTo>
                            <a:pt x="185" y="1074"/>
                            <a:pt x="185" y="1064"/>
                            <a:pt x="187" y="1055"/>
                          </a:cubicBezTo>
                          <a:cubicBezTo>
                            <a:pt x="188" y="1045"/>
                            <a:pt x="190" y="1036"/>
                            <a:pt x="193" y="1027"/>
                          </a:cubicBezTo>
                          <a:cubicBezTo>
                            <a:pt x="211" y="963"/>
                            <a:pt x="262" y="927"/>
                            <a:pt x="321" y="922"/>
                          </a:cubicBezTo>
                          <a:cubicBezTo>
                            <a:pt x="320" y="934"/>
                            <a:pt x="319" y="946"/>
                            <a:pt x="317" y="958"/>
                          </a:cubicBezTo>
                          <a:cubicBezTo>
                            <a:pt x="313" y="991"/>
                            <a:pt x="306" y="1023"/>
                            <a:pt x="293" y="1054"/>
                          </a:cubicBezTo>
                          <a:cubicBezTo>
                            <a:pt x="276" y="1096"/>
                            <a:pt x="245" y="1128"/>
                            <a:pt x="204" y="1148"/>
                          </a:cubicBezTo>
                          <a:cubicBezTo>
                            <a:pt x="198" y="1151"/>
                            <a:pt x="197" y="1154"/>
                            <a:pt x="199" y="1160"/>
                          </a:cubicBezTo>
                          <a:cubicBezTo>
                            <a:pt x="210" y="1195"/>
                            <a:pt x="222" y="1230"/>
                            <a:pt x="233" y="1266"/>
                          </a:cubicBezTo>
                          <a:cubicBezTo>
                            <a:pt x="233" y="1268"/>
                            <a:pt x="235" y="1270"/>
                            <a:pt x="235" y="1271"/>
                          </a:cubicBezTo>
                          <a:cubicBezTo>
                            <a:pt x="235" y="1252"/>
                            <a:pt x="233" y="1233"/>
                            <a:pt x="233" y="1214"/>
                          </a:cubicBezTo>
                          <a:cubicBezTo>
                            <a:pt x="235" y="1150"/>
                            <a:pt x="280" y="1094"/>
                            <a:pt x="342" y="1078"/>
                          </a:cubicBezTo>
                          <a:cubicBezTo>
                            <a:pt x="343" y="1077"/>
                            <a:pt x="343" y="1078"/>
                            <a:pt x="345" y="1078"/>
                          </a:cubicBezTo>
                          <a:cubicBezTo>
                            <a:pt x="346" y="1091"/>
                            <a:pt x="348" y="1104"/>
                            <a:pt x="349" y="1117"/>
                          </a:cubicBezTo>
                          <a:cubicBezTo>
                            <a:pt x="351" y="1153"/>
                            <a:pt x="351" y="1189"/>
                            <a:pt x="342" y="1225"/>
                          </a:cubicBezTo>
                          <a:cubicBezTo>
                            <a:pt x="332" y="1270"/>
                            <a:pt x="307" y="1306"/>
                            <a:pt x="271" y="1334"/>
                          </a:cubicBezTo>
                          <a:cubicBezTo>
                            <a:pt x="269" y="1336"/>
                            <a:pt x="267" y="1337"/>
                            <a:pt x="265" y="1339"/>
                          </a:cubicBezTo>
                          <a:cubicBezTo>
                            <a:pt x="285" y="1380"/>
                            <a:pt x="307" y="1419"/>
                            <a:pt x="334" y="1457"/>
                          </a:cubicBezTo>
                          <a:cubicBezTo>
                            <a:pt x="328" y="1439"/>
                            <a:pt x="323" y="1422"/>
                            <a:pt x="319" y="1405"/>
                          </a:cubicBezTo>
                          <a:cubicBezTo>
                            <a:pt x="302" y="1336"/>
                            <a:pt x="329" y="1273"/>
                            <a:pt x="390" y="1237"/>
                          </a:cubicBezTo>
                          <a:cubicBezTo>
                            <a:pt x="393" y="1235"/>
                            <a:pt x="397" y="1233"/>
                            <a:pt x="402" y="1230"/>
                          </a:cubicBezTo>
                          <a:cubicBezTo>
                            <a:pt x="408" y="1254"/>
                            <a:pt x="416" y="1277"/>
                            <a:pt x="421" y="1300"/>
                          </a:cubicBezTo>
                          <a:cubicBezTo>
                            <a:pt x="429" y="1333"/>
                            <a:pt x="434" y="1366"/>
                            <a:pt x="431" y="1399"/>
                          </a:cubicBezTo>
                          <a:cubicBezTo>
                            <a:pt x="428" y="1442"/>
                            <a:pt x="411" y="1480"/>
                            <a:pt x="384" y="1513"/>
                          </a:cubicBezTo>
                          <a:cubicBezTo>
                            <a:pt x="383" y="1514"/>
                            <a:pt x="381" y="1516"/>
                            <a:pt x="379" y="1518"/>
                          </a:cubicBezTo>
                          <a:cubicBezTo>
                            <a:pt x="409" y="1554"/>
                            <a:pt x="441" y="1588"/>
                            <a:pt x="478" y="1619"/>
                          </a:cubicBezTo>
                          <a:cubicBezTo>
                            <a:pt x="474" y="1614"/>
                            <a:pt x="470" y="1609"/>
                            <a:pt x="467" y="1604"/>
                          </a:cubicBezTo>
                          <a:cubicBezTo>
                            <a:pt x="448" y="1576"/>
                            <a:pt x="434" y="1547"/>
                            <a:pt x="430" y="1513"/>
                          </a:cubicBezTo>
                          <a:cubicBezTo>
                            <a:pt x="422" y="1455"/>
                            <a:pt x="450" y="1403"/>
                            <a:pt x="491" y="1374"/>
                          </a:cubicBezTo>
                          <a:cubicBezTo>
                            <a:pt x="524" y="1429"/>
                            <a:pt x="554" y="1485"/>
                            <a:pt x="564" y="1550"/>
                          </a:cubicBezTo>
                          <a:cubicBezTo>
                            <a:pt x="571" y="1591"/>
                            <a:pt x="563" y="1630"/>
                            <a:pt x="545" y="1668"/>
                          </a:cubicBezTo>
                          <a:cubicBezTo>
                            <a:pt x="544" y="1670"/>
                            <a:pt x="543" y="1672"/>
                            <a:pt x="541" y="1674"/>
                          </a:cubicBezTo>
                          <a:cubicBezTo>
                            <a:pt x="585" y="1708"/>
                            <a:pt x="632" y="1737"/>
                            <a:pt x="682" y="1762"/>
                          </a:cubicBezTo>
                          <a:cubicBezTo>
                            <a:pt x="680" y="1760"/>
                            <a:pt x="677" y="1758"/>
                            <a:pt x="675" y="1756"/>
                          </a:cubicBezTo>
                          <a:cubicBezTo>
                            <a:pt x="648" y="1733"/>
                            <a:pt x="624" y="1709"/>
                            <a:pt x="607" y="1678"/>
                          </a:cubicBezTo>
                          <a:cubicBezTo>
                            <a:pt x="577" y="1624"/>
                            <a:pt x="584" y="1556"/>
                            <a:pt x="624" y="1508"/>
                          </a:cubicBezTo>
                          <a:cubicBezTo>
                            <a:pt x="631" y="1515"/>
                            <a:pt x="637" y="1521"/>
                            <a:pt x="643" y="1527"/>
                          </a:cubicBezTo>
                          <a:cubicBezTo>
                            <a:pt x="681" y="1565"/>
                            <a:pt x="715" y="1605"/>
                            <a:pt x="742" y="1650"/>
                          </a:cubicBezTo>
                          <a:cubicBezTo>
                            <a:pt x="770" y="1697"/>
                            <a:pt x="780" y="1747"/>
                            <a:pt x="770" y="1800"/>
                          </a:cubicBezTo>
                          <a:cubicBezTo>
                            <a:pt x="769" y="1806"/>
                            <a:pt x="773" y="1807"/>
                            <a:pt x="776" y="1808"/>
                          </a:cubicBezTo>
                          <a:cubicBezTo>
                            <a:pt x="817" y="1822"/>
                            <a:pt x="858" y="1837"/>
                            <a:pt x="900" y="1851"/>
                          </a:cubicBezTo>
                          <a:cubicBezTo>
                            <a:pt x="902" y="1852"/>
                            <a:pt x="905" y="1853"/>
                            <a:pt x="908" y="1853"/>
                          </a:cubicBezTo>
                          <a:cubicBezTo>
                            <a:pt x="913" y="1855"/>
                            <a:pt x="918" y="1858"/>
                            <a:pt x="915" y="1864"/>
                          </a:cubicBezTo>
                          <a:cubicBezTo>
                            <a:pt x="913" y="1870"/>
                            <a:pt x="909" y="1870"/>
                            <a:pt x="903" y="1868"/>
                          </a:cubicBezTo>
                          <a:cubicBezTo>
                            <a:pt x="890" y="1864"/>
                            <a:pt x="877" y="1861"/>
                            <a:pt x="864" y="1856"/>
                          </a:cubicBezTo>
                          <a:cubicBezTo>
                            <a:pt x="832" y="1845"/>
                            <a:pt x="801" y="1834"/>
                            <a:pt x="770" y="1822"/>
                          </a:cubicBezTo>
                          <a:cubicBezTo>
                            <a:pt x="764" y="1820"/>
                            <a:pt x="762" y="1820"/>
                            <a:pt x="758" y="1825"/>
                          </a:cubicBezTo>
                          <a:cubicBezTo>
                            <a:pt x="731" y="1857"/>
                            <a:pt x="695" y="1874"/>
                            <a:pt x="654" y="1881"/>
                          </a:cubicBezTo>
                          <a:cubicBezTo>
                            <a:pt x="590" y="1891"/>
                            <a:pt x="531" y="1875"/>
                            <a:pt x="473" y="1850"/>
                          </a:cubicBezTo>
                          <a:cubicBezTo>
                            <a:pt x="436" y="1833"/>
                            <a:pt x="401" y="1813"/>
                            <a:pt x="368" y="1789"/>
                          </a:cubicBezTo>
                          <a:cubicBezTo>
                            <a:pt x="364" y="1787"/>
                            <a:pt x="361" y="1783"/>
                            <a:pt x="356" y="1780"/>
                          </a:cubicBezTo>
                          <a:cubicBezTo>
                            <a:pt x="369" y="1770"/>
                            <a:pt x="383" y="1763"/>
                            <a:pt x="397" y="1758"/>
                          </a:cubicBezTo>
                          <a:cubicBezTo>
                            <a:pt x="449" y="1738"/>
                            <a:pt x="501" y="1736"/>
                            <a:pt x="555" y="1749"/>
                          </a:cubicBezTo>
                          <a:cubicBezTo>
                            <a:pt x="597" y="1758"/>
                            <a:pt x="639" y="1770"/>
                            <a:pt x="682" y="1782"/>
                          </a:cubicBezTo>
                          <a:cubicBezTo>
                            <a:pt x="678" y="1780"/>
                            <a:pt x="675" y="1778"/>
                            <a:pt x="671" y="1776"/>
                          </a:cubicBezTo>
                          <a:cubicBezTo>
                            <a:pt x="624" y="1751"/>
                            <a:pt x="580" y="1723"/>
                            <a:pt x="538" y="1691"/>
                          </a:cubicBezTo>
                          <a:cubicBezTo>
                            <a:pt x="533" y="1687"/>
                            <a:pt x="529" y="1687"/>
                            <a:pt x="524" y="1691"/>
                          </a:cubicBezTo>
                          <a:cubicBezTo>
                            <a:pt x="484" y="1719"/>
                            <a:pt x="440" y="1726"/>
                            <a:pt x="392" y="1718"/>
                          </a:cubicBezTo>
                          <a:cubicBezTo>
                            <a:pt x="347" y="1710"/>
                            <a:pt x="308" y="1689"/>
                            <a:pt x="272" y="1662"/>
                          </a:cubicBezTo>
                          <a:cubicBezTo>
                            <a:pt x="240" y="1638"/>
                            <a:pt x="211" y="1611"/>
                            <a:pt x="185" y="1581"/>
                          </a:cubicBezTo>
                          <a:cubicBezTo>
                            <a:pt x="183" y="1578"/>
                            <a:pt x="181" y="1575"/>
                            <a:pt x="178" y="1571"/>
                          </a:cubicBezTo>
                          <a:cubicBezTo>
                            <a:pt x="188" y="1568"/>
                            <a:pt x="198" y="1564"/>
                            <a:pt x="207" y="1562"/>
                          </a:cubicBezTo>
                          <a:cubicBezTo>
                            <a:pt x="263" y="1549"/>
                            <a:pt x="317" y="1557"/>
                            <a:pt x="368" y="1582"/>
                          </a:cubicBezTo>
                          <a:cubicBezTo>
                            <a:pt x="399" y="1597"/>
                            <a:pt x="429" y="1614"/>
                            <a:pt x="460" y="1631"/>
                          </a:cubicBezTo>
                          <a:cubicBezTo>
                            <a:pt x="462" y="1632"/>
                            <a:pt x="464" y="1633"/>
                            <a:pt x="467" y="1633"/>
                          </a:cubicBezTo>
                          <a:cubicBezTo>
                            <a:pt x="459" y="1625"/>
                            <a:pt x="450" y="1618"/>
                            <a:pt x="442" y="1610"/>
                          </a:cubicBezTo>
                          <a:cubicBezTo>
                            <a:pt x="418" y="1584"/>
                            <a:pt x="394" y="1558"/>
                            <a:pt x="370" y="1532"/>
                          </a:cubicBezTo>
                          <a:cubicBezTo>
                            <a:pt x="367" y="1528"/>
                            <a:pt x="365" y="1527"/>
                            <a:pt x="361" y="1529"/>
                          </a:cubicBezTo>
                          <a:cubicBezTo>
                            <a:pt x="311" y="1551"/>
                            <a:pt x="262" y="1546"/>
                            <a:pt x="215" y="1522"/>
                          </a:cubicBezTo>
                          <a:cubicBezTo>
                            <a:pt x="171" y="1499"/>
                            <a:pt x="138" y="1464"/>
                            <a:pt x="110" y="1425"/>
                          </a:cubicBezTo>
                          <a:cubicBezTo>
                            <a:pt x="97" y="1406"/>
                            <a:pt x="86" y="1385"/>
                            <a:pt x="74" y="1366"/>
                          </a:cubicBezTo>
                          <a:cubicBezTo>
                            <a:pt x="72" y="1364"/>
                            <a:pt x="72" y="1361"/>
                            <a:pt x="70" y="1358"/>
                          </a:cubicBezTo>
                          <a:cubicBezTo>
                            <a:pt x="90" y="1353"/>
                            <a:pt x="108" y="1353"/>
                            <a:pt x="127" y="1355"/>
                          </a:cubicBezTo>
                          <a:cubicBezTo>
                            <a:pt x="174" y="1359"/>
                            <a:pt x="216" y="1379"/>
                            <a:pt x="252" y="1408"/>
                          </a:cubicBezTo>
                          <a:cubicBezTo>
                            <a:pt x="273" y="1425"/>
                            <a:pt x="293" y="1443"/>
                            <a:pt x="314" y="1461"/>
                          </a:cubicBezTo>
                          <a:cubicBezTo>
                            <a:pt x="315" y="1462"/>
                            <a:pt x="316" y="1463"/>
                            <a:pt x="316" y="1463"/>
                          </a:cubicBezTo>
                          <a:cubicBezTo>
                            <a:pt x="294" y="1424"/>
                            <a:pt x="271" y="1386"/>
                            <a:pt x="248" y="1346"/>
                          </a:cubicBezTo>
                          <a:cubicBezTo>
                            <a:pt x="227" y="1351"/>
                            <a:pt x="204" y="1352"/>
                            <a:pt x="182" y="1347"/>
                          </a:cubicBezTo>
                          <a:cubicBezTo>
                            <a:pt x="138" y="1337"/>
                            <a:pt x="104" y="1312"/>
                            <a:pt x="78" y="1278"/>
                          </a:cubicBezTo>
                          <a:cubicBezTo>
                            <a:pt x="47" y="1237"/>
                            <a:pt x="27" y="1191"/>
                            <a:pt x="13" y="1142"/>
                          </a:cubicBezTo>
                          <a:cubicBezTo>
                            <a:pt x="13" y="1141"/>
                            <a:pt x="13" y="1139"/>
                            <a:pt x="12" y="1135"/>
                          </a:cubicBezTo>
                          <a:cubicBezTo>
                            <a:pt x="26" y="1137"/>
                            <a:pt x="40" y="1138"/>
                            <a:pt x="53" y="1141"/>
                          </a:cubicBezTo>
                          <a:cubicBezTo>
                            <a:pt x="105" y="1152"/>
                            <a:pt x="145" y="1182"/>
                            <a:pt x="177" y="1222"/>
                          </a:cubicBezTo>
                          <a:cubicBezTo>
                            <a:pt x="191" y="1240"/>
                            <a:pt x="205" y="1258"/>
                            <a:pt x="217" y="1275"/>
                          </a:cubicBezTo>
                          <a:cubicBezTo>
                            <a:pt x="205" y="1237"/>
                            <a:pt x="192" y="1197"/>
                            <a:pt x="180" y="1156"/>
                          </a:cubicBezTo>
                          <a:cubicBezTo>
                            <a:pt x="168" y="1155"/>
                            <a:pt x="156" y="1155"/>
                            <a:pt x="144" y="1152"/>
                          </a:cubicBezTo>
                          <a:cubicBezTo>
                            <a:pt x="97" y="1142"/>
                            <a:pt x="64" y="1114"/>
                            <a:pt x="40" y="1073"/>
                          </a:cubicBezTo>
                          <a:cubicBezTo>
                            <a:pt x="18" y="1033"/>
                            <a:pt x="8" y="990"/>
                            <a:pt x="2" y="945"/>
                          </a:cubicBezTo>
                          <a:cubicBezTo>
                            <a:pt x="1" y="942"/>
                            <a:pt x="1" y="940"/>
                            <a:pt x="0" y="937"/>
                          </a:cubicBezTo>
                          <a:cubicBezTo>
                            <a:pt x="0" y="932"/>
                            <a:pt x="0" y="927"/>
                            <a:pt x="0" y="922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0">
                          <a:schemeClr val="accent2">
                            <a:lumMod val="85000"/>
                            <a:lumOff val="15000"/>
                          </a:schemeClr>
                        </a:gs>
                        <a:gs pos="100000">
                          <a:schemeClr val="accent2"/>
                        </a:gs>
                      </a:gsLst>
                      <a:lin ang="2700000" scaled="0"/>
                    </a:gradFill>
                    <a:ln w="12700" cap="flat" cmpd="sng" algn="ctr">
                      <a:noFill/>
                      <a:prstDash val="solid"/>
                      <a:miter lim="800000"/>
                    </a:ln>
                    <a:effectLst/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/>
                      <a:endParaRPr lang="zh-CN" altLang="en-US" b="1" dirty="0">
                        <a:latin typeface="Arial" panose="020B0604020202020204" pitchFamily="34" charset="0"/>
                        <a:ea typeface="微软雅黑" panose="020B0503020204020204" pitchFamily="34" charset="-122"/>
                        <a:cs typeface="+mn-ea"/>
                        <a:sym typeface="Arial" panose="020B0604020202020204" pitchFamily="34" charset="0"/>
                      </a:endParaRPr>
                    </a:p>
                  </p:txBody>
                </p:sp>
              </p:grpSp>
              <p:grpSp>
                <p:nvGrpSpPr>
                  <p:cNvPr id="141" name="组合 140">
                    <a:extLst>
                      <a:ext uri="{FF2B5EF4-FFF2-40B4-BE49-F238E27FC236}">
                        <a16:creationId xmlns:a16="http://schemas.microsoft.com/office/drawing/2014/main" id="{89FA49E2-71D2-F889-82A3-107913B720C7}"/>
                      </a:ext>
                    </a:extLst>
                  </p:cNvPr>
                  <p:cNvGrpSpPr/>
                  <p:nvPr/>
                </p:nvGrpSpPr>
                <p:grpSpPr>
                  <a:xfrm>
                    <a:off x="5500139" y="2035780"/>
                    <a:ext cx="1440632" cy="707886"/>
                    <a:chOff x="5484331" y="2032767"/>
                    <a:chExt cx="1440632" cy="707886"/>
                  </a:xfrm>
                </p:grpSpPr>
                <p:sp>
                  <p:nvSpPr>
                    <p:cNvPr id="142" name="文本框 141">
                      <a:extLst>
                        <a:ext uri="{FF2B5EF4-FFF2-40B4-BE49-F238E27FC236}">
                          <a16:creationId xmlns:a16="http://schemas.microsoft.com/office/drawing/2014/main" id="{2B17F478-052D-B3B2-E725-40949D9D2007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5484331" y="2032767"/>
                      <a:ext cx="1183990" cy="707886"/>
                    </a:xfrm>
                    <a:prstGeom prst="rect">
                      <a:avLst/>
                    </a:prstGeom>
                    <a:noFill/>
                    <a:effectLst/>
                  </p:spPr>
                  <p:txBody>
                    <a:bodyPr wrap="square" rtlCol="0">
                      <a:spAutoFit/>
                    </a:bodyPr>
                    <a:lstStyle>
                      <a:defPPr>
                        <a:defRPr lang="zh-CN"/>
                      </a:defPPr>
                      <a:lvl1pPr>
                        <a:defRPr sz="6000">
                          <a:gradFill flip="none" rotWithShape="1">
                            <a:gsLst>
                              <a:gs pos="40000">
                                <a:srgbClr val="FAC596"/>
                              </a:gs>
                              <a:gs pos="73000">
                                <a:srgbClr val="FFEBD4"/>
                              </a:gs>
                              <a:gs pos="0">
                                <a:srgbClr val="FBD5B3"/>
                              </a:gs>
                              <a:gs pos="100000">
                                <a:srgbClr val="F9CDA1"/>
                              </a:gs>
                            </a:gsLst>
                            <a:lin ang="18900000" scaled="1"/>
                            <a:tileRect/>
                          </a:gradFill>
                          <a:effectLst>
                            <a:outerShdw blurRad="228600" dist="63500" dir="5400000" algn="t" rotWithShape="0">
                              <a:srgbClr val="FEE4C8">
                                <a:alpha val="10000"/>
                              </a:srgbClr>
                            </a:outerShdw>
                          </a:effectLst>
                          <a:latin typeface="汉仪旗黑 85S" panose="00020600040101010101" pitchFamily="18" charset="-122"/>
                          <a:ea typeface="汉仪旗黑 85S" panose="00020600040101010101" pitchFamily="18" charset="-122"/>
                        </a:defRPr>
                      </a:lvl1pPr>
                    </a:lstStyle>
                    <a:p>
                      <a:pPr algn="ctr"/>
                      <a:r>
                        <a:rPr lang="en-US" altLang="zh-CN" sz="4000" b="1" dirty="0">
                          <a:gradFill>
                            <a:gsLst>
                              <a:gs pos="0">
                                <a:schemeClr val="accent2">
                                  <a:lumMod val="85000"/>
                                  <a:lumOff val="15000"/>
                                </a:schemeClr>
                              </a:gs>
                              <a:gs pos="100000">
                                <a:schemeClr val="accent2"/>
                              </a:gs>
                            </a:gsLst>
                            <a:lin ang="2700000" scaled="0"/>
                          </a:gra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123</a:t>
                      </a:r>
                      <a:endParaRPr lang="zh-CN" altLang="en-US" sz="4000" b="1" dirty="0">
                        <a:gradFill>
                          <a:gsLst>
                            <a:gs pos="0">
                              <a:schemeClr val="accent2">
                                <a:lumMod val="85000"/>
                                <a:lumOff val="15000"/>
                              </a:schemeClr>
                            </a:gs>
                            <a:gs pos="100000">
                              <a:schemeClr val="accent2"/>
                            </a:gs>
                          </a:gsLst>
                          <a:lin ang="2700000" scaled="0"/>
                        </a:gradFill>
                        <a:effectLst/>
                        <a:latin typeface="Arial" panose="020B0604020202020204" pitchFamily="34" charset="0"/>
                        <a:ea typeface="微软雅黑" panose="020B0503020204020204" pitchFamily="34" charset="-122"/>
                        <a:cs typeface="+mn-ea"/>
                        <a:sym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143" name="文本框 142">
                      <a:extLst>
                        <a:ext uri="{FF2B5EF4-FFF2-40B4-BE49-F238E27FC236}">
                          <a16:creationId xmlns:a16="http://schemas.microsoft.com/office/drawing/2014/main" id="{11ED2BD6-C0E6-6EE0-B6E0-70278FD853E5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6251863" y="2285707"/>
                      <a:ext cx="673100" cy="338554"/>
                    </a:xfrm>
                    <a:prstGeom prst="rect">
                      <a:avLst/>
                    </a:prstGeom>
                    <a:noFill/>
                  </p:spPr>
                  <p:txBody>
                    <a:bodyPr wrap="square">
                      <a:spAutoFit/>
                    </a:bodyPr>
                    <a:lstStyle>
                      <a:defPPr>
                        <a:defRPr lang="zh-CN"/>
                      </a:defPPr>
                      <a:lvl1pPr>
                        <a:lnSpc>
                          <a:spcPct val="125000"/>
                        </a:lnSpc>
                        <a:defRPr sz="12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汉仪旗黑KW 55S" panose="00020600040101010101" pitchFamily="18" charset="-122"/>
                          <a:ea typeface="汉仪旗黑KW 55S" panose="00020600040101010101" pitchFamily="18" charset="-122"/>
                        </a:defRPr>
                      </a:lvl1pPr>
                    </a:lstStyle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en-US" altLang="zh-CN" sz="16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/</a:t>
                      </a:r>
                      <a:r>
                        <a:rPr lang="zh-CN" altLang="en-US" sz="16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个</a:t>
                      </a:r>
                    </a:p>
                  </p:txBody>
                </p:sp>
              </p:grpSp>
            </p:grpSp>
          </p:grpSp>
          <p:grpSp>
            <p:nvGrpSpPr>
              <p:cNvPr id="135" name="组合 134">
                <a:extLst>
                  <a:ext uri="{FF2B5EF4-FFF2-40B4-BE49-F238E27FC236}">
                    <a16:creationId xmlns:a16="http://schemas.microsoft.com/office/drawing/2014/main" id="{9DF8448D-D465-FF7E-B48D-AE4E8BE87D9E}"/>
                  </a:ext>
                </a:extLst>
              </p:cNvPr>
              <p:cNvGrpSpPr/>
              <p:nvPr/>
            </p:nvGrpSpPr>
            <p:grpSpPr>
              <a:xfrm>
                <a:off x="7586420" y="1966135"/>
                <a:ext cx="3241580" cy="1145484"/>
                <a:chOff x="7586420" y="1882124"/>
                <a:chExt cx="3241580" cy="1145484"/>
              </a:xfrm>
            </p:grpSpPr>
            <p:sp>
              <p:nvSpPr>
                <p:cNvPr id="136" name="文本框 135">
                  <a:extLst>
                    <a:ext uri="{FF2B5EF4-FFF2-40B4-BE49-F238E27FC236}">
                      <a16:creationId xmlns:a16="http://schemas.microsoft.com/office/drawing/2014/main" id="{03774F70-4F8A-3225-1CB3-3EBA60931793}"/>
                    </a:ext>
                  </a:extLst>
                </p:cNvPr>
                <p:cNvSpPr txBox="1"/>
                <p:nvPr/>
              </p:nvSpPr>
              <p:spPr>
                <a:xfrm>
                  <a:off x="7586420" y="1882124"/>
                  <a:ext cx="3241580" cy="706475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marL="285750" indent="-285750" algn="just">
                    <a:lnSpc>
                      <a:spcPct val="130000"/>
                    </a:lnSpc>
                    <a:buFont typeface="Wingdings" panose="05000000000000000000" pitchFamily="2" charset="2"/>
                    <a:buChar char="ü"/>
                  </a:pPr>
                  <a:r>
                    <a:rPr lang="zh-CN" altLang="en-US" sz="1600" b="1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+mn-ea"/>
                      <a:sym typeface="Arial" panose="020B0604020202020204" pitchFamily="34" charset="0"/>
                    </a:rPr>
                    <a:t>单击此处输入你的正文，请尽量言简意赅的阐述观点。</a:t>
                  </a:r>
                </a:p>
              </p:txBody>
            </p:sp>
            <p:sp>
              <p:nvSpPr>
                <p:cNvPr id="137" name="文本框 136">
                  <a:extLst>
                    <a:ext uri="{FF2B5EF4-FFF2-40B4-BE49-F238E27FC236}">
                      <a16:creationId xmlns:a16="http://schemas.microsoft.com/office/drawing/2014/main" id="{7710941A-A7C8-41F6-4994-97A949FCA340}"/>
                    </a:ext>
                  </a:extLst>
                </p:cNvPr>
                <p:cNvSpPr txBox="1"/>
                <p:nvPr/>
              </p:nvSpPr>
              <p:spPr>
                <a:xfrm>
                  <a:off x="7586420" y="2641220"/>
                  <a:ext cx="3241580" cy="386388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marL="285750" indent="-285750" algn="just">
                    <a:lnSpc>
                      <a:spcPct val="130000"/>
                    </a:lnSpc>
                    <a:buFont typeface="Wingdings" panose="05000000000000000000" pitchFamily="2" charset="2"/>
                    <a:buChar char="ü"/>
                  </a:pPr>
                  <a:r>
                    <a:rPr lang="zh-CN" altLang="en-US" sz="1600" b="1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+mn-ea"/>
                      <a:sym typeface="Arial" panose="020B0604020202020204" pitchFamily="34" charset="0"/>
                    </a:rPr>
                    <a:t>单击此处输入你的正文。</a:t>
                  </a:r>
                </a:p>
              </p:txBody>
            </p:sp>
          </p:grpSp>
        </p:grpSp>
      </p:grpSp>
      <p:sp>
        <p:nvSpPr>
          <p:cNvPr id="6" name="文本框 5">
            <a:extLst>
              <a:ext uri="{FF2B5EF4-FFF2-40B4-BE49-F238E27FC236}">
                <a16:creationId xmlns:a16="http://schemas.microsoft.com/office/drawing/2014/main" id="{ECB68668-248F-E693-FD41-B26A1372BE6E}"/>
              </a:ext>
            </a:extLst>
          </p:cNvPr>
          <p:cNvSpPr txBox="1"/>
          <p:nvPr/>
        </p:nvSpPr>
        <p:spPr>
          <a:xfrm>
            <a:off x="605554" y="431512"/>
            <a:ext cx="5795245" cy="553382"/>
          </a:xfrm>
          <a:prstGeom prst="rect">
            <a:avLst/>
          </a:prstGeom>
          <a:noFill/>
          <a:effectLst/>
        </p:spPr>
        <p:txBody>
          <a:bodyPr wrap="square" lIns="60350" tIns="30175" rIns="60350" bIns="30175">
            <a:spAutoFit/>
          </a:bodyPr>
          <a:lstStyle>
            <a:defPPr>
              <a:defRPr lang="zh-CN"/>
            </a:defPPr>
            <a:lvl1pPr algn="just">
              <a:defRPr sz="3200" b="1">
                <a:gradFill>
                  <a:gsLst>
                    <a:gs pos="100000">
                      <a:schemeClr val="accent1"/>
                    </a:gs>
                    <a:gs pos="0">
                      <a:schemeClr val="accent1">
                        <a:lumMod val="90000"/>
                        <a:lumOff val="10000"/>
                      </a:schemeClr>
                    </a:gs>
                    <a:gs pos="69000">
                      <a:schemeClr val="accent2"/>
                    </a:gs>
                  </a:gsLst>
                  <a:lin ang="5400000" scaled="1"/>
                </a:gradFill>
                <a:effectLst>
                  <a:outerShdw blurRad="63500" dist="25400" dir="2700007" algn="t" rotWithShape="0">
                    <a:srgbClr val="006479">
                      <a:alpha val="15000"/>
                    </a:srgbClr>
                  </a:outerShdw>
                </a:effectLst>
                <a:latin typeface="+mj-ea"/>
                <a:ea typeface="+mj-ea"/>
              </a:defRPr>
            </a:lvl1pPr>
            <a:lvl2pPr marL="0" marR="0" lvl="1" indent="0"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8800" b="1">
                <a:gradFill>
                  <a:gsLst>
                    <a:gs pos="0">
                      <a:srgbClr val="006479"/>
                    </a:gs>
                    <a:gs pos="100000">
                      <a:srgbClr val="00C2B9"/>
                    </a:gs>
                    <a:gs pos="57000">
                      <a:srgbClr val="008780"/>
                    </a:gs>
                  </a:gsLst>
                  <a:lin ang="54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2pPr>
          </a:lstStyle>
          <a:p>
            <a:r>
              <a:rPr lang="zh-CN" altLang="en-US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研究成果与应用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E5491102-3540-CF7C-0EB3-6ED4F8023915}"/>
              </a:ext>
            </a:extLst>
          </p:cNvPr>
          <p:cNvGrpSpPr/>
          <p:nvPr/>
        </p:nvGrpSpPr>
        <p:grpSpPr>
          <a:xfrm>
            <a:off x="6759525" y="773244"/>
            <a:ext cx="4981803" cy="230216"/>
            <a:chOff x="3577050" y="595426"/>
            <a:chExt cx="4981803" cy="230216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701DAA7D-F132-4B6C-5985-9C587943FA27}"/>
                </a:ext>
              </a:extLst>
            </p:cNvPr>
            <p:cNvSpPr txBox="1"/>
            <p:nvPr/>
          </p:nvSpPr>
          <p:spPr>
            <a:xfrm>
              <a:off x="3577050" y="595426"/>
              <a:ext cx="1490250" cy="230216"/>
            </a:xfrm>
            <a:prstGeom prst="rect">
              <a:avLst/>
            </a:prstGeom>
            <a:noFill/>
            <a:effectLst/>
          </p:spPr>
          <p:txBody>
            <a:bodyPr wrap="square" lIns="60350" tIns="30175" rIns="60350" bIns="30175">
              <a:spAutoFit/>
            </a:bodyPr>
            <a:lstStyle>
              <a:defPPr>
                <a:defRPr lang="zh-CN"/>
              </a:defPPr>
              <a:lvl1pPr algn="ctr">
                <a:defRPr sz="1100" b="1">
                  <a:solidFill>
                    <a:schemeClr val="tx1">
                      <a:lumMod val="25000"/>
                      <a:lumOff val="75000"/>
                    </a:schemeClr>
                  </a:solidFill>
                  <a:effectLst/>
                  <a:latin typeface="+mj-ea"/>
                  <a:ea typeface="+mj-ea"/>
                </a:defRPr>
              </a:lvl1pPr>
            </a:lstStyle>
            <a:p>
              <a:r>
                <a:rPr lang="zh-CN" altLang="en-US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研究背景与现状</a:t>
              </a:r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1ED4BCC6-7EEE-FD06-15B6-5C3D5BBF4177}"/>
                </a:ext>
              </a:extLst>
            </p:cNvPr>
            <p:cNvSpPr txBox="1"/>
            <p:nvPr/>
          </p:nvSpPr>
          <p:spPr>
            <a:xfrm>
              <a:off x="4740901" y="595426"/>
              <a:ext cx="1490250" cy="230216"/>
            </a:xfrm>
            <a:prstGeom prst="rect">
              <a:avLst/>
            </a:prstGeom>
            <a:noFill/>
            <a:effectLst/>
          </p:spPr>
          <p:txBody>
            <a:bodyPr wrap="square" lIns="60350" tIns="30175" rIns="60350" bIns="30175">
              <a:spAutoFit/>
            </a:bodyPr>
            <a:lstStyle>
              <a:defPPr>
                <a:defRPr lang="zh-CN"/>
              </a:defPPr>
              <a:lvl1pPr algn="ctr">
                <a:defRPr sz="1100" b="1">
                  <a:solidFill>
                    <a:schemeClr val="tx1">
                      <a:lumMod val="25000"/>
                      <a:lumOff val="75000"/>
                    </a:schemeClr>
                  </a:solidFill>
                  <a:effectLst/>
                  <a:latin typeface="+mj-ea"/>
                  <a:ea typeface="+mj-ea"/>
                </a:defRPr>
              </a:lvl1pPr>
            </a:lstStyle>
            <a:p>
              <a:r>
                <a:rPr lang="zh-CN" altLang="en-US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研究内容与方法</a:t>
              </a: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1109474F-FB41-5B84-E8CD-A6F6EC469853}"/>
                </a:ext>
              </a:extLst>
            </p:cNvPr>
            <p:cNvSpPr txBox="1"/>
            <p:nvPr/>
          </p:nvSpPr>
          <p:spPr>
            <a:xfrm>
              <a:off x="5904752" y="595426"/>
              <a:ext cx="1490250" cy="230216"/>
            </a:xfrm>
            <a:prstGeom prst="rect">
              <a:avLst/>
            </a:prstGeom>
            <a:noFill/>
            <a:effectLst/>
          </p:spPr>
          <p:txBody>
            <a:bodyPr wrap="square" lIns="60350" tIns="30175" rIns="60350" bIns="30175">
              <a:spAutoFit/>
            </a:bodyPr>
            <a:lstStyle>
              <a:defPPr>
                <a:defRPr lang="zh-CN"/>
              </a:defPPr>
              <a:lvl1pPr algn="ctr">
                <a:defRPr sz="1100" b="1">
                  <a:gradFill>
                    <a:gsLst>
                      <a:gs pos="100000">
                        <a:srgbClr val="006479"/>
                      </a:gs>
                      <a:gs pos="0">
                        <a:schemeClr val="accent1">
                          <a:lumMod val="90000"/>
                          <a:lumOff val="10000"/>
                        </a:schemeClr>
                      </a:gs>
                      <a:gs pos="69000">
                        <a:srgbClr val="008780"/>
                      </a:gs>
                    </a:gsLst>
                    <a:lin ang="5400000" scaled="1"/>
                  </a:gradFill>
                  <a:effectLst>
                    <a:outerShdw blurRad="63500" dist="25400" dir="2700007" algn="t" rotWithShape="0">
                      <a:srgbClr val="006479">
                        <a:alpha val="15000"/>
                      </a:srgbClr>
                    </a:outerShdw>
                  </a:effectLst>
                  <a:latin typeface="+mj-ea"/>
                  <a:ea typeface="+mj-ea"/>
                </a:defRPr>
              </a:lvl1pPr>
            </a:lstStyle>
            <a:p>
              <a:r>
                <a:rPr lang="zh-CN" altLang="en-US" dirty="0">
                  <a:gradFill>
                    <a:gsLst>
                      <a:gs pos="100000">
                        <a:schemeClr val="accent1"/>
                      </a:gs>
                      <a:gs pos="0">
                        <a:schemeClr val="accent1">
                          <a:lumMod val="90000"/>
                          <a:lumOff val="10000"/>
                        </a:schemeClr>
                      </a:gs>
                      <a:gs pos="69000">
                        <a:schemeClr val="accent2"/>
                      </a:gs>
                    </a:gsLst>
                    <a:lin ang="5400000" scaled="1"/>
                  </a:gra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研究成果及应用</a:t>
              </a: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47A44D64-A620-75B4-1B98-E74C783AF7F6}"/>
                </a:ext>
              </a:extLst>
            </p:cNvPr>
            <p:cNvSpPr txBox="1"/>
            <p:nvPr/>
          </p:nvSpPr>
          <p:spPr>
            <a:xfrm>
              <a:off x="7068603" y="595426"/>
              <a:ext cx="1490250" cy="230216"/>
            </a:xfrm>
            <a:prstGeom prst="rect">
              <a:avLst/>
            </a:prstGeom>
            <a:noFill/>
            <a:effectLst/>
          </p:spPr>
          <p:txBody>
            <a:bodyPr wrap="square" lIns="60350" tIns="30175" rIns="60350" bIns="30175">
              <a:spAutoFit/>
            </a:bodyPr>
            <a:lstStyle>
              <a:defPPr>
                <a:defRPr lang="zh-CN"/>
              </a:defPPr>
              <a:lvl1pPr algn="ctr">
                <a:defRPr sz="1100" b="1">
                  <a:solidFill>
                    <a:schemeClr val="tx1">
                      <a:lumMod val="25000"/>
                      <a:lumOff val="75000"/>
                    </a:schemeClr>
                  </a:solidFill>
                  <a:effectLst/>
                  <a:latin typeface="+mj-ea"/>
                  <a:ea typeface="+mj-ea"/>
                </a:defRPr>
              </a:lvl1pPr>
            </a:lstStyle>
            <a:p>
              <a:r>
                <a:rPr lang="zh-CN" altLang="en-US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论文结论及展望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7010396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组合 35">
            <a:extLst>
              <a:ext uri="{FF2B5EF4-FFF2-40B4-BE49-F238E27FC236}">
                <a16:creationId xmlns:a16="http://schemas.microsoft.com/office/drawing/2014/main" id="{CBDC4629-787B-185E-5AA7-861FE809AF2C}"/>
              </a:ext>
            </a:extLst>
          </p:cNvPr>
          <p:cNvGrpSpPr/>
          <p:nvPr/>
        </p:nvGrpSpPr>
        <p:grpSpPr>
          <a:xfrm>
            <a:off x="-265738" y="1842816"/>
            <a:ext cx="4077046" cy="4077046"/>
            <a:chOff x="-265738" y="1593677"/>
            <a:chExt cx="4077046" cy="4077046"/>
          </a:xfrm>
        </p:grpSpPr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A6AC82DA-8B30-4035-0B0B-4A4002D8312F}"/>
                </a:ext>
              </a:extLst>
            </p:cNvPr>
            <p:cNvSpPr>
              <a:spLocks/>
            </p:cNvSpPr>
            <p:nvPr/>
          </p:nvSpPr>
          <p:spPr>
            <a:xfrm>
              <a:off x="-265738" y="1593677"/>
              <a:ext cx="4077046" cy="4077046"/>
            </a:xfrm>
            <a:prstGeom prst="ellipse">
              <a:avLst/>
            </a:prstGeom>
            <a:gradFill>
              <a:gsLst>
                <a:gs pos="100000">
                  <a:schemeClr val="accent1">
                    <a:lumMod val="90000"/>
                    <a:lumOff val="10000"/>
                    <a:alpha val="15000"/>
                  </a:schemeClr>
                </a:gs>
                <a:gs pos="9000">
                  <a:schemeClr val="accent1"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45" name="组合 44">
              <a:extLst>
                <a:ext uri="{FF2B5EF4-FFF2-40B4-BE49-F238E27FC236}">
                  <a16:creationId xmlns:a16="http://schemas.microsoft.com/office/drawing/2014/main" id="{140AEB41-02BE-F34B-834C-03BF17F4C420}"/>
                </a:ext>
              </a:extLst>
            </p:cNvPr>
            <p:cNvGrpSpPr/>
            <p:nvPr/>
          </p:nvGrpSpPr>
          <p:grpSpPr>
            <a:xfrm>
              <a:off x="662510" y="2150182"/>
              <a:ext cx="2219143" cy="2964037"/>
              <a:chOff x="661807" y="2208922"/>
              <a:chExt cx="2219143" cy="2964037"/>
            </a:xfrm>
          </p:grpSpPr>
          <p:grpSp>
            <p:nvGrpSpPr>
              <p:cNvPr id="46" name="组合 45">
                <a:extLst>
                  <a:ext uri="{FF2B5EF4-FFF2-40B4-BE49-F238E27FC236}">
                    <a16:creationId xmlns:a16="http://schemas.microsoft.com/office/drawing/2014/main" id="{415ECC28-30B4-7FF6-6F4E-9B22580EDEFD}"/>
                  </a:ext>
                </a:extLst>
              </p:cNvPr>
              <p:cNvGrpSpPr/>
              <p:nvPr/>
            </p:nvGrpSpPr>
            <p:grpSpPr>
              <a:xfrm>
                <a:off x="661807" y="2208922"/>
                <a:ext cx="2219143" cy="836833"/>
                <a:chOff x="390257" y="2089653"/>
                <a:chExt cx="2219143" cy="836833"/>
              </a:xfrm>
            </p:grpSpPr>
            <p:sp>
              <p:nvSpPr>
                <p:cNvPr id="53" name="矩形: 圆角 52">
                  <a:extLst>
                    <a:ext uri="{FF2B5EF4-FFF2-40B4-BE49-F238E27FC236}">
                      <a16:creationId xmlns:a16="http://schemas.microsoft.com/office/drawing/2014/main" id="{7A395615-E123-ACA9-6E59-8E8068329D28}"/>
                    </a:ext>
                  </a:extLst>
                </p:cNvPr>
                <p:cNvSpPr>
                  <a:spLocks/>
                </p:cNvSpPr>
                <p:nvPr/>
              </p:nvSpPr>
              <p:spPr>
                <a:xfrm>
                  <a:off x="779828" y="2089653"/>
                  <a:ext cx="1440000" cy="415007"/>
                </a:xfrm>
                <a:prstGeom prst="roundRect">
                  <a:avLst>
                    <a:gd name="adj" fmla="val 50000"/>
                  </a:avLst>
                </a:prstGeom>
                <a:gradFill flip="none" rotWithShape="1">
                  <a:gsLst>
                    <a:gs pos="9000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3000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67620" tIns="33810" rIns="67620" bIns="33810" rtlCol="0" anchor="ctr"/>
                <a:lstStyle/>
                <a:p>
                  <a:pPr algn="ctr"/>
                  <a:r>
                    <a:rPr lang="zh-CN" altLang="en-US" sz="2000" kern="100" dirty="0">
                      <a:gradFill flip="none" rotWithShape="1">
                        <a:gsLst>
                          <a:gs pos="50000">
                            <a:schemeClr val="accent2"/>
                          </a:gs>
                          <a:gs pos="0">
                            <a:schemeClr val="accent1">
                              <a:lumMod val="90000"/>
                              <a:lumOff val="10000"/>
                            </a:schemeClr>
                          </a:gs>
                          <a:gs pos="100000">
                            <a:schemeClr val="accent1"/>
                          </a:gs>
                        </a:gsLst>
                        <a:lin ang="5400000" scaled="0"/>
                        <a:tileRect/>
                      </a:gradFill>
                      <a:latin typeface="Arial" panose="020B0604020202020204" pitchFamily="34" charset="0"/>
                      <a:ea typeface="微软雅黑" panose="020B0503020204020204" pitchFamily="34" charset="-122"/>
                      <a:cs typeface="+mn-ea"/>
                      <a:sym typeface="Arial" panose="020B0604020202020204" pitchFamily="34" charset="0"/>
                    </a:rPr>
                    <a:t>小标题</a:t>
                  </a:r>
                </a:p>
              </p:txBody>
            </p:sp>
            <p:sp>
              <p:nvSpPr>
                <p:cNvPr id="54" name="文本框 53">
                  <a:extLst>
                    <a:ext uri="{FF2B5EF4-FFF2-40B4-BE49-F238E27FC236}">
                      <a16:creationId xmlns:a16="http://schemas.microsoft.com/office/drawing/2014/main" id="{2D27DC15-1229-A63B-F1E2-3FB8AD4A3191}"/>
                    </a:ext>
                  </a:extLst>
                </p:cNvPr>
                <p:cNvSpPr txBox="1"/>
                <p:nvPr/>
              </p:nvSpPr>
              <p:spPr>
                <a:xfrm>
                  <a:off x="390257" y="2587932"/>
                  <a:ext cx="2219143" cy="338554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zh-CN" altLang="en-US" sz="1600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+mn-ea"/>
                      <a:sym typeface="Arial" panose="020B0604020202020204" pitchFamily="34" charset="0"/>
                    </a:rPr>
                    <a:t>单击此处输入你的正文。</a:t>
                  </a:r>
                </a:p>
              </p:txBody>
            </p:sp>
          </p:grpSp>
          <p:grpSp>
            <p:nvGrpSpPr>
              <p:cNvPr id="47" name="组合 46">
                <a:extLst>
                  <a:ext uri="{FF2B5EF4-FFF2-40B4-BE49-F238E27FC236}">
                    <a16:creationId xmlns:a16="http://schemas.microsoft.com/office/drawing/2014/main" id="{092670C4-1220-E2F4-8906-F1614232FCAF}"/>
                  </a:ext>
                </a:extLst>
              </p:cNvPr>
              <p:cNvGrpSpPr/>
              <p:nvPr/>
            </p:nvGrpSpPr>
            <p:grpSpPr>
              <a:xfrm>
                <a:off x="661807" y="3272524"/>
                <a:ext cx="2219143" cy="836833"/>
                <a:chOff x="390257" y="2089653"/>
                <a:chExt cx="2219143" cy="836833"/>
              </a:xfrm>
            </p:grpSpPr>
            <p:sp>
              <p:nvSpPr>
                <p:cNvPr id="51" name="矩形: 圆角 50">
                  <a:extLst>
                    <a:ext uri="{FF2B5EF4-FFF2-40B4-BE49-F238E27FC236}">
                      <a16:creationId xmlns:a16="http://schemas.microsoft.com/office/drawing/2014/main" id="{CBBCA4F8-5455-1811-1B11-DB6013D67FE2}"/>
                    </a:ext>
                  </a:extLst>
                </p:cNvPr>
                <p:cNvSpPr>
                  <a:spLocks/>
                </p:cNvSpPr>
                <p:nvPr/>
              </p:nvSpPr>
              <p:spPr>
                <a:xfrm>
                  <a:off x="779828" y="2089653"/>
                  <a:ext cx="1440000" cy="415007"/>
                </a:xfrm>
                <a:prstGeom prst="roundRect">
                  <a:avLst>
                    <a:gd name="adj" fmla="val 50000"/>
                  </a:avLst>
                </a:prstGeom>
                <a:gradFill flip="none" rotWithShape="1">
                  <a:gsLst>
                    <a:gs pos="9000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3000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67620" tIns="33810" rIns="67620" bIns="33810" rtlCol="0" anchor="ctr"/>
                <a:lstStyle/>
                <a:p>
                  <a:pPr algn="ctr"/>
                  <a:r>
                    <a:rPr lang="zh-CN" altLang="en-US" sz="2000" kern="100" dirty="0">
                      <a:gradFill flip="none" rotWithShape="1">
                        <a:gsLst>
                          <a:gs pos="50000">
                            <a:schemeClr val="accent2"/>
                          </a:gs>
                          <a:gs pos="0">
                            <a:schemeClr val="accent1">
                              <a:lumMod val="90000"/>
                              <a:lumOff val="10000"/>
                            </a:schemeClr>
                          </a:gs>
                          <a:gs pos="100000">
                            <a:schemeClr val="accent1"/>
                          </a:gs>
                        </a:gsLst>
                        <a:lin ang="5400000" scaled="0"/>
                        <a:tileRect/>
                      </a:gradFill>
                      <a:latin typeface="Arial" panose="020B0604020202020204" pitchFamily="34" charset="0"/>
                      <a:ea typeface="微软雅黑" panose="020B0503020204020204" pitchFamily="34" charset="-122"/>
                      <a:cs typeface="+mn-ea"/>
                      <a:sym typeface="Arial" panose="020B0604020202020204" pitchFamily="34" charset="0"/>
                    </a:rPr>
                    <a:t>小标题</a:t>
                  </a:r>
                </a:p>
              </p:txBody>
            </p:sp>
            <p:sp>
              <p:nvSpPr>
                <p:cNvPr id="52" name="文本框 51">
                  <a:extLst>
                    <a:ext uri="{FF2B5EF4-FFF2-40B4-BE49-F238E27FC236}">
                      <a16:creationId xmlns:a16="http://schemas.microsoft.com/office/drawing/2014/main" id="{DA3B0686-4932-A8D8-8B07-295B4982B2D8}"/>
                    </a:ext>
                  </a:extLst>
                </p:cNvPr>
                <p:cNvSpPr txBox="1"/>
                <p:nvPr/>
              </p:nvSpPr>
              <p:spPr>
                <a:xfrm>
                  <a:off x="390257" y="2587932"/>
                  <a:ext cx="2219143" cy="338554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zh-CN" altLang="en-US" sz="1600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+mn-ea"/>
                      <a:sym typeface="Arial" panose="020B0604020202020204" pitchFamily="34" charset="0"/>
                    </a:rPr>
                    <a:t>单击此处输入你的正文。</a:t>
                  </a:r>
                </a:p>
              </p:txBody>
            </p:sp>
          </p:grpSp>
          <p:grpSp>
            <p:nvGrpSpPr>
              <p:cNvPr id="48" name="组合 47">
                <a:extLst>
                  <a:ext uri="{FF2B5EF4-FFF2-40B4-BE49-F238E27FC236}">
                    <a16:creationId xmlns:a16="http://schemas.microsoft.com/office/drawing/2014/main" id="{510C4C79-2649-8A5A-ABC3-878BA5658D40}"/>
                  </a:ext>
                </a:extLst>
              </p:cNvPr>
              <p:cNvGrpSpPr/>
              <p:nvPr/>
            </p:nvGrpSpPr>
            <p:grpSpPr>
              <a:xfrm>
                <a:off x="661807" y="4336126"/>
                <a:ext cx="2219143" cy="836833"/>
                <a:chOff x="390257" y="2089653"/>
                <a:chExt cx="2219143" cy="836833"/>
              </a:xfrm>
            </p:grpSpPr>
            <p:sp>
              <p:nvSpPr>
                <p:cNvPr id="49" name="矩形: 圆角 48">
                  <a:extLst>
                    <a:ext uri="{FF2B5EF4-FFF2-40B4-BE49-F238E27FC236}">
                      <a16:creationId xmlns:a16="http://schemas.microsoft.com/office/drawing/2014/main" id="{06C44C2C-15FD-98AD-09EE-E86E3A886C1B}"/>
                    </a:ext>
                  </a:extLst>
                </p:cNvPr>
                <p:cNvSpPr>
                  <a:spLocks/>
                </p:cNvSpPr>
                <p:nvPr/>
              </p:nvSpPr>
              <p:spPr>
                <a:xfrm>
                  <a:off x="779828" y="2089653"/>
                  <a:ext cx="1440000" cy="415007"/>
                </a:xfrm>
                <a:prstGeom prst="roundRect">
                  <a:avLst>
                    <a:gd name="adj" fmla="val 50000"/>
                  </a:avLst>
                </a:prstGeom>
                <a:gradFill flip="none" rotWithShape="1">
                  <a:gsLst>
                    <a:gs pos="9000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3000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67620" tIns="33810" rIns="67620" bIns="33810" rtlCol="0" anchor="ctr"/>
                <a:lstStyle/>
                <a:p>
                  <a:pPr algn="ctr"/>
                  <a:r>
                    <a:rPr lang="zh-CN" altLang="en-US" sz="2000" kern="100" dirty="0">
                      <a:gradFill flip="none" rotWithShape="1">
                        <a:gsLst>
                          <a:gs pos="50000">
                            <a:schemeClr val="accent2"/>
                          </a:gs>
                          <a:gs pos="0">
                            <a:schemeClr val="accent1">
                              <a:lumMod val="90000"/>
                              <a:lumOff val="10000"/>
                            </a:schemeClr>
                          </a:gs>
                          <a:gs pos="100000">
                            <a:schemeClr val="accent1"/>
                          </a:gs>
                        </a:gsLst>
                        <a:lin ang="5400000" scaled="0"/>
                        <a:tileRect/>
                      </a:gradFill>
                      <a:latin typeface="Arial" panose="020B0604020202020204" pitchFamily="34" charset="0"/>
                      <a:ea typeface="微软雅黑" panose="020B0503020204020204" pitchFamily="34" charset="-122"/>
                      <a:cs typeface="+mn-ea"/>
                      <a:sym typeface="Arial" panose="020B0604020202020204" pitchFamily="34" charset="0"/>
                    </a:rPr>
                    <a:t>小标题</a:t>
                  </a:r>
                </a:p>
              </p:txBody>
            </p:sp>
            <p:sp>
              <p:nvSpPr>
                <p:cNvPr id="50" name="文本框 49">
                  <a:extLst>
                    <a:ext uri="{FF2B5EF4-FFF2-40B4-BE49-F238E27FC236}">
                      <a16:creationId xmlns:a16="http://schemas.microsoft.com/office/drawing/2014/main" id="{19AC5120-AF22-A0B6-65E7-7C3C4FFB7064}"/>
                    </a:ext>
                  </a:extLst>
                </p:cNvPr>
                <p:cNvSpPr txBox="1"/>
                <p:nvPr/>
              </p:nvSpPr>
              <p:spPr>
                <a:xfrm>
                  <a:off x="390257" y="2587932"/>
                  <a:ext cx="2219143" cy="338554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zh-CN" altLang="en-US" sz="1600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+mn-ea"/>
                      <a:sym typeface="Arial" panose="020B0604020202020204" pitchFamily="34" charset="0"/>
                    </a:rPr>
                    <a:t>单击此处输入你的正文。</a:t>
                  </a:r>
                </a:p>
              </p:txBody>
            </p:sp>
          </p:grpSp>
        </p:grp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AAE851A4-A4FC-9B1B-F027-FAC6B39C9A18}"/>
              </a:ext>
            </a:extLst>
          </p:cNvPr>
          <p:cNvGrpSpPr/>
          <p:nvPr/>
        </p:nvGrpSpPr>
        <p:grpSpPr>
          <a:xfrm>
            <a:off x="8367993" y="1842816"/>
            <a:ext cx="4077046" cy="4077046"/>
            <a:chOff x="8367993" y="1593677"/>
            <a:chExt cx="4077046" cy="4077046"/>
          </a:xfrm>
        </p:grpSpPr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CC67E270-35FE-E5D8-F38D-62274808A347}"/>
                </a:ext>
              </a:extLst>
            </p:cNvPr>
            <p:cNvSpPr>
              <a:spLocks/>
            </p:cNvSpPr>
            <p:nvPr/>
          </p:nvSpPr>
          <p:spPr>
            <a:xfrm flipH="1">
              <a:off x="8367993" y="1593677"/>
              <a:ext cx="4077046" cy="4077046"/>
            </a:xfrm>
            <a:prstGeom prst="ellipse">
              <a:avLst/>
            </a:prstGeom>
            <a:gradFill>
              <a:gsLst>
                <a:gs pos="100000">
                  <a:schemeClr val="accent1">
                    <a:lumMod val="90000"/>
                    <a:lumOff val="10000"/>
                    <a:alpha val="15000"/>
                  </a:schemeClr>
                </a:gs>
                <a:gs pos="9000">
                  <a:schemeClr val="accent1"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55" name="组合 54">
              <a:extLst>
                <a:ext uri="{FF2B5EF4-FFF2-40B4-BE49-F238E27FC236}">
                  <a16:creationId xmlns:a16="http://schemas.microsoft.com/office/drawing/2014/main" id="{A47D5AB6-8907-4F56-A7E7-D96A3954EBB5}"/>
                </a:ext>
              </a:extLst>
            </p:cNvPr>
            <p:cNvGrpSpPr/>
            <p:nvPr/>
          </p:nvGrpSpPr>
          <p:grpSpPr>
            <a:xfrm>
              <a:off x="9296945" y="2150182"/>
              <a:ext cx="2219143" cy="2964037"/>
              <a:chOff x="661807" y="2208922"/>
              <a:chExt cx="2219143" cy="2964037"/>
            </a:xfrm>
          </p:grpSpPr>
          <p:grpSp>
            <p:nvGrpSpPr>
              <p:cNvPr id="56" name="组合 55">
                <a:extLst>
                  <a:ext uri="{FF2B5EF4-FFF2-40B4-BE49-F238E27FC236}">
                    <a16:creationId xmlns:a16="http://schemas.microsoft.com/office/drawing/2014/main" id="{B2BD44A8-324D-9C56-D355-3B2C708C1FA4}"/>
                  </a:ext>
                </a:extLst>
              </p:cNvPr>
              <p:cNvGrpSpPr/>
              <p:nvPr/>
            </p:nvGrpSpPr>
            <p:grpSpPr>
              <a:xfrm>
                <a:off x="661807" y="2208922"/>
                <a:ext cx="2219143" cy="836833"/>
                <a:chOff x="390257" y="2089653"/>
                <a:chExt cx="2219143" cy="836833"/>
              </a:xfrm>
            </p:grpSpPr>
            <p:sp>
              <p:nvSpPr>
                <p:cNvPr id="66" name="矩形: 圆角 65">
                  <a:extLst>
                    <a:ext uri="{FF2B5EF4-FFF2-40B4-BE49-F238E27FC236}">
                      <a16:creationId xmlns:a16="http://schemas.microsoft.com/office/drawing/2014/main" id="{5E5F1B82-63D9-657C-DA98-90985A02CB59}"/>
                    </a:ext>
                  </a:extLst>
                </p:cNvPr>
                <p:cNvSpPr>
                  <a:spLocks/>
                </p:cNvSpPr>
                <p:nvPr/>
              </p:nvSpPr>
              <p:spPr>
                <a:xfrm>
                  <a:off x="779828" y="2089653"/>
                  <a:ext cx="1440000" cy="415007"/>
                </a:xfrm>
                <a:prstGeom prst="roundRect">
                  <a:avLst>
                    <a:gd name="adj" fmla="val 50000"/>
                  </a:avLst>
                </a:prstGeom>
                <a:gradFill flip="none" rotWithShape="1">
                  <a:gsLst>
                    <a:gs pos="9000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3000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67620" tIns="33810" rIns="67620" bIns="33810" rtlCol="0" anchor="ctr"/>
                <a:lstStyle/>
                <a:p>
                  <a:pPr algn="ctr"/>
                  <a:r>
                    <a:rPr lang="zh-CN" altLang="en-US" sz="2000" kern="100" dirty="0">
                      <a:gradFill flip="none" rotWithShape="1">
                        <a:gsLst>
                          <a:gs pos="50000">
                            <a:schemeClr val="accent2"/>
                          </a:gs>
                          <a:gs pos="0">
                            <a:schemeClr val="accent1">
                              <a:lumMod val="90000"/>
                              <a:lumOff val="10000"/>
                            </a:schemeClr>
                          </a:gs>
                          <a:gs pos="100000">
                            <a:schemeClr val="accent1"/>
                          </a:gs>
                        </a:gsLst>
                        <a:lin ang="5400000" scaled="0"/>
                        <a:tileRect/>
                      </a:gradFill>
                      <a:latin typeface="Arial" panose="020B0604020202020204" pitchFamily="34" charset="0"/>
                      <a:ea typeface="微软雅黑" panose="020B0503020204020204" pitchFamily="34" charset="-122"/>
                      <a:cs typeface="+mn-ea"/>
                      <a:sym typeface="Arial" panose="020B0604020202020204" pitchFamily="34" charset="0"/>
                    </a:rPr>
                    <a:t>小标题</a:t>
                  </a:r>
                </a:p>
              </p:txBody>
            </p:sp>
            <p:sp>
              <p:nvSpPr>
                <p:cNvPr id="67" name="文本框 66">
                  <a:extLst>
                    <a:ext uri="{FF2B5EF4-FFF2-40B4-BE49-F238E27FC236}">
                      <a16:creationId xmlns:a16="http://schemas.microsoft.com/office/drawing/2014/main" id="{01A538A9-C4C4-E6D1-D668-BF0EC6F662F4}"/>
                    </a:ext>
                  </a:extLst>
                </p:cNvPr>
                <p:cNvSpPr txBox="1"/>
                <p:nvPr/>
              </p:nvSpPr>
              <p:spPr>
                <a:xfrm>
                  <a:off x="390257" y="2587932"/>
                  <a:ext cx="2219143" cy="338554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zh-CN" altLang="en-US" sz="1600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+mn-ea"/>
                      <a:sym typeface="Arial" panose="020B0604020202020204" pitchFamily="34" charset="0"/>
                    </a:rPr>
                    <a:t>单击此处输入你的正文。</a:t>
                  </a:r>
                </a:p>
              </p:txBody>
            </p:sp>
          </p:grpSp>
          <p:grpSp>
            <p:nvGrpSpPr>
              <p:cNvPr id="59" name="组合 58">
                <a:extLst>
                  <a:ext uri="{FF2B5EF4-FFF2-40B4-BE49-F238E27FC236}">
                    <a16:creationId xmlns:a16="http://schemas.microsoft.com/office/drawing/2014/main" id="{8C3FBD78-2E7D-F203-6EED-DD7F1467630A}"/>
                  </a:ext>
                </a:extLst>
              </p:cNvPr>
              <p:cNvGrpSpPr/>
              <p:nvPr/>
            </p:nvGrpSpPr>
            <p:grpSpPr>
              <a:xfrm>
                <a:off x="661807" y="3272524"/>
                <a:ext cx="2219143" cy="836833"/>
                <a:chOff x="390257" y="2089653"/>
                <a:chExt cx="2219143" cy="836833"/>
              </a:xfrm>
            </p:grpSpPr>
            <p:sp>
              <p:nvSpPr>
                <p:cNvPr id="63" name="矩形: 圆角 62">
                  <a:extLst>
                    <a:ext uri="{FF2B5EF4-FFF2-40B4-BE49-F238E27FC236}">
                      <a16:creationId xmlns:a16="http://schemas.microsoft.com/office/drawing/2014/main" id="{01A74E39-A131-66D2-612D-D913E687ACF2}"/>
                    </a:ext>
                  </a:extLst>
                </p:cNvPr>
                <p:cNvSpPr>
                  <a:spLocks/>
                </p:cNvSpPr>
                <p:nvPr/>
              </p:nvSpPr>
              <p:spPr>
                <a:xfrm>
                  <a:off x="779828" y="2089653"/>
                  <a:ext cx="1440000" cy="415007"/>
                </a:xfrm>
                <a:prstGeom prst="roundRect">
                  <a:avLst>
                    <a:gd name="adj" fmla="val 50000"/>
                  </a:avLst>
                </a:prstGeom>
                <a:gradFill flip="none" rotWithShape="1">
                  <a:gsLst>
                    <a:gs pos="9000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3000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67620" tIns="33810" rIns="67620" bIns="33810" rtlCol="0" anchor="ctr"/>
                <a:lstStyle/>
                <a:p>
                  <a:pPr algn="ctr"/>
                  <a:r>
                    <a:rPr lang="zh-CN" altLang="en-US" sz="2000" kern="100" dirty="0">
                      <a:gradFill flip="none" rotWithShape="1">
                        <a:gsLst>
                          <a:gs pos="50000">
                            <a:schemeClr val="accent2"/>
                          </a:gs>
                          <a:gs pos="0">
                            <a:schemeClr val="accent1">
                              <a:lumMod val="90000"/>
                              <a:lumOff val="10000"/>
                            </a:schemeClr>
                          </a:gs>
                          <a:gs pos="100000">
                            <a:schemeClr val="accent1"/>
                          </a:gs>
                        </a:gsLst>
                        <a:lin ang="5400000" scaled="0"/>
                        <a:tileRect/>
                      </a:gradFill>
                      <a:latin typeface="Arial" panose="020B0604020202020204" pitchFamily="34" charset="0"/>
                      <a:ea typeface="微软雅黑" panose="020B0503020204020204" pitchFamily="34" charset="-122"/>
                      <a:cs typeface="+mn-ea"/>
                      <a:sym typeface="Arial" panose="020B0604020202020204" pitchFamily="34" charset="0"/>
                    </a:rPr>
                    <a:t>小标题</a:t>
                  </a:r>
                </a:p>
              </p:txBody>
            </p:sp>
            <p:sp>
              <p:nvSpPr>
                <p:cNvPr id="64" name="文本框 63">
                  <a:extLst>
                    <a:ext uri="{FF2B5EF4-FFF2-40B4-BE49-F238E27FC236}">
                      <a16:creationId xmlns:a16="http://schemas.microsoft.com/office/drawing/2014/main" id="{C14106C5-4A29-1AAD-E099-3A0FAEDED728}"/>
                    </a:ext>
                  </a:extLst>
                </p:cNvPr>
                <p:cNvSpPr txBox="1"/>
                <p:nvPr/>
              </p:nvSpPr>
              <p:spPr>
                <a:xfrm>
                  <a:off x="390257" y="2587932"/>
                  <a:ext cx="2219143" cy="338554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zh-CN" altLang="en-US" sz="1600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+mn-ea"/>
                      <a:sym typeface="Arial" panose="020B0604020202020204" pitchFamily="34" charset="0"/>
                    </a:rPr>
                    <a:t>单击此处输入你的正文。</a:t>
                  </a:r>
                </a:p>
              </p:txBody>
            </p:sp>
          </p:grpSp>
          <p:grpSp>
            <p:nvGrpSpPr>
              <p:cNvPr id="60" name="组合 59">
                <a:extLst>
                  <a:ext uri="{FF2B5EF4-FFF2-40B4-BE49-F238E27FC236}">
                    <a16:creationId xmlns:a16="http://schemas.microsoft.com/office/drawing/2014/main" id="{A8FBE9C2-BBD4-A4FA-F4F4-59F11FBEA9CA}"/>
                  </a:ext>
                </a:extLst>
              </p:cNvPr>
              <p:cNvGrpSpPr/>
              <p:nvPr/>
            </p:nvGrpSpPr>
            <p:grpSpPr>
              <a:xfrm>
                <a:off x="661807" y="4336126"/>
                <a:ext cx="2219143" cy="836833"/>
                <a:chOff x="390257" y="2089653"/>
                <a:chExt cx="2219143" cy="836833"/>
              </a:xfrm>
            </p:grpSpPr>
            <p:sp>
              <p:nvSpPr>
                <p:cNvPr id="61" name="矩形: 圆角 60">
                  <a:extLst>
                    <a:ext uri="{FF2B5EF4-FFF2-40B4-BE49-F238E27FC236}">
                      <a16:creationId xmlns:a16="http://schemas.microsoft.com/office/drawing/2014/main" id="{D5CB71BE-7DA7-28AA-161C-4AA416FAE325}"/>
                    </a:ext>
                  </a:extLst>
                </p:cNvPr>
                <p:cNvSpPr>
                  <a:spLocks/>
                </p:cNvSpPr>
                <p:nvPr/>
              </p:nvSpPr>
              <p:spPr>
                <a:xfrm>
                  <a:off x="779828" y="2089653"/>
                  <a:ext cx="1440000" cy="415007"/>
                </a:xfrm>
                <a:prstGeom prst="roundRect">
                  <a:avLst>
                    <a:gd name="adj" fmla="val 50000"/>
                  </a:avLst>
                </a:prstGeom>
                <a:gradFill flip="none" rotWithShape="1">
                  <a:gsLst>
                    <a:gs pos="9000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3000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67620" tIns="33810" rIns="67620" bIns="33810" rtlCol="0" anchor="ctr"/>
                <a:lstStyle/>
                <a:p>
                  <a:pPr algn="ctr"/>
                  <a:r>
                    <a:rPr lang="zh-CN" altLang="en-US" sz="2000" kern="100" dirty="0">
                      <a:gradFill flip="none" rotWithShape="1">
                        <a:gsLst>
                          <a:gs pos="50000">
                            <a:schemeClr val="accent2"/>
                          </a:gs>
                          <a:gs pos="0">
                            <a:schemeClr val="accent1">
                              <a:lumMod val="90000"/>
                              <a:lumOff val="10000"/>
                            </a:schemeClr>
                          </a:gs>
                          <a:gs pos="100000">
                            <a:schemeClr val="accent1"/>
                          </a:gs>
                        </a:gsLst>
                        <a:lin ang="5400000" scaled="0"/>
                        <a:tileRect/>
                      </a:gradFill>
                      <a:latin typeface="Arial" panose="020B0604020202020204" pitchFamily="34" charset="0"/>
                      <a:ea typeface="微软雅黑" panose="020B0503020204020204" pitchFamily="34" charset="-122"/>
                      <a:cs typeface="+mn-ea"/>
                      <a:sym typeface="Arial" panose="020B0604020202020204" pitchFamily="34" charset="0"/>
                    </a:rPr>
                    <a:t>小标题</a:t>
                  </a:r>
                </a:p>
              </p:txBody>
            </p:sp>
            <p:sp>
              <p:nvSpPr>
                <p:cNvPr id="62" name="文本框 61">
                  <a:extLst>
                    <a:ext uri="{FF2B5EF4-FFF2-40B4-BE49-F238E27FC236}">
                      <a16:creationId xmlns:a16="http://schemas.microsoft.com/office/drawing/2014/main" id="{BCB96A4B-774E-1A7E-D86F-2B80E195C1EA}"/>
                    </a:ext>
                  </a:extLst>
                </p:cNvPr>
                <p:cNvSpPr txBox="1"/>
                <p:nvPr/>
              </p:nvSpPr>
              <p:spPr>
                <a:xfrm>
                  <a:off x="390257" y="2587932"/>
                  <a:ext cx="2219143" cy="338554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zh-CN" altLang="en-US" sz="1600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+mn-ea"/>
                      <a:sym typeface="Arial" panose="020B0604020202020204" pitchFamily="34" charset="0"/>
                    </a:rPr>
                    <a:t>单击此处输入你的正文。</a:t>
                  </a:r>
                </a:p>
              </p:txBody>
            </p:sp>
          </p:grpSp>
        </p:grpSp>
      </p:grpSp>
      <p:sp>
        <p:nvSpPr>
          <p:cNvPr id="12" name="椭圆 11">
            <a:extLst>
              <a:ext uri="{FF2B5EF4-FFF2-40B4-BE49-F238E27FC236}">
                <a16:creationId xmlns:a16="http://schemas.microsoft.com/office/drawing/2014/main" id="{7EA3E703-1C6D-C793-E552-63D3D9BAF7D7}"/>
              </a:ext>
            </a:extLst>
          </p:cNvPr>
          <p:cNvSpPr/>
          <p:nvPr/>
        </p:nvSpPr>
        <p:spPr>
          <a:xfrm>
            <a:off x="-32942" y="5724668"/>
            <a:ext cx="12224942" cy="938208"/>
          </a:xfrm>
          <a:prstGeom prst="ellipse">
            <a:avLst/>
          </a:prstGeom>
          <a:gradFill flip="none" rotWithShape="1">
            <a:gsLst>
              <a:gs pos="100000">
                <a:schemeClr val="accent2">
                  <a:alpha val="32000"/>
                </a:schemeClr>
              </a:gs>
              <a:gs pos="24000">
                <a:schemeClr val="bg1">
                  <a:alpha val="0"/>
                </a:schemeClr>
              </a:gs>
            </a:gsLst>
            <a:lin ang="5400000" scaled="1"/>
            <a:tileRect/>
          </a:gradFill>
          <a:ln w="222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3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pic>
        <p:nvPicPr>
          <p:cNvPr id="23" name="图片 22">
            <a:extLst>
              <a:ext uri="{FF2B5EF4-FFF2-40B4-BE49-F238E27FC236}">
                <a16:creationId xmlns:a16="http://schemas.microsoft.com/office/drawing/2014/main" id="{8C7325D2-574E-3BC0-C383-B2D01BE4095E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H="1">
            <a:off x="30608" y="4622406"/>
            <a:ext cx="12161392" cy="2235594"/>
          </a:xfrm>
          <a:custGeom>
            <a:avLst/>
            <a:gdLst>
              <a:gd name="connsiteX0" fmla="*/ 12161392 w 12161392"/>
              <a:gd name="connsiteY0" fmla="*/ 0 h 2235594"/>
              <a:gd name="connsiteX1" fmla="*/ 0 w 12161392"/>
              <a:gd name="connsiteY1" fmla="*/ 0 h 2235594"/>
              <a:gd name="connsiteX2" fmla="*/ 0 w 12161392"/>
              <a:gd name="connsiteY2" fmla="*/ 2235594 h 2235594"/>
              <a:gd name="connsiteX3" fmla="*/ 12161392 w 12161392"/>
              <a:gd name="connsiteY3" fmla="*/ 2235594 h 22355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61392" h="2235594">
                <a:moveTo>
                  <a:pt x="12161392" y="0"/>
                </a:moveTo>
                <a:lnTo>
                  <a:pt x="0" y="0"/>
                </a:lnTo>
                <a:lnTo>
                  <a:pt x="0" y="2235594"/>
                </a:lnTo>
                <a:lnTo>
                  <a:pt x="12161392" y="2235594"/>
                </a:lnTo>
                <a:close/>
              </a:path>
            </a:pathLst>
          </a:custGeom>
        </p:spPr>
      </p:pic>
      <p:pic>
        <p:nvPicPr>
          <p:cNvPr id="25" name="图片 24" descr="黑暗中的树林&#10;&#10;描述已自动生成">
            <a:extLst>
              <a:ext uri="{FF2B5EF4-FFF2-40B4-BE49-F238E27FC236}">
                <a16:creationId xmlns:a16="http://schemas.microsoft.com/office/drawing/2014/main" id="{C538FE37-967A-8DD1-D56D-2FA88BB16890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" y="3680698"/>
            <a:ext cx="6146855" cy="3177302"/>
          </a:xfrm>
          <a:custGeom>
            <a:avLst/>
            <a:gdLst>
              <a:gd name="connsiteX0" fmla="*/ 0 w 6146855"/>
              <a:gd name="connsiteY0" fmla="*/ 0 h 3177302"/>
              <a:gd name="connsiteX1" fmla="*/ 6146855 w 6146855"/>
              <a:gd name="connsiteY1" fmla="*/ 0 h 3177302"/>
              <a:gd name="connsiteX2" fmla="*/ 6146855 w 6146855"/>
              <a:gd name="connsiteY2" fmla="*/ 3177302 h 3177302"/>
              <a:gd name="connsiteX3" fmla="*/ 0 w 6146855"/>
              <a:gd name="connsiteY3" fmla="*/ 3177302 h 31773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46855" h="3177302">
                <a:moveTo>
                  <a:pt x="0" y="0"/>
                </a:moveTo>
                <a:lnTo>
                  <a:pt x="6146855" y="0"/>
                </a:lnTo>
                <a:lnTo>
                  <a:pt x="6146855" y="3177302"/>
                </a:lnTo>
                <a:lnTo>
                  <a:pt x="0" y="3177302"/>
                </a:lnTo>
                <a:close/>
              </a:path>
            </a:pathLst>
          </a:custGeom>
        </p:spPr>
      </p:pic>
      <p:grpSp>
        <p:nvGrpSpPr>
          <p:cNvPr id="35" name="组合 34">
            <a:extLst>
              <a:ext uri="{FF2B5EF4-FFF2-40B4-BE49-F238E27FC236}">
                <a16:creationId xmlns:a16="http://schemas.microsoft.com/office/drawing/2014/main" id="{3EDC50EF-43BB-05C9-4B9E-858768675216}"/>
              </a:ext>
            </a:extLst>
          </p:cNvPr>
          <p:cNvGrpSpPr/>
          <p:nvPr/>
        </p:nvGrpSpPr>
        <p:grpSpPr>
          <a:xfrm>
            <a:off x="3437810" y="1450728"/>
            <a:ext cx="5189272" cy="4861222"/>
            <a:chOff x="3495756" y="1211549"/>
            <a:chExt cx="5124658" cy="4800693"/>
          </a:xfrm>
        </p:grpSpPr>
        <p:sp>
          <p:nvSpPr>
            <p:cNvPr id="30" name="圆柱体 29">
              <a:extLst>
                <a:ext uri="{FF2B5EF4-FFF2-40B4-BE49-F238E27FC236}">
                  <a16:creationId xmlns:a16="http://schemas.microsoft.com/office/drawing/2014/main" id="{9F693412-C39C-0FCF-7439-D14132625B46}"/>
                </a:ext>
              </a:extLst>
            </p:cNvPr>
            <p:cNvSpPr/>
            <p:nvPr/>
          </p:nvSpPr>
          <p:spPr>
            <a:xfrm>
              <a:off x="3495756" y="4354891"/>
              <a:ext cx="5124658" cy="1657351"/>
            </a:xfrm>
            <a:prstGeom prst="can">
              <a:avLst>
                <a:gd name="adj" fmla="val 50000"/>
              </a:avLst>
            </a:prstGeom>
            <a:gradFill>
              <a:gsLst>
                <a:gs pos="57000">
                  <a:schemeClr val="accent1">
                    <a:alpha val="40000"/>
                  </a:schemeClr>
                </a:gs>
                <a:gs pos="80000">
                  <a:schemeClr val="accent2">
                    <a:alpha val="20000"/>
                  </a:schemeClr>
                </a:gs>
                <a:gs pos="2900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0"/>
            </a:gradFill>
            <a:ln w="9525">
              <a:gradFill>
                <a:gsLst>
                  <a:gs pos="0">
                    <a:schemeClr val="accent1">
                      <a:alpha val="50000"/>
                    </a:schemeClr>
                  </a:gs>
                  <a:gs pos="8900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  <a:effectLst>
              <a:outerShdw blurRad="381000" dist="63500" sx="95000" sy="95000" algn="ctr" rotWithShape="0">
                <a:schemeClr val="accent1">
                  <a:alpha val="25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34" name="组合 33">
              <a:extLst>
                <a:ext uri="{FF2B5EF4-FFF2-40B4-BE49-F238E27FC236}">
                  <a16:creationId xmlns:a16="http://schemas.microsoft.com/office/drawing/2014/main" id="{0BC4ED58-FB5E-E020-1DEA-0DF47AA22A93}"/>
                </a:ext>
              </a:extLst>
            </p:cNvPr>
            <p:cNvGrpSpPr/>
            <p:nvPr/>
          </p:nvGrpSpPr>
          <p:grpSpPr>
            <a:xfrm>
              <a:off x="3872591" y="1211549"/>
              <a:ext cx="4434119" cy="3520965"/>
              <a:chOff x="4296355" y="1627795"/>
              <a:chExt cx="3679649" cy="2921869"/>
            </a:xfrm>
          </p:grpSpPr>
          <p:pic>
            <p:nvPicPr>
              <p:cNvPr id="31" name="图片 30">
                <a:extLst>
                  <a:ext uri="{FF2B5EF4-FFF2-40B4-BE49-F238E27FC236}">
                    <a16:creationId xmlns:a16="http://schemas.microsoft.com/office/drawing/2014/main" id="{7D844CB0-F479-3A8B-5916-A7BBC6133D9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296355" y="2050269"/>
                <a:ext cx="1821013" cy="2480863"/>
              </a:xfrm>
              <a:prstGeom prst="rect">
                <a:avLst/>
              </a:prstGeom>
              <a:effectLst>
                <a:reflection blurRad="63500" stA="40000" endPos="12000" dist="25400" dir="5400000" sy="-100000" algn="bl" rotWithShape="0"/>
              </a:effectLst>
              <a:scene3d>
                <a:camera prst="perspectiveRight">
                  <a:rot lat="0" lon="20100000" rev="0"/>
                </a:camera>
                <a:lightRig rig="threePt" dir="t"/>
              </a:scene3d>
            </p:spPr>
          </p:pic>
          <p:pic>
            <p:nvPicPr>
              <p:cNvPr id="32" name="图片 31">
                <a:extLst>
                  <a:ext uri="{FF2B5EF4-FFF2-40B4-BE49-F238E27FC236}">
                    <a16:creationId xmlns:a16="http://schemas.microsoft.com/office/drawing/2014/main" id="{15E93611-5895-F004-F10C-C9BD0626506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154991" y="2050269"/>
                <a:ext cx="1821013" cy="2480863"/>
              </a:xfrm>
              <a:prstGeom prst="rect">
                <a:avLst/>
              </a:prstGeom>
              <a:effectLst>
                <a:reflection blurRad="63500" stA="40000" endPos="12000" dist="25400" dir="5400000" sy="-100000" algn="bl" rotWithShape="0"/>
              </a:effectLst>
              <a:scene3d>
                <a:camera prst="perspectiveRight">
                  <a:rot lat="0" lon="1500000" rev="0"/>
                </a:camera>
                <a:lightRig rig="threePt" dir="t"/>
              </a:scene3d>
            </p:spPr>
          </p:pic>
          <p:pic>
            <p:nvPicPr>
              <p:cNvPr id="33" name="图片 32">
                <a:extLst>
                  <a:ext uri="{FF2B5EF4-FFF2-40B4-BE49-F238E27FC236}">
                    <a16:creationId xmlns:a16="http://schemas.microsoft.com/office/drawing/2014/main" id="{B33FAB05-28F5-7793-7BD4-6C52B42983E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5102907" y="1627795"/>
                <a:ext cx="2144722" cy="2921869"/>
              </a:xfrm>
              <a:prstGeom prst="rect">
                <a:avLst/>
              </a:prstGeom>
              <a:effectLst>
                <a:reflection blurRad="63500" stA="40000" endPos="12000" dist="25400" dir="5400000" sy="-100000" algn="bl" rotWithShape="0"/>
              </a:effectLst>
            </p:spPr>
          </p:pic>
        </p:grpSp>
      </p:grpSp>
      <p:sp>
        <p:nvSpPr>
          <p:cNvPr id="6" name="文本框 5">
            <a:extLst>
              <a:ext uri="{FF2B5EF4-FFF2-40B4-BE49-F238E27FC236}">
                <a16:creationId xmlns:a16="http://schemas.microsoft.com/office/drawing/2014/main" id="{ED17FF87-53D0-F405-C65B-3F39661717FD}"/>
              </a:ext>
            </a:extLst>
          </p:cNvPr>
          <p:cNvSpPr txBox="1"/>
          <p:nvPr/>
        </p:nvSpPr>
        <p:spPr>
          <a:xfrm>
            <a:off x="605554" y="431512"/>
            <a:ext cx="5795245" cy="553382"/>
          </a:xfrm>
          <a:prstGeom prst="rect">
            <a:avLst/>
          </a:prstGeom>
          <a:noFill/>
          <a:effectLst/>
        </p:spPr>
        <p:txBody>
          <a:bodyPr wrap="square" lIns="60350" tIns="30175" rIns="60350" bIns="30175">
            <a:spAutoFit/>
          </a:bodyPr>
          <a:lstStyle>
            <a:defPPr>
              <a:defRPr lang="zh-CN"/>
            </a:defPPr>
            <a:lvl1pPr algn="just">
              <a:defRPr sz="3200" b="1">
                <a:gradFill>
                  <a:gsLst>
                    <a:gs pos="100000">
                      <a:schemeClr val="accent1"/>
                    </a:gs>
                    <a:gs pos="0">
                      <a:schemeClr val="accent1">
                        <a:lumMod val="90000"/>
                        <a:lumOff val="10000"/>
                      </a:schemeClr>
                    </a:gs>
                    <a:gs pos="69000">
                      <a:schemeClr val="accent2"/>
                    </a:gs>
                  </a:gsLst>
                  <a:lin ang="5400000" scaled="1"/>
                </a:gradFill>
                <a:effectLst>
                  <a:outerShdw blurRad="63500" dist="25400" dir="2700007" algn="t" rotWithShape="0">
                    <a:srgbClr val="006479">
                      <a:alpha val="15000"/>
                    </a:srgbClr>
                  </a:outerShdw>
                </a:effectLst>
                <a:latin typeface="+mj-ea"/>
                <a:ea typeface="+mj-ea"/>
              </a:defRPr>
            </a:lvl1pPr>
            <a:lvl2pPr marL="0" marR="0" lvl="1" indent="0"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8800" b="1">
                <a:gradFill>
                  <a:gsLst>
                    <a:gs pos="0">
                      <a:srgbClr val="006479"/>
                    </a:gs>
                    <a:gs pos="100000">
                      <a:srgbClr val="00C2B9"/>
                    </a:gs>
                    <a:gs pos="57000">
                      <a:srgbClr val="008780"/>
                    </a:gs>
                  </a:gsLst>
                  <a:lin ang="54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2pPr>
          </a:lstStyle>
          <a:p>
            <a:r>
              <a:rPr lang="zh-CN" altLang="en-US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研究成果与应用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E1A8FF55-5CCD-2616-98A3-123C7E285C07}"/>
              </a:ext>
            </a:extLst>
          </p:cNvPr>
          <p:cNvGrpSpPr/>
          <p:nvPr/>
        </p:nvGrpSpPr>
        <p:grpSpPr>
          <a:xfrm>
            <a:off x="6759525" y="773244"/>
            <a:ext cx="4981803" cy="230216"/>
            <a:chOff x="3577050" y="595426"/>
            <a:chExt cx="4981803" cy="230216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D32A41AE-E25C-78CF-1FB3-12FB2633D9DF}"/>
                </a:ext>
              </a:extLst>
            </p:cNvPr>
            <p:cNvSpPr txBox="1"/>
            <p:nvPr/>
          </p:nvSpPr>
          <p:spPr>
            <a:xfrm>
              <a:off x="3577050" y="595426"/>
              <a:ext cx="1490250" cy="230216"/>
            </a:xfrm>
            <a:prstGeom prst="rect">
              <a:avLst/>
            </a:prstGeom>
            <a:noFill/>
            <a:effectLst/>
          </p:spPr>
          <p:txBody>
            <a:bodyPr wrap="square" lIns="60350" tIns="30175" rIns="60350" bIns="30175">
              <a:spAutoFit/>
            </a:bodyPr>
            <a:lstStyle>
              <a:defPPr>
                <a:defRPr lang="zh-CN"/>
              </a:defPPr>
              <a:lvl1pPr algn="ctr">
                <a:defRPr sz="1100" b="1">
                  <a:solidFill>
                    <a:schemeClr val="tx1">
                      <a:lumMod val="25000"/>
                      <a:lumOff val="75000"/>
                    </a:schemeClr>
                  </a:solidFill>
                  <a:effectLst/>
                  <a:latin typeface="+mj-ea"/>
                  <a:ea typeface="+mj-ea"/>
                </a:defRPr>
              </a:lvl1pPr>
            </a:lstStyle>
            <a:p>
              <a:r>
                <a:rPr lang="zh-CN" altLang="en-US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研究背景与现状</a:t>
              </a:r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DD74001A-0564-955A-441D-AC97A9B7A1FF}"/>
                </a:ext>
              </a:extLst>
            </p:cNvPr>
            <p:cNvSpPr txBox="1"/>
            <p:nvPr/>
          </p:nvSpPr>
          <p:spPr>
            <a:xfrm>
              <a:off x="4740901" y="595426"/>
              <a:ext cx="1490250" cy="230216"/>
            </a:xfrm>
            <a:prstGeom prst="rect">
              <a:avLst/>
            </a:prstGeom>
            <a:noFill/>
            <a:effectLst/>
          </p:spPr>
          <p:txBody>
            <a:bodyPr wrap="square" lIns="60350" tIns="30175" rIns="60350" bIns="30175">
              <a:spAutoFit/>
            </a:bodyPr>
            <a:lstStyle>
              <a:defPPr>
                <a:defRPr lang="zh-CN"/>
              </a:defPPr>
              <a:lvl1pPr algn="ctr">
                <a:defRPr sz="1100" b="1">
                  <a:solidFill>
                    <a:schemeClr val="tx1">
                      <a:lumMod val="25000"/>
                      <a:lumOff val="75000"/>
                    </a:schemeClr>
                  </a:solidFill>
                  <a:effectLst/>
                  <a:latin typeface="+mj-ea"/>
                  <a:ea typeface="+mj-ea"/>
                </a:defRPr>
              </a:lvl1pPr>
            </a:lstStyle>
            <a:p>
              <a:r>
                <a:rPr lang="zh-CN" altLang="en-US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研究内容与方法</a:t>
              </a: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087C32E5-A1AE-B3EA-F794-AF5BAD03933C}"/>
                </a:ext>
              </a:extLst>
            </p:cNvPr>
            <p:cNvSpPr txBox="1"/>
            <p:nvPr/>
          </p:nvSpPr>
          <p:spPr>
            <a:xfrm>
              <a:off x="5904752" y="595426"/>
              <a:ext cx="1490250" cy="230216"/>
            </a:xfrm>
            <a:prstGeom prst="rect">
              <a:avLst/>
            </a:prstGeom>
            <a:noFill/>
            <a:effectLst/>
          </p:spPr>
          <p:txBody>
            <a:bodyPr wrap="square" lIns="60350" tIns="30175" rIns="60350" bIns="30175">
              <a:spAutoFit/>
            </a:bodyPr>
            <a:lstStyle>
              <a:defPPr>
                <a:defRPr lang="zh-CN"/>
              </a:defPPr>
              <a:lvl1pPr algn="ctr">
                <a:defRPr sz="1100" b="1">
                  <a:gradFill>
                    <a:gsLst>
                      <a:gs pos="100000">
                        <a:srgbClr val="006479"/>
                      </a:gs>
                      <a:gs pos="0">
                        <a:schemeClr val="accent1">
                          <a:lumMod val="90000"/>
                          <a:lumOff val="10000"/>
                        </a:schemeClr>
                      </a:gs>
                      <a:gs pos="69000">
                        <a:srgbClr val="008780"/>
                      </a:gs>
                    </a:gsLst>
                    <a:lin ang="5400000" scaled="1"/>
                  </a:gradFill>
                  <a:effectLst>
                    <a:outerShdw blurRad="63500" dist="25400" dir="2700007" algn="t" rotWithShape="0">
                      <a:srgbClr val="006479">
                        <a:alpha val="15000"/>
                      </a:srgbClr>
                    </a:outerShdw>
                  </a:effectLst>
                  <a:latin typeface="+mj-ea"/>
                  <a:ea typeface="+mj-ea"/>
                </a:defRPr>
              </a:lvl1pPr>
            </a:lstStyle>
            <a:p>
              <a:r>
                <a:rPr lang="zh-CN" altLang="en-US" dirty="0">
                  <a:gradFill>
                    <a:gsLst>
                      <a:gs pos="100000">
                        <a:schemeClr val="accent1"/>
                      </a:gs>
                      <a:gs pos="0">
                        <a:schemeClr val="accent1">
                          <a:lumMod val="90000"/>
                          <a:lumOff val="10000"/>
                        </a:schemeClr>
                      </a:gs>
                      <a:gs pos="69000">
                        <a:schemeClr val="accent2"/>
                      </a:gs>
                    </a:gsLst>
                    <a:lin ang="5400000" scaled="1"/>
                  </a:gra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研究成果及应用</a:t>
              </a: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FC94C48C-82F6-5C19-A7E3-7784272FBBEE}"/>
                </a:ext>
              </a:extLst>
            </p:cNvPr>
            <p:cNvSpPr txBox="1"/>
            <p:nvPr/>
          </p:nvSpPr>
          <p:spPr>
            <a:xfrm>
              <a:off x="7068603" y="595426"/>
              <a:ext cx="1490250" cy="230216"/>
            </a:xfrm>
            <a:prstGeom prst="rect">
              <a:avLst/>
            </a:prstGeom>
            <a:noFill/>
            <a:effectLst/>
          </p:spPr>
          <p:txBody>
            <a:bodyPr wrap="square" lIns="60350" tIns="30175" rIns="60350" bIns="30175">
              <a:spAutoFit/>
            </a:bodyPr>
            <a:lstStyle>
              <a:defPPr>
                <a:defRPr lang="zh-CN"/>
              </a:defPPr>
              <a:lvl1pPr algn="ctr">
                <a:defRPr sz="1100" b="1">
                  <a:solidFill>
                    <a:schemeClr val="tx1">
                      <a:lumMod val="25000"/>
                      <a:lumOff val="75000"/>
                    </a:schemeClr>
                  </a:solidFill>
                  <a:effectLst/>
                  <a:latin typeface="+mj-ea"/>
                  <a:ea typeface="+mj-ea"/>
                </a:defRPr>
              </a:lvl1pPr>
            </a:lstStyle>
            <a:p>
              <a:r>
                <a:rPr lang="zh-CN" altLang="en-US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论文结论及展望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1412633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4" name="图片 233" descr="建筑与房屋的城市空拍图&#10;&#10;描述已自动生成">
            <a:extLst>
              <a:ext uri="{FF2B5EF4-FFF2-40B4-BE49-F238E27FC236}">
                <a16:creationId xmlns:a16="http://schemas.microsoft.com/office/drawing/2014/main" id="{8B0CCC7E-26B1-B9C0-B943-B890EC976B81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alphaModFix amt="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FilmGrain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r="113" b="15668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237" name="图片 236">
            <a:extLst>
              <a:ext uri="{FF2B5EF4-FFF2-40B4-BE49-F238E27FC236}">
                <a16:creationId xmlns:a16="http://schemas.microsoft.com/office/drawing/2014/main" id="{776B4C0E-DFF7-605D-A1DB-DE2C31C6C9E5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H="1">
            <a:off x="30608" y="4622406"/>
            <a:ext cx="12161392" cy="2235594"/>
          </a:xfrm>
          <a:custGeom>
            <a:avLst/>
            <a:gdLst>
              <a:gd name="connsiteX0" fmla="*/ 12161392 w 12161392"/>
              <a:gd name="connsiteY0" fmla="*/ 0 h 2235594"/>
              <a:gd name="connsiteX1" fmla="*/ 0 w 12161392"/>
              <a:gd name="connsiteY1" fmla="*/ 0 h 2235594"/>
              <a:gd name="connsiteX2" fmla="*/ 0 w 12161392"/>
              <a:gd name="connsiteY2" fmla="*/ 2235594 h 2235594"/>
              <a:gd name="connsiteX3" fmla="*/ 12161392 w 12161392"/>
              <a:gd name="connsiteY3" fmla="*/ 2235594 h 22355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61392" h="2235594">
                <a:moveTo>
                  <a:pt x="12161392" y="0"/>
                </a:moveTo>
                <a:lnTo>
                  <a:pt x="0" y="0"/>
                </a:lnTo>
                <a:lnTo>
                  <a:pt x="0" y="2235594"/>
                </a:lnTo>
                <a:lnTo>
                  <a:pt x="12161392" y="2235594"/>
                </a:lnTo>
                <a:close/>
              </a:path>
            </a:pathLst>
          </a:custGeom>
        </p:spPr>
      </p:pic>
      <p:pic>
        <p:nvPicPr>
          <p:cNvPr id="241" name="图片 240" descr="黑暗中的树林&#10;&#10;描述已自动生成">
            <a:extLst>
              <a:ext uri="{FF2B5EF4-FFF2-40B4-BE49-F238E27FC236}">
                <a16:creationId xmlns:a16="http://schemas.microsoft.com/office/drawing/2014/main" id="{135C4F8A-7DBE-85A6-333E-3866238CE9D6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alphaModFix amt="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" y="3680698"/>
            <a:ext cx="6146855" cy="3177302"/>
          </a:xfrm>
          <a:custGeom>
            <a:avLst/>
            <a:gdLst>
              <a:gd name="connsiteX0" fmla="*/ 0 w 6146855"/>
              <a:gd name="connsiteY0" fmla="*/ 0 h 3177302"/>
              <a:gd name="connsiteX1" fmla="*/ 6146855 w 6146855"/>
              <a:gd name="connsiteY1" fmla="*/ 0 h 3177302"/>
              <a:gd name="connsiteX2" fmla="*/ 6146855 w 6146855"/>
              <a:gd name="connsiteY2" fmla="*/ 3177302 h 3177302"/>
              <a:gd name="connsiteX3" fmla="*/ 0 w 6146855"/>
              <a:gd name="connsiteY3" fmla="*/ 3177302 h 31773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46855" h="3177302">
                <a:moveTo>
                  <a:pt x="0" y="0"/>
                </a:moveTo>
                <a:lnTo>
                  <a:pt x="6146855" y="0"/>
                </a:lnTo>
                <a:lnTo>
                  <a:pt x="6146855" y="3177302"/>
                </a:lnTo>
                <a:lnTo>
                  <a:pt x="0" y="3177302"/>
                </a:lnTo>
                <a:close/>
              </a:path>
            </a:pathLst>
          </a:custGeom>
        </p:spPr>
      </p:pic>
      <p:pic>
        <p:nvPicPr>
          <p:cNvPr id="294" name="图片 293" descr="建筑与房屋的城市空拍图&#10;&#10;描述已自动生成">
            <a:extLst>
              <a:ext uri="{FF2B5EF4-FFF2-40B4-BE49-F238E27FC236}">
                <a16:creationId xmlns:a16="http://schemas.microsoft.com/office/drawing/2014/main" id="{67A88819-A551-A8ED-5942-8F8AB53A41FE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960261" y="0"/>
            <a:ext cx="2231739" cy="6858000"/>
          </a:xfrm>
          <a:custGeom>
            <a:avLst/>
            <a:gdLst>
              <a:gd name="connsiteX0" fmla="*/ 0 w 2152751"/>
              <a:gd name="connsiteY0" fmla="*/ 0 h 6858000"/>
              <a:gd name="connsiteX1" fmla="*/ 2152751 w 2152751"/>
              <a:gd name="connsiteY1" fmla="*/ 0 h 6858000"/>
              <a:gd name="connsiteX2" fmla="*/ 2152751 w 2152751"/>
              <a:gd name="connsiteY2" fmla="*/ 6858000 h 6858000"/>
              <a:gd name="connsiteX3" fmla="*/ 1037052 w 2152751"/>
              <a:gd name="connsiteY3" fmla="*/ 6858000 h 6858000"/>
              <a:gd name="connsiteX4" fmla="*/ 1061620 w 2152751"/>
              <a:gd name="connsiteY4" fmla="*/ 6788937 h 6858000"/>
              <a:gd name="connsiteX5" fmla="*/ 1401837 w 2152751"/>
              <a:gd name="connsiteY5" fmla="*/ 3821056 h 6858000"/>
              <a:gd name="connsiteX6" fmla="*/ 88086 w 2152751"/>
              <a:gd name="connsiteY6" fmla="*/ 109217 h 6858000"/>
              <a:gd name="connsiteX7" fmla="*/ 2761 w 2152751"/>
              <a:gd name="connsiteY7" fmla="*/ 1 h 6858000"/>
              <a:gd name="connsiteX8" fmla="*/ 0 w 2152751"/>
              <a:gd name="connsiteY8" fmla="*/ 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52751" h="6858000">
                <a:moveTo>
                  <a:pt x="0" y="0"/>
                </a:moveTo>
                <a:lnTo>
                  <a:pt x="2152751" y="0"/>
                </a:lnTo>
                <a:lnTo>
                  <a:pt x="2152751" y="6858000"/>
                </a:lnTo>
                <a:lnTo>
                  <a:pt x="1037052" y="6858000"/>
                </a:lnTo>
                <a:lnTo>
                  <a:pt x="1061620" y="6788937"/>
                </a:lnTo>
                <a:cubicBezTo>
                  <a:pt x="1355548" y="5908397"/>
                  <a:pt x="1485136" y="4891490"/>
                  <a:pt x="1401837" y="3821056"/>
                </a:cubicBezTo>
                <a:cubicBezTo>
                  <a:pt x="1288249" y="2361376"/>
                  <a:pt x="798963" y="1061265"/>
                  <a:pt x="88086" y="109217"/>
                </a:cubicBezTo>
                <a:lnTo>
                  <a:pt x="2761" y="1"/>
                </a:lnTo>
                <a:lnTo>
                  <a:pt x="0" y="1"/>
                </a:lnTo>
                <a:close/>
              </a:path>
            </a:pathLst>
          </a:custGeom>
        </p:spPr>
      </p:pic>
      <p:sp>
        <p:nvSpPr>
          <p:cNvPr id="35" name="任意多边形: 形状 34">
            <a:extLst>
              <a:ext uri="{FF2B5EF4-FFF2-40B4-BE49-F238E27FC236}">
                <a16:creationId xmlns:a16="http://schemas.microsoft.com/office/drawing/2014/main" id="{0954283E-AAE4-AC72-A0A9-CE56DB7E3AE3}"/>
              </a:ext>
            </a:extLst>
          </p:cNvPr>
          <p:cNvSpPr/>
          <p:nvPr/>
        </p:nvSpPr>
        <p:spPr>
          <a:xfrm>
            <a:off x="0" y="25798"/>
            <a:ext cx="12192000" cy="6832203"/>
          </a:xfrm>
          <a:custGeom>
            <a:avLst/>
            <a:gdLst>
              <a:gd name="connsiteX0" fmla="*/ 0 w 12192000"/>
              <a:gd name="connsiteY0" fmla="*/ 0 h 6832203"/>
              <a:gd name="connsiteX1" fmla="*/ 12192000 w 12192000"/>
              <a:gd name="connsiteY1" fmla="*/ 0 h 6832203"/>
              <a:gd name="connsiteX2" fmla="*/ 12192000 w 12192000"/>
              <a:gd name="connsiteY2" fmla="*/ 6832203 h 6832203"/>
              <a:gd name="connsiteX3" fmla="*/ 0 w 12192000"/>
              <a:gd name="connsiteY3" fmla="*/ 6832203 h 68322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32203">
                <a:moveTo>
                  <a:pt x="0" y="0"/>
                </a:moveTo>
                <a:lnTo>
                  <a:pt x="12192000" y="0"/>
                </a:lnTo>
                <a:lnTo>
                  <a:pt x="12192000" y="6832203"/>
                </a:lnTo>
                <a:lnTo>
                  <a:pt x="0" y="6832203"/>
                </a:lnTo>
                <a:close/>
              </a:path>
            </a:pathLst>
          </a:custGeom>
          <a:gradFill>
            <a:gsLst>
              <a:gs pos="9000">
                <a:srgbClr val="FFFDFC">
                  <a:alpha val="90000"/>
                </a:srgbClr>
              </a:gs>
              <a:gs pos="100000">
                <a:schemeClr val="bg1"/>
              </a:gs>
              <a:gs pos="30000">
                <a:schemeClr val="bg1">
                  <a:alpha val="0"/>
                </a:schemeClr>
              </a:gs>
            </a:gsLst>
            <a:lin ang="2700000" scaled="0"/>
          </a:gradFill>
          <a:ln w="1905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52855CD4-4C21-D019-82C7-CE6E39317F8B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660400" y="3232300"/>
            <a:ext cx="10858499" cy="3182808"/>
          </a:xfrm>
          <a:prstGeom prst="rect">
            <a:avLst/>
          </a:prstGeom>
          <a:gradFill>
            <a:gsLst>
              <a:gs pos="0">
                <a:schemeClr val="bg1"/>
              </a:gs>
              <a:gs pos="66000">
                <a:schemeClr val="bg1">
                  <a:alpha val="0"/>
                </a:schemeClr>
              </a:gs>
            </a:gsLst>
            <a:lin ang="0" scaled="0"/>
          </a:gradFill>
          <a:ln w="9525">
            <a:gradFill>
              <a:gsLst>
                <a:gs pos="0">
                  <a:schemeClr val="accent1">
                    <a:alpha val="50000"/>
                  </a:schemeClr>
                </a:gs>
                <a:gs pos="66000">
                  <a:schemeClr val="accent1">
                    <a:alpha val="0"/>
                  </a:schemeClr>
                </a:gs>
              </a:gsLst>
              <a:lin ang="0" scaled="0"/>
            </a:gradFill>
          </a:ln>
          <a:effectLst>
            <a:outerShdw blurRad="127000" dist="63500" dir="5400000" sx="95000" sy="95000" algn="ctr" rotWithShape="0">
              <a:schemeClr val="accent1">
                <a:alpha val="15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/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endParaRPr lang="zh-CN" altLang="en-US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55" name="组合 154">
            <a:extLst>
              <a:ext uri="{FF2B5EF4-FFF2-40B4-BE49-F238E27FC236}">
                <a16:creationId xmlns:a16="http://schemas.microsoft.com/office/drawing/2014/main" id="{1BD3A505-C745-4D84-40FF-F33831930F69}"/>
              </a:ext>
            </a:extLst>
          </p:cNvPr>
          <p:cNvGrpSpPr/>
          <p:nvPr/>
        </p:nvGrpSpPr>
        <p:grpSpPr>
          <a:xfrm>
            <a:off x="7876671" y="4310453"/>
            <a:ext cx="2338853" cy="1840914"/>
            <a:chOff x="1164784" y="3835306"/>
            <a:chExt cx="2338853" cy="1840914"/>
          </a:xfrm>
        </p:grpSpPr>
        <p:cxnSp>
          <p:nvCxnSpPr>
            <p:cNvPr id="163" name="直接连接符 162">
              <a:extLst>
                <a:ext uri="{FF2B5EF4-FFF2-40B4-BE49-F238E27FC236}">
                  <a16:creationId xmlns:a16="http://schemas.microsoft.com/office/drawing/2014/main" id="{FB5131D0-5A75-F176-8B20-55BB8886E657}"/>
                </a:ext>
              </a:extLst>
            </p:cNvPr>
            <p:cNvCxnSpPr>
              <a:cxnSpLocks/>
            </p:cNvCxnSpPr>
            <p:nvPr/>
          </p:nvCxnSpPr>
          <p:spPr>
            <a:xfrm>
              <a:off x="1164784" y="3835306"/>
              <a:ext cx="2338853" cy="0"/>
            </a:xfrm>
            <a:prstGeom prst="line">
              <a:avLst/>
            </a:prstGeom>
            <a:ln>
              <a:solidFill>
                <a:schemeClr val="accent1">
                  <a:alpha val="70000"/>
                </a:schemeClr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4" name="直接连接符 163">
              <a:extLst>
                <a:ext uri="{FF2B5EF4-FFF2-40B4-BE49-F238E27FC236}">
                  <a16:creationId xmlns:a16="http://schemas.microsoft.com/office/drawing/2014/main" id="{31135A35-1116-79ED-C4FF-C275AA00C9B0}"/>
                </a:ext>
              </a:extLst>
            </p:cNvPr>
            <p:cNvCxnSpPr>
              <a:cxnSpLocks/>
            </p:cNvCxnSpPr>
            <p:nvPr/>
          </p:nvCxnSpPr>
          <p:spPr>
            <a:xfrm>
              <a:off x="1164784" y="5676220"/>
              <a:ext cx="2338853" cy="0"/>
            </a:xfrm>
            <a:prstGeom prst="line">
              <a:avLst/>
            </a:prstGeom>
            <a:ln>
              <a:solidFill>
                <a:schemeClr val="accent1">
                  <a:alpha val="70000"/>
                </a:schemeClr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7" name="组合 156">
            <a:extLst>
              <a:ext uri="{FF2B5EF4-FFF2-40B4-BE49-F238E27FC236}">
                <a16:creationId xmlns:a16="http://schemas.microsoft.com/office/drawing/2014/main" id="{80918DD9-F5FD-80A8-34D9-41D7959BE1E9}"/>
              </a:ext>
            </a:extLst>
          </p:cNvPr>
          <p:cNvGrpSpPr/>
          <p:nvPr/>
        </p:nvGrpSpPr>
        <p:grpSpPr>
          <a:xfrm>
            <a:off x="8240870" y="3574612"/>
            <a:ext cx="1610454" cy="467272"/>
            <a:chOff x="492455" y="-2844225"/>
            <a:chExt cx="1610454" cy="467272"/>
          </a:xfrm>
        </p:grpSpPr>
        <p:sp>
          <p:nvSpPr>
            <p:cNvPr id="158" name="矩形: 圆角 157">
              <a:extLst>
                <a:ext uri="{FF2B5EF4-FFF2-40B4-BE49-F238E27FC236}">
                  <a16:creationId xmlns:a16="http://schemas.microsoft.com/office/drawing/2014/main" id="{661A295C-ECBE-E892-C48C-DE890489B61F}"/>
                </a:ext>
              </a:extLst>
            </p:cNvPr>
            <p:cNvSpPr/>
            <p:nvPr/>
          </p:nvSpPr>
          <p:spPr>
            <a:xfrm>
              <a:off x="492456" y="-2844225"/>
              <a:ext cx="1610453" cy="467272"/>
            </a:xfrm>
            <a:prstGeom prst="roundRect">
              <a:avLst>
                <a:gd name="adj" fmla="val 50000"/>
              </a:avLst>
            </a:prstGeom>
            <a:gradFill>
              <a:gsLst>
                <a:gs pos="97126">
                  <a:schemeClr val="accent1"/>
                </a:gs>
                <a:gs pos="50000">
                  <a:schemeClr val="accent2"/>
                </a:gs>
                <a:gs pos="0">
                  <a:schemeClr val="accent1"/>
                </a:gs>
              </a:gsLst>
              <a:lin ang="1200000" scaled="0"/>
            </a:gradFill>
            <a:ln>
              <a:noFill/>
            </a:ln>
            <a:effectLst>
              <a:reflection blurRad="63500" stA="30000" endPos="40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7620" tIns="33810" rIns="67620" bIns="33810" rtlCol="0" anchor="ctr"/>
            <a:lstStyle/>
            <a:p>
              <a:pPr algn="ctr"/>
              <a:endParaRPr lang="zh-CN" altLang="zh-CN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9" name="文本框 158">
              <a:extLst>
                <a:ext uri="{FF2B5EF4-FFF2-40B4-BE49-F238E27FC236}">
                  <a16:creationId xmlns:a16="http://schemas.microsoft.com/office/drawing/2014/main" id="{50DE7051-0DAB-5FFB-69FB-DBE1BBA6BED9}"/>
                </a:ext>
              </a:extLst>
            </p:cNvPr>
            <p:cNvSpPr txBox="1"/>
            <p:nvPr/>
          </p:nvSpPr>
          <p:spPr>
            <a:xfrm>
              <a:off x="492455" y="-2810644"/>
              <a:ext cx="161045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小标题</a:t>
              </a:r>
            </a:p>
          </p:txBody>
        </p:sp>
      </p:grpSp>
      <p:sp>
        <p:nvSpPr>
          <p:cNvPr id="160" name="文本框 159">
            <a:extLst>
              <a:ext uri="{FF2B5EF4-FFF2-40B4-BE49-F238E27FC236}">
                <a16:creationId xmlns:a16="http://schemas.microsoft.com/office/drawing/2014/main" id="{799E425B-BDC7-FAEB-B941-2C66F43E9C52}"/>
              </a:ext>
            </a:extLst>
          </p:cNvPr>
          <p:cNvSpPr txBox="1"/>
          <p:nvPr/>
        </p:nvSpPr>
        <p:spPr>
          <a:xfrm>
            <a:off x="7903383" y="4534209"/>
            <a:ext cx="2285428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ctr">
              <a:buFont typeface="Wingdings" panose="05000000000000000000" pitchFamily="2" charset="2"/>
              <a:buChar char="ü"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此处输入你的正文</a:t>
            </a:r>
          </a:p>
        </p:txBody>
      </p:sp>
      <p:sp>
        <p:nvSpPr>
          <p:cNvPr id="161" name="文本框 160">
            <a:extLst>
              <a:ext uri="{FF2B5EF4-FFF2-40B4-BE49-F238E27FC236}">
                <a16:creationId xmlns:a16="http://schemas.microsoft.com/office/drawing/2014/main" id="{C55E9E02-B5CE-019D-FDD0-8586C8190282}"/>
              </a:ext>
            </a:extLst>
          </p:cNvPr>
          <p:cNvSpPr txBox="1"/>
          <p:nvPr/>
        </p:nvSpPr>
        <p:spPr>
          <a:xfrm>
            <a:off x="7903383" y="5051000"/>
            <a:ext cx="2285428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ctr">
              <a:buFont typeface="Wingdings" panose="05000000000000000000" pitchFamily="2" charset="2"/>
              <a:buChar char="ü"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此处输入你的正文</a:t>
            </a:r>
          </a:p>
        </p:txBody>
      </p:sp>
      <p:sp>
        <p:nvSpPr>
          <p:cNvPr id="162" name="文本框 161">
            <a:extLst>
              <a:ext uri="{FF2B5EF4-FFF2-40B4-BE49-F238E27FC236}">
                <a16:creationId xmlns:a16="http://schemas.microsoft.com/office/drawing/2014/main" id="{7415C9AC-7BDA-CA26-DBA3-F28B77D2C1E3}"/>
              </a:ext>
            </a:extLst>
          </p:cNvPr>
          <p:cNvSpPr txBox="1"/>
          <p:nvPr/>
        </p:nvSpPr>
        <p:spPr>
          <a:xfrm>
            <a:off x="7903383" y="5567791"/>
            <a:ext cx="2285428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ctr">
              <a:buFont typeface="Wingdings" panose="05000000000000000000" pitchFamily="2" charset="2"/>
              <a:buChar char="ü"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此处输入你的正文</a:t>
            </a:r>
          </a:p>
        </p:txBody>
      </p:sp>
      <p:grpSp>
        <p:nvGrpSpPr>
          <p:cNvPr id="185" name="组合 184">
            <a:extLst>
              <a:ext uri="{FF2B5EF4-FFF2-40B4-BE49-F238E27FC236}">
                <a16:creationId xmlns:a16="http://schemas.microsoft.com/office/drawing/2014/main" id="{567B9F74-7ED0-F9F0-2997-5E7C88C493DF}"/>
              </a:ext>
            </a:extLst>
          </p:cNvPr>
          <p:cNvGrpSpPr/>
          <p:nvPr/>
        </p:nvGrpSpPr>
        <p:grpSpPr>
          <a:xfrm>
            <a:off x="4546447" y="4494924"/>
            <a:ext cx="1929679" cy="1372136"/>
            <a:chOff x="5041637" y="4494924"/>
            <a:chExt cx="1929679" cy="1372136"/>
          </a:xfrm>
        </p:grpSpPr>
        <p:sp>
          <p:nvSpPr>
            <p:cNvPr id="134" name="矩形: 圆角 133">
              <a:extLst>
                <a:ext uri="{FF2B5EF4-FFF2-40B4-BE49-F238E27FC236}">
                  <a16:creationId xmlns:a16="http://schemas.microsoft.com/office/drawing/2014/main" id="{02E48095-E767-A522-6EBF-0F19C3EBB1C3}"/>
                </a:ext>
              </a:extLst>
            </p:cNvPr>
            <p:cNvSpPr>
              <a:spLocks/>
            </p:cNvSpPr>
            <p:nvPr/>
          </p:nvSpPr>
          <p:spPr>
            <a:xfrm>
              <a:off x="5041637" y="4494924"/>
              <a:ext cx="1929679" cy="338554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90000">
                  <a:schemeClr val="accent1">
                    <a:alpha val="0"/>
                  </a:schemeClr>
                </a:gs>
                <a:gs pos="100000">
                  <a:schemeClr val="accent1">
                    <a:alpha val="3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7620" tIns="33810" rIns="67620" bIns="33810" rtlCol="0" anchor="ctr"/>
            <a:lstStyle/>
            <a:p>
              <a:pPr algn="ctr"/>
              <a:r>
                <a:rPr lang="zh-CN" altLang="en-US" sz="1600" kern="100" dirty="0">
                  <a:gradFill flip="none" rotWithShape="1">
                    <a:gsLst>
                      <a:gs pos="0">
                        <a:schemeClr val="accent1">
                          <a:lumMod val="90000"/>
                          <a:lumOff val="10000"/>
                        </a:schemeClr>
                      </a:gs>
                      <a:gs pos="100000">
                        <a:schemeClr val="accent1"/>
                      </a:gs>
                      <a:gs pos="60000">
                        <a:schemeClr val="accent2"/>
                      </a:gs>
                    </a:gsLst>
                    <a:lin ang="2700000" scaled="1"/>
                    <a:tileRect/>
                  </a:gra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输入内容要点</a:t>
              </a:r>
            </a:p>
          </p:txBody>
        </p:sp>
        <p:sp>
          <p:nvSpPr>
            <p:cNvPr id="149" name="矩形: 圆角 148">
              <a:extLst>
                <a:ext uri="{FF2B5EF4-FFF2-40B4-BE49-F238E27FC236}">
                  <a16:creationId xmlns:a16="http://schemas.microsoft.com/office/drawing/2014/main" id="{DF666950-ADEF-8318-2A5D-D49B515C44E3}"/>
                </a:ext>
              </a:extLst>
            </p:cNvPr>
            <p:cNvSpPr>
              <a:spLocks/>
            </p:cNvSpPr>
            <p:nvPr/>
          </p:nvSpPr>
          <p:spPr>
            <a:xfrm>
              <a:off x="5041637" y="5011715"/>
              <a:ext cx="1929679" cy="338554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90000">
                  <a:schemeClr val="accent1">
                    <a:alpha val="0"/>
                  </a:schemeClr>
                </a:gs>
                <a:gs pos="100000">
                  <a:schemeClr val="accent1">
                    <a:alpha val="3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7620" tIns="33810" rIns="67620" bIns="33810" rtlCol="0" anchor="ctr"/>
            <a:lstStyle/>
            <a:p>
              <a:pPr algn="ctr"/>
              <a:r>
                <a:rPr lang="zh-CN" altLang="en-US" sz="1600" kern="100" dirty="0">
                  <a:gradFill flip="none" rotWithShape="1">
                    <a:gsLst>
                      <a:gs pos="0">
                        <a:schemeClr val="accent1">
                          <a:lumMod val="90000"/>
                          <a:lumOff val="10000"/>
                        </a:schemeClr>
                      </a:gs>
                      <a:gs pos="100000">
                        <a:schemeClr val="accent1"/>
                      </a:gs>
                      <a:gs pos="60000">
                        <a:schemeClr val="accent2"/>
                      </a:gs>
                    </a:gsLst>
                    <a:lin ang="2700000" scaled="1"/>
                    <a:tileRect/>
                  </a:gra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输入内容要点</a:t>
              </a:r>
            </a:p>
          </p:txBody>
        </p:sp>
        <p:sp>
          <p:nvSpPr>
            <p:cNvPr id="150" name="矩形: 圆角 149">
              <a:extLst>
                <a:ext uri="{FF2B5EF4-FFF2-40B4-BE49-F238E27FC236}">
                  <a16:creationId xmlns:a16="http://schemas.microsoft.com/office/drawing/2014/main" id="{9C6702B7-AD20-269D-5D5F-9A1075E45E79}"/>
                </a:ext>
              </a:extLst>
            </p:cNvPr>
            <p:cNvSpPr>
              <a:spLocks/>
            </p:cNvSpPr>
            <p:nvPr/>
          </p:nvSpPr>
          <p:spPr>
            <a:xfrm>
              <a:off x="5041637" y="5528506"/>
              <a:ext cx="1929679" cy="338554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90000">
                  <a:schemeClr val="accent1">
                    <a:alpha val="0"/>
                  </a:schemeClr>
                </a:gs>
                <a:gs pos="100000">
                  <a:schemeClr val="accent1">
                    <a:alpha val="3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7620" tIns="33810" rIns="67620" bIns="33810" rtlCol="0" anchor="ctr"/>
            <a:lstStyle/>
            <a:p>
              <a:pPr algn="ctr"/>
              <a:r>
                <a:rPr lang="zh-CN" altLang="en-US" sz="1600" kern="100" dirty="0">
                  <a:gradFill flip="none" rotWithShape="1">
                    <a:gsLst>
                      <a:gs pos="0">
                        <a:schemeClr val="accent1">
                          <a:lumMod val="90000"/>
                          <a:lumOff val="10000"/>
                        </a:schemeClr>
                      </a:gs>
                      <a:gs pos="100000">
                        <a:schemeClr val="accent1"/>
                      </a:gs>
                      <a:gs pos="60000">
                        <a:schemeClr val="accent2"/>
                      </a:gs>
                    </a:gsLst>
                    <a:lin ang="2700000" scaled="1"/>
                    <a:tileRect/>
                  </a:gra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输入内容要点</a:t>
              </a:r>
            </a:p>
          </p:txBody>
        </p:sp>
      </p:grpSp>
      <p:grpSp>
        <p:nvGrpSpPr>
          <p:cNvPr id="182" name="组合 181">
            <a:extLst>
              <a:ext uri="{FF2B5EF4-FFF2-40B4-BE49-F238E27FC236}">
                <a16:creationId xmlns:a16="http://schemas.microsoft.com/office/drawing/2014/main" id="{92FED289-86E5-62AE-7FBD-2B169530807C}"/>
              </a:ext>
            </a:extLst>
          </p:cNvPr>
          <p:cNvGrpSpPr/>
          <p:nvPr/>
        </p:nvGrpSpPr>
        <p:grpSpPr>
          <a:xfrm>
            <a:off x="3662752" y="4573382"/>
            <a:ext cx="366847" cy="1215221"/>
            <a:chOff x="4174839" y="4573382"/>
            <a:chExt cx="366847" cy="1215221"/>
          </a:xfrm>
        </p:grpSpPr>
        <p:sp>
          <p:nvSpPr>
            <p:cNvPr id="172" name="任意多边形: 形状 171">
              <a:extLst>
                <a:ext uri="{FF2B5EF4-FFF2-40B4-BE49-F238E27FC236}">
                  <a16:creationId xmlns:a16="http://schemas.microsoft.com/office/drawing/2014/main" id="{9889FEF3-86FC-E3BB-4D61-92360C9D7D9A}"/>
                </a:ext>
              </a:extLst>
            </p:cNvPr>
            <p:cNvSpPr/>
            <p:nvPr/>
          </p:nvSpPr>
          <p:spPr>
            <a:xfrm>
              <a:off x="4174839" y="4573382"/>
              <a:ext cx="366847" cy="181639"/>
            </a:xfrm>
            <a:custGeom>
              <a:avLst/>
              <a:gdLst>
                <a:gd name="connsiteX0" fmla="*/ 404039 w 790238"/>
                <a:gd name="connsiteY0" fmla="*/ 445905 h 445904"/>
                <a:gd name="connsiteX1" fmla="*/ 461324 w 790238"/>
                <a:gd name="connsiteY1" fmla="*/ 299063 h 445904"/>
                <a:gd name="connsiteX2" fmla="*/ 0 w 790238"/>
                <a:gd name="connsiteY2" fmla="*/ 299063 h 445904"/>
                <a:gd name="connsiteX3" fmla="*/ 0 w 790238"/>
                <a:gd name="connsiteY3" fmla="*/ 146842 h 445904"/>
                <a:gd name="connsiteX4" fmla="*/ 461413 w 790238"/>
                <a:gd name="connsiteY4" fmla="*/ 146842 h 445904"/>
                <a:gd name="connsiteX5" fmla="*/ 404039 w 790238"/>
                <a:gd name="connsiteY5" fmla="*/ 0 h 445904"/>
                <a:gd name="connsiteX6" fmla="*/ 790239 w 790238"/>
                <a:gd name="connsiteY6" fmla="*/ 222952 h 445904"/>
                <a:gd name="connsiteX7" fmla="*/ 404039 w 790238"/>
                <a:gd name="connsiteY7" fmla="*/ 445905 h 445904"/>
                <a:gd name="connsiteX8" fmla="*/ 35769 w 790238"/>
                <a:gd name="connsiteY8" fmla="*/ 263293 h 445904"/>
                <a:gd name="connsiteX9" fmla="*/ 513678 w 790238"/>
                <a:gd name="connsiteY9" fmla="*/ 263293 h 445904"/>
                <a:gd name="connsiteX10" fmla="*/ 474502 w 790238"/>
                <a:gd name="connsiteY10" fmla="*/ 363788 h 445904"/>
                <a:gd name="connsiteX11" fmla="*/ 718432 w 790238"/>
                <a:gd name="connsiteY11" fmla="*/ 222952 h 445904"/>
                <a:gd name="connsiteX12" fmla="*/ 474592 w 790238"/>
                <a:gd name="connsiteY12" fmla="*/ 82117 h 445904"/>
                <a:gd name="connsiteX13" fmla="*/ 513857 w 790238"/>
                <a:gd name="connsiteY13" fmla="*/ 182611 h 445904"/>
                <a:gd name="connsiteX14" fmla="*/ 35859 w 790238"/>
                <a:gd name="connsiteY14" fmla="*/ 182611 h 445904"/>
                <a:gd name="connsiteX15" fmla="*/ 35859 w 790238"/>
                <a:gd name="connsiteY15" fmla="*/ 263293 h 445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790238" h="445904">
                  <a:moveTo>
                    <a:pt x="404039" y="445905"/>
                  </a:moveTo>
                  <a:lnTo>
                    <a:pt x="461324" y="299063"/>
                  </a:lnTo>
                  <a:lnTo>
                    <a:pt x="0" y="299063"/>
                  </a:lnTo>
                  <a:lnTo>
                    <a:pt x="0" y="146842"/>
                  </a:lnTo>
                  <a:lnTo>
                    <a:pt x="461413" y="146842"/>
                  </a:lnTo>
                  <a:lnTo>
                    <a:pt x="404039" y="0"/>
                  </a:lnTo>
                  <a:lnTo>
                    <a:pt x="790239" y="222952"/>
                  </a:lnTo>
                  <a:lnTo>
                    <a:pt x="404039" y="445905"/>
                  </a:lnTo>
                  <a:close/>
                  <a:moveTo>
                    <a:pt x="35769" y="263293"/>
                  </a:moveTo>
                  <a:lnTo>
                    <a:pt x="513678" y="263293"/>
                  </a:lnTo>
                  <a:lnTo>
                    <a:pt x="474502" y="363788"/>
                  </a:lnTo>
                  <a:lnTo>
                    <a:pt x="718432" y="222952"/>
                  </a:lnTo>
                  <a:lnTo>
                    <a:pt x="474592" y="82117"/>
                  </a:lnTo>
                  <a:lnTo>
                    <a:pt x="513857" y="182611"/>
                  </a:lnTo>
                  <a:lnTo>
                    <a:pt x="35859" y="182611"/>
                  </a:lnTo>
                  <a:lnTo>
                    <a:pt x="35859" y="263293"/>
                  </a:lnTo>
                  <a:close/>
                </a:path>
              </a:pathLst>
            </a:custGeom>
            <a:gradFill>
              <a:gsLst>
                <a:gs pos="3000">
                  <a:schemeClr val="accent2">
                    <a:alpha val="0"/>
                  </a:schemeClr>
                </a:gs>
                <a:gs pos="100000">
                  <a:schemeClr val="accent1">
                    <a:alpha val="80000"/>
                  </a:schemeClr>
                </a:gs>
              </a:gsLst>
              <a:lin ang="0" scaled="1"/>
            </a:gradFill>
            <a:ln w="89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4" name="任意多边形: 形状 173">
              <a:extLst>
                <a:ext uri="{FF2B5EF4-FFF2-40B4-BE49-F238E27FC236}">
                  <a16:creationId xmlns:a16="http://schemas.microsoft.com/office/drawing/2014/main" id="{65A79CAE-07F2-E267-A086-7A9C076E9071}"/>
                </a:ext>
              </a:extLst>
            </p:cNvPr>
            <p:cNvSpPr/>
            <p:nvPr/>
          </p:nvSpPr>
          <p:spPr>
            <a:xfrm>
              <a:off x="4174839" y="5090173"/>
              <a:ext cx="366847" cy="181639"/>
            </a:xfrm>
            <a:custGeom>
              <a:avLst/>
              <a:gdLst>
                <a:gd name="connsiteX0" fmla="*/ 404039 w 790238"/>
                <a:gd name="connsiteY0" fmla="*/ 445905 h 445904"/>
                <a:gd name="connsiteX1" fmla="*/ 461324 w 790238"/>
                <a:gd name="connsiteY1" fmla="*/ 299063 h 445904"/>
                <a:gd name="connsiteX2" fmla="*/ 0 w 790238"/>
                <a:gd name="connsiteY2" fmla="*/ 299063 h 445904"/>
                <a:gd name="connsiteX3" fmla="*/ 0 w 790238"/>
                <a:gd name="connsiteY3" fmla="*/ 146842 h 445904"/>
                <a:gd name="connsiteX4" fmla="*/ 461413 w 790238"/>
                <a:gd name="connsiteY4" fmla="*/ 146842 h 445904"/>
                <a:gd name="connsiteX5" fmla="*/ 404039 w 790238"/>
                <a:gd name="connsiteY5" fmla="*/ 0 h 445904"/>
                <a:gd name="connsiteX6" fmla="*/ 790239 w 790238"/>
                <a:gd name="connsiteY6" fmla="*/ 222952 h 445904"/>
                <a:gd name="connsiteX7" fmla="*/ 404039 w 790238"/>
                <a:gd name="connsiteY7" fmla="*/ 445905 h 445904"/>
                <a:gd name="connsiteX8" fmla="*/ 35769 w 790238"/>
                <a:gd name="connsiteY8" fmla="*/ 263293 h 445904"/>
                <a:gd name="connsiteX9" fmla="*/ 513678 w 790238"/>
                <a:gd name="connsiteY9" fmla="*/ 263293 h 445904"/>
                <a:gd name="connsiteX10" fmla="*/ 474502 w 790238"/>
                <a:gd name="connsiteY10" fmla="*/ 363788 h 445904"/>
                <a:gd name="connsiteX11" fmla="*/ 718432 w 790238"/>
                <a:gd name="connsiteY11" fmla="*/ 222952 h 445904"/>
                <a:gd name="connsiteX12" fmla="*/ 474592 w 790238"/>
                <a:gd name="connsiteY12" fmla="*/ 82117 h 445904"/>
                <a:gd name="connsiteX13" fmla="*/ 513857 w 790238"/>
                <a:gd name="connsiteY13" fmla="*/ 182611 h 445904"/>
                <a:gd name="connsiteX14" fmla="*/ 35859 w 790238"/>
                <a:gd name="connsiteY14" fmla="*/ 182611 h 445904"/>
                <a:gd name="connsiteX15" fmla="*/ 35859 w 790238"/>
                <a:gd name="connsiteY15" fmla="*/ 263293 h 445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790238" h="445904">
                  <a:moveTo>
                    <a:pt x="404039" y="445905"/>
                  </a:moveTo>
                  <a:lnTo>
                    <a:pt x="461324" y="299063"/>
                  </a:lnTo>
                  <a:lnTo>
                    <a:pt x="0" y="299063"/>
                  </a:lnTo>
                  <a:lnTo>
                    <a:pt x="0" y="146842"/>
                  </a:lnTo>
                  <a:lnTo>
                    <a:pt x="461413" y="146842"/>
                  </a:lnTo>
                  <a:lnTo>
                    <a:pt x="404039" y="0"/>
                  </a:lnTo>
                  <a:lnTo>
                    <a:pt x="790239" y="222952"/>
                  </a:lnTo>
                  <a:lnTo>
                    <a:pt x="404039" y="445905"/>
                  </a:lnTo>
                  <a:close/>
                  <a:moveTo>
                    <a:pt x="35769" y="263293"/>
                  </a:moveTo>
                  <a:lnTo>
                    <a:pt x="513678" y="263293"/>
                  </a:lnTo>
                  <a:lnTo>
                    <a:pt x="474502" y="363788"/>
                  </a:lnTo>
                  <a:lnTo>
                    <a:pt x="718432" y="222952"/>
                  </a:lnTo>
                  <a:lnTo>
                    <a:pt x="474592" y="82117"/>
                  </a:lnTo>
                  <a:lnTo>
                    <a:pt x="513857" y="182611"/>
                  </a:lnTo>
                  <a:lnTo>
                    <a:pt x="35859" y="182611"/>
                  </a:lnTo>
                  <a:lnTo>
                    <a:pt x="35859" y="263293"/>
                  </a:lnTo>
                  <a:close/>
                </a:path>
              </a:pathLst>
            </a:custGeom>
            <a:gradFill>
              <a:gsLst>
                <a:gs pos="3000">
                  <a:schemeClr val="accent2">
                    <a:alpha val="0"/>
                  </a:schemeClr>
                </a:gs>
                <a:gs pos="100000">
                  <a:schemeClr val="accent1">
                    <a:alpha val="80000"/>
                  </a:schemeClr>
                </a:gs>
              </a:gsLst>
              <a:lin ang="0" scaled="1"/>
            </a:gradFill>
            <a:ln w="89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5" name="任意多边形: 形状 174">
              <a:extLst>
                <a:ext uri="{FF2B5EF4-FFF2-40B4-BE49-F238E27FC236}">
                  <a16:creationId xmlns:a16="http://schemas.microsoft.com/office/drawing/2014/main" id="{AB3613F6-7839-C412-6D5F-79DD477EFBB7}"/>
                </a:ext>
              </a:extLst>
            </p:cNvPr>
            <p:cNvSpPr/>
            <p:nvPr/>
          </p:nvSpPr>
          <p:spPr>
            <a:xfrm>
              <a:off x="4174839" y="5606964"/>
              <a:ext cx="366847" cy="181639"/>
            </a:xfrm>
            <a:custGeom>
              <a:avLst/>
              <a:gdLst>
                <a:gd name="connsiteX0" fmla="*/ 404039 w 790238"/>
                <a:gd name="connsiteY0" fmla="*/ 445905 h 445904"/>
                <a:gd name="connsiteX1" fmla="*/ 461324 w 790238"/>
                <a:gd name="connsiteY1" fmla="*/ 299063 h 445904"/>
                <a:gd name="connsiteX2" fmla="*/ 0 w 790238"/>
                <a:gd name="connsiteY2" fmla="*/ 299063 h 445904"/>
                <a:gd name="connsiteX3" fmla="*/ 0 w 790238"/>
                <a:gd name="connsiteY3" fmla="*/ 146842 h 445904"/>
                <a:gd name="connsiteX4" fmla="*/ 461413 w 790238"/>
                <a:gd name="connsiteY4" fmla="*/ 146842 h 445904"/>
                <a:gd name="connsiteX5" fmla="*/ 404039 w 790238"/>
                <a:gd name="connsiteY5" fmla="*/ 0 h 445904"/>
                <a:gd name="connsiteX6" fmla="*/ 790239 w 790238"/>
                <a:gd name="connsiteY6" fmla="*/ 222952 h 445904"/>
                <a:gd name="connsiteX7" fmla="*/ 404039 w 790238"/>
                <a:gd name="connsiteY7" fmla="*/ 445905 h 445904"/>
                <a:gd name="connsiteX8" fmla="*/ 35769 w 790238"/>
                <a:gd name="connsiteY8" fmla="*/ 263293 h 445904"/>
                <a:gd name="connsiteX9" fmla="*/ 513678 w 790238"/>
                <a:gd name="connsiteY9" fmla="*/ 263293 h 445904"/>
                <a:gd name="connsiteX10" fmla="*/ 474502 w 790238"/>
                <a:gd name="connsiteY10" fmla="*/ 363788 h 445904"/>
                <a:gd name="connsiteX11" fmla="*/ 718432 w 790238"/>
                <a:gd name="connsiteY11" fmla="*/ 222952 h 445904"/>
                <a:gd name="connsiteX12" fmla="*/ 474592 w 790238"/>
                <a:gd name="connsiteY12" fmla="*/ 82117 h 445904"/>
                <a:gd name="connsiteX13" fmla="*/ 513857 w 790238"/>
                <a:gd name="connsiteY13" fmla="*/ 182611 h 445904"/>
                <a:gd name="connsiteX14" fmla="*/ 35859 w 790238"/>
                <a:gd name="connsiteY14" fmla="*/ 182611 h 445904"/>
                <a:gd name="connsiteX15" fmla="*/ 35859 w 790238"/>
                <a:gd name="connsiteY15" fmla="*/ 263293 h 445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790238" h="445904">
                  <a:moveTo>
                    <a:pt x="404039" y="445905"/>
                  </a:moveTo>
                  <a:lnTo>
                    <a:pt x="461324" y="299063"/>
                  </a:lnTo>
                  <a:lnTo>
                    <a:pt x="0" y="299063"/>
                  </a:lnTo>
                  <a:lnTo>
                    <a:pt x="0" y="146842"/>
                  </a:lnTo>
                  <a:lnTo>
                    <a:pt x="461413" y="146842"/>
                  </a:lnTo>
                  <a:lnTo>
                    <a:pt x="404039" y="0"/>
                  </a:lnTo>
                  <a:lnTo>
                    <a:pt x="790239" y="222952"/>
                  </a:lnTo>
                  <a:lnTo>
                    <a:pt x="404039" y="445905"/>
                  </a:lnTo>
                  <a:close/>
                  <a:moveTo>
                    <a:pt x="35769" y="263293"/>
                  </a:moveTo>
                  <a:lnTo>
                    <a:pt x="513678" y="263293"/>
                  </a:lnTo>
                  <a:lnTo>
                    <a:pt x="474502" y="363788"/>
                  </a:lnTo>
                  <a:lnTo>
                    <a:pt x="718432" y="222952"/>
                  </a:lnTo>
                  <a:lnTo>
                    <a:pt x="474592" y="82117"/>
                  </a:lnTo>
                  <a:lnTo>
                    <a:pt x="513857" y="182611"/>
                  </a:lnTo>
                  <a:lnTo>
                    <a:pt x="35859" y="182611"/>
                  </a:lnTo>
                  <a:lnTo>
                    <a:pt x="35859" y="263293"/>
                  </a:lnTo>
                  <a:close/>
                </a:path>
              </a:pathLst>
            </a:custGeom>
            <a:gradFill>
              <a:gsLst>
                <a:gs pos="3000">
                  <a:schemeClr val="accent2">
                    <a:alpha val="0"/>
                  </a:schemeClr>
                </a:gs>
                <a:gs pos="100000">
                  <a:schemeClr val="accent1">
                    <a:alpha val="80000"/>
                  </a:schemeClr>
                </a:gs>
              </a:gsLst>
              <a:lin ang="0" scaled="1"/>
            </a:gradFill>
            <a:ln w="89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96209187-DA29-C332-24A9-735C845B2E5C}"/>
              </a:ext>
            </a:extLst>
          </p:cNvPr>
          <p:cNvGrpSpPr/>
          <p:nvPr/>
        </p:nvGrpSpPr>
        <p:grpSpPr>
          <a:xfrm>
            <a:off x="6992974" y="4573382"/>
            <a:ext cx="366847" cy="1215221"/>
            <a:chOff x="7385112" y="4573382"/>
            <a:chExt cx="366847" cy="1215221"/>
          </a:xfrm>
        </p:grpSpPr>
        <p:sp>
          <p:nvSpPr>
            <p:cNvPr id="176" name="任意多边形: 形状 175">
              <a:extLst>
                <a:ext uri="{FF2B5EF4-FFF2-40B4-BE49-F238E27FC236}">
                  <a16:creationId xmlns:a16="http://schemas.microsoft.com/office/drawing/2014/main" id="{E443481B-D5CE-46E4-5A0E-3D171CE4F80E}"/>
                </a:ext>
              </a:extLst>
            </p:cNvPr>
            <p:cNvSpPr/>
            <p:nvPr/>
          </p:nvSpPr>
          <p:spPr>
            <a:xfrm>
              <a:off x="7385112" y="4573382"/>
              <a:ext cx="366847" cy="181639"/>
            </a:xfrm>
            <a:custGeom>
              <a:avLst/>
              <a:gdLst>
                <a:gd name="connsiteX0" fmla="*/ 404039 w 790238"/>
                <a:gd name="connsiteY0" fmla="*/ 445905 h 445904"/>
                <a:gd name="connsiteX1" fmla="*/ 461324 w 790238"/>
                <a:gd name="connsiteY1" fmla="*/ 299063 h 445904"/>
                <a:gd name="connsiteX2" fmla="*/ 0 w 790238"/>
                <a:gd name="connsiteY2" fmla="*/ 299063 h 445904"/>
                <a:gd name="connsiteX3" fmla="*/ 0 w 790238"/>
                <a:gd name="connsiteY3" fmla="*/ 146842 h 445904"/>
                <a:gd name="connsiteX4" fmla="*/ 461413 w 790238"/>
                <a:gd name="connsiteY4" fmla="*/ 146842 h 445904"/>
                <a:gd name="connsiteX5" fmla="*/ 404039 w 790238"/>
                <a:gd name="connsiteY5" fmla="*/ 0 h 445904"/>
                <a:gd name="connsiteX6" fmla="*/ 790239 w 790238"/>
                <a:gd name="connsiteY6" fmla="*/ 222952 h 445904"/>
                <a:gd name="connsiteX7" fmla="*/ 404039 w 790238"/>
                <a:gd name="connsiteY7" fmla="*/ 445905 h 445904"/>
                <a:gd name="connsiteX8" fmla="*/ 35769 w 790238"/>
                <a:gd name="connsiteY8" fmla="*/ 263293 h 445904"/>
                <a:gd name="connsiteX9" fmla="*/ 513678 w 790238"/>
                <a:gd name="connsiteY9" fmla="*/ 263293 h 445904"/>
                <a:gd name="connsiteX10" fmla="*/ 474502 w 790238"/>
                <a:gd name="connsiteY10" fmla="*/ 363788 h 445904"/>
                <a:gd name="connsiteX11" fmla="*/ 718432 w 790238"/>
                <a:gd name="connsiteY11" fmla="*/ 222952 h 445904"/>
                <a:gd name="connsiteX12" fmla="*/ 474592 w 790238"/>
                <a:gd name="connsiteY12" fmla="*/ 82117 h 445904"/>
                <a:gd name="connsiteX13" fmla="*/ 513857 w 790238"/>
                <a:gd name="connsiteY13" fmla="*/ 182611 h 445904"/>
                <a:gd name="connsiteX14" fmla="*/ 35859 w 790238"/>
                <a:gd name="connsiteY14" fmla="*/ 182611 h 445904"/>
                <a:gd name="connsiteX15" fmla="*/ 35859 w 790238"/>
                <a:gd name="connsiteY15" fmla="*/ 263293 h 445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790238" h="445904">
                  <a:moveTo>
                    <a:pt x="404039" y="445905"/>
                  </a:moveTo>
                  <a:lnTo>
                    <a:pt x="461324" y="299063"/>
                  </a:lnTo>
                  <a:lnTo>
                    <a:pt x="0" y="299063"/>
                  </a:lnTo>
                  <a:lnTo>
                    <a:pt x="0" y="146842"/>
                  </a:lnTo>
                  <a:lnTo>
                    <a:pt x="461413" y="146842"/>
                  </a:lnTo>
                  <a:lnTo>
                    <a:pt x="404039" y="0"/>
                  </a:lnTo>
                  <a:lnTo>
                    <a:pt x="790239" y="222952"/>
                  </a:lnTo>
                  <a:lnTo>
                    <a:pt x="404039" y="445905"/>
                  </a:lnTo>
                  <a:close/>
                  <a:moveTo>
                    <a:pt x="35769" y="263293"/>
                  </a:moveTo>
                  <a:lnTo>
                    <a:pt x="513678" y="263293"/>
                  </a:lnTo>
                  <a:lnTo>
                    <a:pt x="474502" y="363788"/>
                  </a:lnTo>
                  <a:lnTo>
                    <a:pt x="718432" y="222952"/>
                  </a:lnTo>
                  <a:lnTo>
                    <a:pt x="474592" y="82117"/>
                  </a:lnTo>
                  <a:lnTo>
                    <a:pt x="513857" y="182611"/>
                  </a:lnTo>
                  <a:lnTo>
                    <a:pt x="35859" y="182611"/>
                  </a:lnTo>
                  <a:lnTo>
                    <a:pt x="35859" y="263293"/>
                  </a:lnTo>
                  <a:close/>
                </a:path>
              </a:pathLst>
            </a:custGeom>
            <a:gradFill>
              <a:gsLst>
                <a:gs pos="3000">
                  <a:schemeClr val="accent2">
                    <a:alpha val="0"/>
                  </a:schemeClr>
                </a:gs>
                <a:gs pos="100000">
                  <a:schemeClr val="accent1">
                    <a:alpha val="80000"/>
                  </a:schemeClr>
                </a:gs>
              </a:gsLst>
              <a:lin ang="0" scaled="1"/>
            </a:gradFill>
            <a:ln w="89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7" name="任意多边形: 形状 176">
              <a:extLst>
                <a:ext uri="{FF2B5EF4-FFF2-40B4-BE49-F238E27FC236}">
                  <a16:creationId xmlns:a16="http://schemas.microsoft.com/office/drawing/2014/main" id="{8B1B279C-50F9-5F86-BCC1-78B7E1BB4EE1}"/>
                </a:ext>
              </a:extLst>
            </p:cNvPr>
            <p:cNvSpPr/>
            <p:nvPr/>
          </p:nvSpPr>
          <p:spPr>
            <a:xfrm>
              <a:off x="7385112" y="5090173"/>
              <a:ext cx="366847" cy="181639"/>
            </a:xfrm>
            <a:custGeom>
              <a:avLst/>
              <a:gdLst>
                <a:gd name="connsiteX0" fmla="*/ 404039 w 790238"/>
                <a:gd name="connsiteY0" fmla="*/ 445905 h 445904"/>
                <a:gd name="connsiteX1" fmla="*/ 461324 w 790238"/>
                <a:gd name="connsiteY1" fmla="*/ 299063 h 445904"/>
                <a:gd name="connsiteX2" fmla="*/ 0 w 790238"/>
                <a:gd name="connsiteY2" fmla="*/ 299063 h 445904"/>
                <a:gd name="connsiteX3" fmla="*/ 0 w 790238"/>
                <a:gd name="connsiteY3" fmla="*/ 146842 h 445904"/>
                <a:gd name="connsiteX4" fmla="*/ 461413 w 790238"/>
                <a:gd name="connsiteY4" fmla="*/ 146842 h 445904"/>
                <a:gd name="connsiteX5" fmla="*/ 404039 w 790238"/>
                <a:gd name="connsiteY5" fmla="*/ 0 h 445904"/>
                <a:gd name="connsiteX6" fmla="*/ 790239 w 790238"/>
                <a:gd name="connsiteY6" fmla="*/ 222952 h 445904"/>
                <a:gd name="connsiteX7" fmla="*/ 404039 w 790238"/>
                <a:gd name="connsiteY7" fmla="*/ 445905 h 445904"/>
                <a:gd name="connsiteX8" fmla="*/ 35769 w 790238"/>
                <a:gd name="connsiteY8" fmla="*/ 263293 h 445904"/>
                <a:gd name="connsiteX9" fmla="*/ 513678 w 790238"/>
                <a:gd name="connsiteY9" fmla="*/ 263293 h 445904"/>
                <a:gd name="connsiteX10" fmla="*/ 474502 w 790238"/>
                <a:gd name="connsiteY10" fmla="*/ 363788 h 445904"/>
                <a:gd name="connsiteX11" fmla="*/ 718432 w 790238"/>
                <a:gd name="connsiteY11" fmla="*/ 222952 h 445904"/>
                <a:gd name="connsiteX12" fmla="*/ 474592 w 790238"/>
                <a:gd name="connsiteY12" fmla="*/ 82117 h 445904"/>
                <a:gd name="connsiteX13" fmla="*/ 513857 w 790238"/>
                <a:gd name="connsiteY13" fmla="*/ 182611 h 445904"/>
                <a:gd name="connsiteX14" fmla="*/ 35859 w 790238"/>
                <a:gd name="connsiteY14" fmla="*/ 182611 h 445904"/>
                <a:gd name="connsiteX15" fmla="*/ 35859 w 790238"/>
                <a:gd name="connsiteY15" fmla="*/ 263293 h 445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790238" h="445904">
                  <a:moveTo>
                    <a:pt x="404039" y="445905"/>
                  </a:moveTo>
                  <a:lnTo>
                    <a:pt x="461324" y="299063"/>
                  </a:lnTo>
                  <a:lnTo>
                    <a:pt x="0" y="299063"/>
                  </a:lnTo>
                  <a:lnTo>
                    <a:pt x="0" y="146842"/>
                  </a:lnTo>
                  <a:lnTo>
                    <a:pt x="461413" y="146842"/>
                  </a:lnTo>
                  <a:lnTo>
                    <a:pt x="404039" y="0"/>
                  </a:lnTo>
                  <a:lnTo>
                    <a:pt x="790239" y="222952"/>
                  </a:lnTo>
                  <a:lnTo>
                    <a:pt x="404039" y="445905"/>
                  </a:lnTo>
                  <a:close/>
                  <a:moveTo>
                    <a:pt x="35769" y="263293"/>
                  </a:moveTo>
                  <a:lnTo>
                    <a:pt x="513678" y="263293"/>
                  </a:lnTo>
                  <a:lnTo>
                    <a:pt x="474502" y="363788"/>
                  </a:lnTo>
                  <a:lnTo>
                    <a:pt x="718432" y="222952"/>
                  </a:lnTo>
                  <a:lnTo>
                    <a:pt x="474592" y="82117"/>
                  </a:lnTo>
                  <a:lnTo>
                    <a:pt x="513857" y="182611"/>
                  </a:lnTo>
                  <a:lnTo>
                    <a:pt x="35859" y="182611"/>
                  </a:lnTo>
                  <a:lnTo>
                    <a:pt x="35859" y="263293"/>
                  </a:lnTo>
                  <a:close/>
                </a:path>
              </a:pathLst>
            </a:custGeom>
            <a:gradFill>
              <a:gsLst>
                <a:gs pos="3000">
                  <a:schemeClr val="accent2">
                    <a:alpha val="0"/>
                  </a:schemeClr>
                </a:gs>
                <a:gs pos="100000">
                  <a:schemeClr val="accent1">
                    <a:alpha val="80000"/>
                  </a:schemeClr>
                </a:gs>
              </a:gsLst>
              <a:lin ang="0" scaled="1"/>
            </a:gradFill>
            <a:ln w="89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8" name="任意多边形: 形状 177">
              <a:extLst>
                <a:ext uri="{FF2B5EF4-FFF2-40B4-BE49-F238E27FC236}">
                  <a16:creationId xmlns:a16="http://schemas.microsoft.com/office/drawing/2014/main" id="{AA9A1A9F-57C9-503F-F65B-1E31F51CCA68}"/>
                </a:ext>
              </a:extLst>
            </p:cNvPr>
            <p:cNvSpPr/>
            <p:nvPr/>
          </p:nvSpPr>
          <p:spPr>
            <a:xfrm>
              <a:off x="7385112" y="5606964"/>
              <a:ext cx="366847" cy="181639"/>
            </a:xfrm>
            <a:custGeom>
              <a:avLst/>
              <a:gdLst>
                <a:gd name="connsiteX0" fmla="*/ 404039 w 790238"/>
                <a:gd name="connsiteY0" fmla="*/ 445905 h 445904"/>
                <a:gd name="connsiteX1" fmla="*/ 461324 w 790238"/>
                <a:gd name="connsiteY1" fmla="*/ 299063 h 445904"/>
                <a:gd name="connsiteX2" fmla="*/ 0 w 790238"/>
                <a:gd name="connsiteY2" fmla="*/ 299063 h 445904"/>
                <a:gd name="connsiteX3" fmla="*/ 0 w 790238"/>
                <a:gd name="connsiteY3" fmla="*/ 146842 h 445904"/>
                <a:gd name="connsiteX4" fmla="*/ 461413 w 790238"/>
                <a:gd name="connsiteY4" fmla="*/ 146842 h 445904"/>
                <a:gd name="connsiteX5" fmla="*/ 404039 w 790238"/>
                <a:gd name="connsiteY5" fmla="*/ 0 h 445904"/>
                <a:gd name="connsiteX6" fmla="*/ 790239 w 790238"/>
                <a:gd name="connsiteY6" fmla="*/ 222952 h 445904"/>
                <a:gd name="connsiteX7" fmla="*/ 404039 w 790238"/>
                <a:gd name="connsiteY7" fmla="*/ 445905 h 445904"/>
                <a:gd name="connsiteX8" fmla="*/ 35769 w 790238"/>
                <a:gd name="connsiteY8" fmla="*/ 263293 h 445904"/>
                <a:gd name="connsiteX9" fmla="*/ 513678 w 790238"/>
                <a:gd name="connsiteY9" fmla="*/ 263293 h 445904"/>
                <a:gd name="connsiteX10" fmla="*/ 474502 w 790238"/>
                <a:gd name="connsiteY10" fmla="*/ 363788 h 445904"/>
                <a:gd name="connsiteX11" fmla="*/ 718432 w 790238"/>
                <a:gd name="connsiteY11" fmla="*/ 222952 h 445904"/>
                <a:gd name="connsiteX12" fmla="*/ 474592 w 790238"/>
                <a:gd name="connsiteY12" fmla="*/ 82117 h 445904"/>
                <a:gd name="connsiteX13" fmla="*/ 513857 w 790238"/>
                <a:gd name="connsiteY13" fmla="*/ 182611 h 445904"/>
                <a:gd name="connsiteX14" fmla="*/ 35859 w 790238"/>
                <a:gd name="connsiteY14" fmla="*/ 182611 h 445904"/>
                <a:gd name="connsiteX15" fmla="*/ 35859 w 790238"/>
                <a:gd name="connsiteY15" fmla="*/ 263293 h 445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790238" h="445904">
                  <a:moveTo>
                    <a:pt x="404039" y="445905"/>
                  </a:moveTo>
                  <a:lnTo>
                    <a:pt x="461324" y="299063"/>
                  </a:lnTo>
                  <a:lnTo>
                    <a:pt x="0" y="299063"/>
                  </a:lnTo>
                  <a:lnTo>
                    <a:pt x="0" y="146842"/>
                  </a:lnTo>
                  <a:lnTo>
                    <a:pt x="461413" y="146842"/>
                  </a:lnTo>
                  <a:lnTo>
                    <a:pt x="404039" y="0"/>
                  </a:lnTo>
                  <a:lnTo>
                    <a:pt x="790239" y="222952"/>
                  </a:lnTo>
                  <a:lnTo>
                    <a:pt x="404039" y="445905"/>
                  </a:lnTo>
                  <a:close/>
                  <a:moveTo>
                    <a:pt x="35769" y="263293"/>
                  </a:moveTo>
                  <a:lnTo>
                    <a:pt x="513678" y="263293"/>
                  </a:lnTo>
                  <a:lnTo>
                    <a:pt x="474502" y="363788"/>
                  </a:lnTo>
                  <a:lnTo>
                    <a:pt x="718432" y="222952"/>
                  </a:lnTo>
                  <a:lnTo>
                    <a:pt x="474592" y="82117"/>
                  </a:lnTo>
                  <a:lnTo>
                    <a:pt x="513857" y="182611"/>
                  </a:lnTo>
                  <a:lnTo>
                    <a:pt x="35859" y="182611"/>
                  </a:lnTo>
                  <a:lnTo>
                    <a:pt x="35859" y="263293"/>
                  </a:lnTo>
                  <a:close/>
                </a:path>
              </a:pathLst>
            </a:custGeom>
            <a:gradFill>
              <a:gsLst>
                <a:gs pos="3000">
                  <a:schemeClr val="accent2">
                    <a:alpha val="0"/>
                  </a:schemeClr>
                </a:gs>
                <a:gs pos="100000">
                  <a:schemeClr val="accent1">
                    <a:alpha val="80000"/>
                  </a:schemeClr>
                </a:gs>
              </a:gsLst>
              <a:lin ang="0" scaled="1"/>
            </a:gradFill>
            <a:ln w="89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98" name="组合 197">
            <a:extLst>
              <a:ext uri="{FF2B5EF4-FFF2-40B4-BE49-F238E27FC236}">
                <a16:creationId xmlns:a16="http://schemas.microsoft.com/office/drawing/2014/main" id="{F0A96994-3CA9-5E4F-F3A0-95BF8B9E1EBD}"/>
              </a:ext>
            </a:extLst>
          </p:cNvPr>
          <p:cNvGrpSpPr/>
          <p:nvPr/>
        </p:nvGrpSpPr>
        <p:grpSpPr>
          <a:xfrm>
            <a:off x="676828" y="1463581"/>
            <a:ext cx="7893274" cy="430271"/>
            <a:chOff x="660400" y="1507731"/>
            <a:chExt cx="7893274" cy="430271"/>
          </a:xfrm>
        </p:grpSpPr>
        <p:sp>
          <p:nvSpPr>
            <p:cNvPr id="190" name="矩形 189">
              <a:extLst>
                <a:ext uri="{FF2B5EF4-FFF2-40B4-BE49-F238E27FC236}">
                  <a16:creationId xmlns:a16="http://schemas.microsoft.com/office/drawing/2014/main" id="{1C833F05-53A1-A32C-EC34-DC45BB6E0DAB}"/>
                </a:ext>
              </a:extLst>
            </p:cNvPr>
            <p:cNvSpPr/>
            <p:nvPr/>
          </p:nvSpPr>
          <p:spPr>
            <a:xfrm>
              <a:off x="660400" y="1507731"/>
              <a:ext cx="7533953" cy="430271"/>
            </a:xfrm>
            <a:prstGeom prst="rect">
              <a:avLst/>
            </a:prstGeom>
            <a:noFill/>
            <a:effectLst/>
          </p:spPr>
          <p:txBody>
            <a:bodyPr wrap="square" lIns="60350" tIns="30175" rIns="60350" bIns="30175">
              <a:spAutoFit/>
            </a:bodyPr>
            <a:lstStyle/>
            <a:p>
              <a:pPr algn="just"/>
              <a:r>
                <a:rPr lang="zh-CN" altLang="en-US" sz="2400" b="1" dirty="0">
                  <a:gradFill>
                    <a:gsLst>
                      <a:gs pos="100000">
                        <a:schemeClr val="accent1"/>
                      </a:gs>
                      <a:gs pos="0">
                        <a:schemeClr val="accent1">
                          <a:lumMod val="90000"/>
                          <a:lumOff val="10000"/>
                        </a:schemeClr>
                      </a:gs>
                      <a:gs pos="69000">
                        <a:schemeClr val="accent2"/>
                      </a:gs>
                    </a:gsLst>
                    <a:lin ang="5400000" scaled="1"/>
                  </a:gradFill>
                  <a:effectLst>
                    <a:outerShdw blurRad="63500" dist="25400" dir="2700007" algn="t" rotWithShape="0">
                      <a:srgbClr val="006479">
                        <a:alpha val="15000"/>
                      </a:srgbClr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这是一段比较长的标题，你可以在这里输入内容信息 </a:t>
              </a:r>
            </a:p>
          </p:txBody>
        </p:sp>
        <p:sp>
          <p:nvSpPr>
            <p:cNvPr id="191" name="任意多边形: 形状 190">
              <a:extLst>
                <a:ext uri="{FF2B5EF4-FFF2-40B4-BE49-F238E27FC236}">
                  <a16:creationId xmlns:a16="http://schemas.microsoft.com/office/drawing/2014/main" id="{F560D5DA-4634-25C8-6080-2D768627B38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079106" y="1576331"/>
              <a:ext cx="474568" cy="324464"/>
            </a:xfrm>
            <a:custGeom>
              <a:avLst/>
              <a:gdLst>
                <a:gd name="connsiteX0" fmla="*/ 965200 w 1583267"/>
                <a:gd name="connsiteY0" fmla="*/ 0 h 618067"/>
                <a:gd name="connsiteX1" fmla="*/ 1248831 w 1583267"/>
                <a:gd name="connsiteY1" fmla="*/ 0 h 618067"/>
                <a:gd name="connsiteX2" fmla="*/ 1583267 w 1583267"/>
                <a:gd name="connsiteY2" fmla="*/ 309034 h 618067"/>
                <a:gd name="connsiteX3" fmla="*/ 1248831 w 1583267"/>
                <a:gd name="connsiteY3" fmla="*/ 618067 h 618067"/>
                <a:gd name="connsiteX4" fmla="*/ 965200 w 1583267"/>
                <a:gd name="connsiteY4" fmla="*/ 618067 h 618067"/>
                <a:gd name="connsiteX5" fmla="*/ 1299636 w 1583267"/>
                <a:gd name="connsiteY5" fmla="*/ 309034 h 618067"/>
                <a:gd name="connsiteX6" fmla="*/ 482600 w 1583267"/>
                <a:gd name="connsiteY6" fmla="*/ 0 h 618067"/>
                <a:gd name="connsiteX7" fmla="*/ 766231 w 1583267"/>
                <a:gd name="connsiteY7" fmla="*/ 0 h 618067"/>
                <a:gd name="connsiteX8" fmla="*/ 1100667 w 1583267"/>
                <a:gd name="connsiteY8" fmla="*/ 309034 h 618067"/>
                <a:gd name="connsiteX9" fmla="*/ 766231 w 1583267"/>
                <a:gd name="connsiteY9" fmla="*/ 618067 h 618067"/>
                <a:gd name="connsiteX10" fmla="*/ 482600 w 1583267"/>
                <a:gd name="connsiteY10" fmla="*/ 618067 h 618067"/>
                <a:gd name="connsiteX11" fmla="*/ 817036 w 1583267"/>
                <a:gd name="connsiteY11" fmla="*/ 309034 h 618067"/>
                <a:gd name="connsiteX12" fmla="*/ 0 w 1583267"/>
                <a:gd name="connsiteY12" fmla="*/ 0 h 618067"/>
                <a:gd name="connsiteX13" fmla="*/ 283631 w 1583267"/>
                <a:gd name="connsiteY13" fmla="*/ 0 h 618067"/>
                <a:gd name="connsiteX14" fmla="*/ 618067 w 1583267"/>
                <a:gd name="connsiteY14" fmla="*/ 309034 h 618067"/>
                <a:gd name="connsiteX15" fmla="*/ 283631 w 1583267"/>
                <a:gd name="connsiteY15" fmla="*/ 618067 h 618067"/>
                <a:gd name="connsiteX16" fmla="*/ 0 w 1583267"/>
                <a:gd name="connsiteY16" fmla="*/ 618067 h 618067"/>
                <a:gd name="connsiteX17" fmla="*/ 334436 w 1583267"/>
                <a:gd name="connsiteY17" fmla="*/ 309034 h 6180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583267" h="618067">
                  <a:moveTo>
                    <a:pt x="965200" y="0"/>
                  </a:moveTo>
                  <a:lnTo>
                    <a:pt x="1248831" y="0"/>
                  </a:lnTo>
                  <a:lnTo>
                    <a:pt x="1583267" y="309034"/>
                  </a:lnTo>
                  <a:lnTo>
                    <a:pt x="1248831" y="618067"/>
                  </a:lnTo>
                  <a:lnTo>
                    <a:pt x="965200" y="618067"/>
                  </a:lnTo>
                  <a:lnTo>
                    <a:pt x="1299636" y="309034"/>
                  </a:lnTo>
                  <a:close/>
                  <a:moveTo>
                    <a:pt x="482600" y="0"/>
                  </a:moveTo>
                  <a:lnTo>
                    <a:pt x="766231" y="0"/>
                  </a:lnTo>
                  <a:lnTo>
                    <a:pt x="1100667" y="309034"/>
                  </a:lnTo>
                  <a:lnTo>
                    <a:pt x="766231" y="618067"/>
                  </a:lnTo>
                  <a:lnTo>
                    <a:pt x="482600" y="618067"/>
                  </a:lnTo>
                  <a:lnTo>
                    <a:pt x="817036" y="309034"/>
                  </a:lnTo>
                  <a:close/>
                  <a:moveTo>
                    <a:pt x="0" y="0"/>
                  </a:moveTo>
                  <a:lnTo>
                    <a:pt x="283631" y="0"/>
                  </a:lnTo>
                  <a:lnTo>
                    <a:pt x="618067" y="309034"/>
                  </a:lnTo>
                  <a:lnTo>
                    <a:pt x="283631" y="618067"/>
                  </a:lnTo>
                  <a:lnTo>
                    <a:pt x="0" y="618067"/>
                  </a:lnTo>
                  <a:lnTo>
                    <a:pt x="334436" y="30903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alpha val="45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10800000" scaled="1"/>
              <a:tileRect/>
            </a:gradFill>
            <a:ln w="3175">
              <a:gradFill>
                <a:gsLst>
                  <a:gs pos="0">
                    <a:schemeClr val="accent1"/>
                  </a:gs>
                  <a:gs pos="68000">
                    <a:schemeClr val="accent1">
                      <a:alpha val="0"/>
                    </a:schemeClr>
                  </a:gs>
                </a:gsLst>
                <a:lin ang="108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EE376972-A633-50D2-2F52-4AB9193AC0B3}"/>
              </a:ext>
            </a:extLst>
          </p:cNvPr>
          <p:cNvGrpSpPr/>
          <p:nvPr/>
        </p:nvGrpSpPr>
        <p:grpSpPr>
          <a:xfrm>
            <a:off x="3171407" y="2180280"/>
            <a:ext cx="1957120" cy="729174"/>
            <a:chOff x="3171407" y="2180280"/>
            <a:chExt cx="1957120" cy="729174"/>
          </a:xfrm>
        </p:grpSpPr>
        <p:sp>
          <p:nvSpPr>
            <p:cNvPr id="228" name="矩形 227">
              <a:extLst>
                <a:ext uri="{FF2B5EF4-FFF2-40B4-BE49-F238E27FC236}">
                  <a16:creationId xmlns:a16="http://schemas.microsoft.com/office/drawing/2014/main" id="{2CB6E446-B269-C369-4C4D-CCA600F50145}"/>
                </a:ext>
              </a:extLst>
            </p:cNvPr>
            <p:cNvSpPr/>
            <p:nvPr/>
          </p:nvSpPr>
          <p:spPr>
            <a:xfrm>
              <a:off x="3886858" y="2180280"/>
              <a:ext cx="1241669" cy="7291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此处输入</a:t>
              </a:r>
              <a:endParaRPr lang="en-US" altLang="zh-CN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  <a:p>
              <a:pPr algn="ctr">
                <a:lnSpc>
                  <a:spcPct val="120000"/>
                </a:lnSpc>
              </a:pPr>
              <a:r>
                <a:rPr lang="zh-CN" altLang="en-US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重点内容</a:t>
              </a:r>
            </a:p>
          </p:txBody>
        </p:sp>
        <p:sp>
          <p:nvSpPr>
            <p:cNvPr id="230" name="矩形: 圆角 229">
              <a:extLst>
                <a:ext uri="{FF2B5EF4-FFF2-40B4-BE49-F238E27FC236}">
                  <a16:creationId xmlns:a16="http://schemas.microsoft.com/office/drawing/2014/main" id="{05C43DF2-50BB-389B-FBFA-F2E69B8FB046}"/>
                </a:ext>
              </a:extLst>
            </p:cNvPr>
            <p:cNvSpPr/>
            <p:nvPr/>
          </p:nvSpPr>
          <p:spPr>
            <a:xfrm>
              <a:off x="3171407" y="2246883"/>
              <a:ext cx="595969" cy="595969"/>
            </a:xfrm>
            <a:prstGeom prst="roundRect">
              <a:avLst/>
            </a:prstGeom>
            <a:noFill/>
            <a:ln w="6350">
              <a:gradFill>
                <a:gsLst>
                  <a:gs pos="0">
                    <a:schemeClr val="accent1">
                      <a:lumMod val="85000"/>
                      <a:lumOff val="15000"/>
                    </a:schemeClr>
                  </a:gs>
                  <a:gs pos="52000">
                    <a:schemeClr val="accent1"/>
                  </a:gs>
                  <a:gs pos="97000">
                    <a:schemeClr val="accent2"/>
                  </a:gs>
                </a:gsLst>
                <a:lin ang="13500000" scaled="0"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24" name="图形 230">
              <a:extLst>
                <a:ext uri="{FF2B5EF4-FFF2-40B4-BE49-F238E27FC236}">
                  <a16:creationId xmlns:a16="http://schemas.microsoft.com/office/drawing/2014/main" id="{68728F51-A109-6F4A-D29D-CC64559BED9C}"/>
                </a:ext>
              </a:extLst>
            </p:cNvPr>
            <p:cNvGrpSpPr/>
            <p:nvPr/>
          </p:nvGrpSpPr>
          <p:grpSpPr>
            <a:xfrm>
              <a:off x="3306080" y="2381556"/>
              <a:ext cx="325216" cy="325527"/>
              <a:chOff x="3306080" y="2381556"/>
              <a:chExt cx="325216" cy="325527"/>
            </a:xfrm>
            <a:noFill/>
          </p:grpSpPr>
          <p:sp>
            <p:nvSpPr>
              <p:cNvPr id="25" name="任意多边形: 形状 24">
                <a:extLst>
                  <a:ext uri="{FF2B5EF4-FFF2-40B4-BE49-F238E27FC236}">
                    <a16:creationId xmlns:a16="http://schemas.microsoft.com/office/drawing/2014/main" id="{FB8E743A-626C-4DAF-147E-7219F285D4CC}"/>
                  </a:ext>
                </a:extLst>
              </p:cNvPr>
              <p:cNvSpPr/>
              <p:nvPr/>
            </p:nvSpPr>
            <p:spPr>
              <a:xfrm>
                <a:off x="3306080" y="2448825"/>
                <a:ext cx="258258" cy="258258"/>
              </a:xfrm>
              <a:custGeom>
                <a:avLst/>
                <a:gdLst>
                  <a:gd name="connsiteX0" fmla="*/ 258259 w 258258"/>
                  <a:gd name="connsiteY0" fmla="*/ 136725 h 258258"/>
                  <a:gd name="connsiteX1" fmla="*/ 258259 w 258258"/>
                  <a:gd name="connsiteY1" fmla="*/ 258259 h 258258"/>
                  <a:gd name="connsiteX2" fmla="*/ 0 w 258258"/>
                  <a:gd name="connsiteY2" fmla="*/ 258259 h 258258"/>
                  <a:gd name="connsiteX3" fmla="*/ 0 w 258258"/>
                  <a:gd name="connsiteY3" fmla="*/ 0 h 258258"/>
                  <a:gd name="connsiteX4" fmla="*/ 106342 w 258258"/>
                  <a:gd name="connsiteY4" fmla="*/ 0 h 2582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8258" h="258258">
                    <a:moveTo>
                      <a:pt x="258259" y="136725"/>
                    </a:moveTo>
                    <a:lnTo>
                      <a:pt x="258259" y="258259"/>
                    </a:lnTo>
                    <a:lnTo>
                      <a:pt x="0" y="258259"/>
                    </a:lnTo>
                    <a:lnTo>
                      <a:pt x="0" y="0"/>
                    </a:lnTo>
                    <a:lnTo>
                      <a:pt x="106342" y="0"/>
                    </a:lnTo>
                  </a:path>
                </a:pathLst>
              </a:custGeom>
              <a:noFill/>
              <a:ln w="15875" cap="rnd">
                <a:gradFill>
                  <a:gsLst>
                    <a:gs pos="0">
                      <a:schemeClr val="accent1">
                        <a:lumMod val="90000"/>
                        <a:lumOff val="10000"/>
                      </a:schemeClr>
                    </a:gs>
                    <a:gs pos="50000">
                      <a:schemeClr val="accent2"/>
                    </a:gs>
                    <a:gs pos="100000">
                      <a:schemeClr val="accent1"/>
                    </a:gs>
                  </a:gsLst>
                  <a:lin ang="2700000" scaled="0"/>
                </a:gra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grpSp>
            <p:nvGrpSpPr>
              <p:cNvPr id="26" name="图形 230">
                <a:extLst>
                  <a:ext uri="{FF2B5EF4-FFF2-40B4-BE49-F238E27FC236}">
                    <a16:creationId xmlns:a16="http://schemas.microsoft.com/office/drawing/2014/main" id="{95650CA6-DBC9-1E15-F72A-BFF3BA3157A5}"/>
                  </a:ext>
                </a:extLst>
              </p:cNvPr>
              <p:cNvGrpSpPr/>
              <p:nvPr/>
            </p:nvGrpSpPr>
            <p:grpSpPr>
              <a:xfrm>
                <a:off x="3406232" y="2381556"/>
                <a:ext cx="225065" cy="225687"/>
                <a:chOff x="3406232" y="2381556"/>
                <a:chExt cx="225065" cy="225687"/>
              </a:xfrm>
              <a:noFill/>
            </p:grpSpPr>
            <p:sp>
              <p:nvSpPr>
                <p:cNvPr id="27" name="任意多边形: 形状 26">
                  <a:extLst>
                    <a:ext uri="{FF2B5EF4-FFF2-40B4-BE49-F238E27FC236}">
                      <a16:creationId xmlns:a16="http://schemas.microsoft.com/office/drawing/2014/main" id="{5786B417-3E62-3D24-B9C1-5A2C3F22351B}"/>
                    </a:ext>
                  </a:extLst>
                </p:cNvPr>
                <p:cNvSpPr/>
                <p:nvPr/>
              </p:nvSpPr>
              <p:spPr>
                <a:xfrm>
                  <a:off x="3406232" y="2381556"/>
                  <a:ext cx="225065" cy="225687"/>
                </a:xfrm>
                <a:custGeom>
                  <a:avLst/>
                  <a:gdLst>
                    <a:gd name="connsiteX0" fmla="*/ 76186 w 225065"/>
                    <a:gd name="connsiteY0" fmla="*/ 213497 h 225687"/>
                    <a:gd name="connsiteX1" fmla="*/ 225065 w 225065"/>
                    <a:gd name="connsiteY1" fmla="*/ 64041 h 225687"/>
                    <a:gd name="connsiteX2" fmla="*/ 160774 w 225065"/>
                    <a:gd name="connsiteY2" fmla="*/ 0 h 225687"/>
                    <a:gd name="connsiteX3" fmla="*/ 11895 w 225065"/>
                    <a:gd name="connsiteY3" fmla="*/ 149456 h 225687"/>
                    <a:gd name="connsiteX4" fmla="*/ 0 w 225065"/>
                    <a:gd name="connsiteY4" fmla="*/ 225688 h 2256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25065" h="225687">
                      <a:moveTo>
                        <a:pt x="76186" y="213497"/>
                      </a:moveTo>
                      <a:lnTo>
                        <a:pt x="225065" y="64041"/>
                      </a:lnTo>
                      <a:lnTo>
                        <a:pt x="160774" y="0"/>
                      </a:lnTo>
                      <a:lnTo>
                        <a:pt x="11895" y="149456"/>
                      </a:lnTo>
                      <a:lnTo>
                        <a:pt x="0" y="225688"/>
                      </a:lnTo>
                      <a:close/>
                    </a:path>
                  </a:pathLst>
                </a:custGeom>
                <a:noFill/>
                <a:ln w="15875" cap="rnd">
                  <a:gradFill>
                    <a:gsLst>
                      <a:gs pos="0">
                        <a:schemeClr val="accent1">
                          <a:lumMod val="90000"/>
                          <a:lumOff val="10000"/>
                        </a:schemeClr>
                      </a:gs>
                      <a:gs pos="50000">
                        <a:schemeClr val="accent2"/>
                      </a:gs>
                      <a:gs pos="100000">
                        <a:schemeClr val="accent1"/>
                      </a:gs>
                    </a:gsLst>
                    <a:lin ang="2700000" scaled="0"/>
                  </a:gra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8" name="任意多边形: 形状 27">
                  <a:extLst>
                    <a:ext uri="{FF2B5EF4-FFF2-40B4-BE49-F238E27FC236}">
                      <a16:creationId xmlns:a16="http://schemas.microsoft.com/office/drawing/2014/main" id="{580C4D75-E6FC-7ACA-5A27-91660DA86D9B}"/>
                    </a:ext>
                  </a:extLst>
                </p:cNvPr>
                <p:cNvSpPr/>
                <p:nvPr/>
              </p:nvSpPr>
              <p:spPr>
                <a:xfrm>
                  <a:off x="3528525" y="2425832"/>
                  <a:ext cx="59080" cy="59080"/>
                </a:xfrm>
                <a:custGeom>
                  <a:avLst/>
                  <a:gdLst>
                    <a:gd name="connsiteX0" fmla="*/ 0 w 59080"/>
                    <a:gd name="connsiteY0" fmla="*/ 0 h 59080"/>
                    <a:gd name="connsiteX1" fmla="*/ 59081 w 59080"/>
                    <a:gd name="connsiteY1" fmla="*/ 59081 h 590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59080" h="59080">
                      <a:moveTo>
                        <a:pt x="0" y="0"/>
                      </a:moveTo>
                      <a:lnTo>
                        <a:pt x="59081" y="59081"/>
                      </a:lnTo>
                    </a:path>
                  </a:pathLst>
                </a:custGeom>
                <a:ln w="15875" cap="rnd">
                  <a:gradFill>
                    <a:gsLst>
                      <a:gs pos="0">
                        <a:schemeClr val="accent1">
                          <a:lumMod val="90000"/>
                          <a:lumOff val="10000"/>
                        </a:schemeClr>
                      </a:gs>
                      <a:gs pos="50000">
                        <a:schemeClr val="accent2"/>
                      </a:gs>
                      <a:gs pos="100000">
                        <a:schemeClr val="accent1"/>
                      </a:gs>
                    </a:gsLst>
                    <a:lin ang="2700000" scaled="0"/>
                  </a:gra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</p:grpSp>
      </p:grpSp>
      <p:grpSp>
        <p:nvGrpSpPr>
          <p:cNvPr id="250" name="组合 249">
            <a:extLst>
              <a:ext uri="{FF2B5EF4-FFF2-40B4-BE49-F238E27FC236}">
                <a16:creationId xmlns:a16="http://schemas.microsoft.com/office/drawing/2014/main" id="{75C72D2B-55BA-207D-977C-7018A7E3A756}"/>
              </a:ext>
            </a:extLst>
          </p:cNvPr>
          <p:cNvGrpSpPr/>
          <p:nvPr/>
        </p:nvGrpSpPr>
        <p:grpSpPr>
          <a:xfrm>
            <a:off x="5556661" y="2180280"/>
            <a:ext cx="1957120" cy="729174"/>
            <a:chOff x="5556661" y="2180280"/>
            <a:chExt cx="1957120" cy="729174"/>
          </a:xfrm>
        </p:grpSpPr>
        <p:sp>
          <p:nvSpPr>
            <p:cNvPr id="233" name="矩形 232">
              <a:extLst>
                <a:ext uri="{FF2B5EF4-FFF2-40B4-BE49-F238E27FC236}">
                  <a16:creationId xmlns:a16="http://schemas.microsoft.com/office/drawing/2014/main" id="{5FBDB805-45D0-8E80-8108-13AC9A1019A0}"/>
                </a:ext>
              </a:extLst>
            </p:cNvPr>
            <p:cNvSpPr/>
            <p:nvPr/>
          </p:nvSpPr>
          <p:spPr>
            <a:xfrm>
              <a:off x="6272112" y="2180280"/>
              <a:ext cx="1241669" cy="7291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此处输入</a:t>
              </a:r>
              <a:endParaRPr lang="en-US" altLang="zh-CN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  <a:p>
              <a:pPr algn="ctr">
                <a:lnSpc>
                  <a:spcPct val="120000"/>
                </a:lnSpc>
              </a:pPr>
              <a:r>
                <a:rPr lang="zh-CN" altLang="en-US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重点内容</a:t>
              </a:r>
            </a:p>
          </p:txBody>
        </p:sp>
        <p:sp>
          <p:nvSpPr>
            <p:cNvPr id="235" name="矩形: 圆角 234">
              <a:extLst>
                <a:ext uri="{FF2B5EF4-FFF2-40B4-BE49-F238E27FC236}">
                  <a16:creationId xmlns:a16="http://schemas.microsoft.com/office/drawing/2014/main" id="{B446AD2E-C7E4-4EF2-F6F5-5C5213A49088}"/>
                </a:ext>
              </a:extLst>
            </p:cNvPr>
            <p:cNvSpPr/>
            <p:nvPr/>
          </p:nvSpPr>
          <p:spPr>
            <a:xfrm>
              <a:off x="5556661" y="2246883"/>
              <a:ext cx="595969" cy="595969"/>
            </a:xfrm>
            <a:prstGeom prst="roundRect">
              <a:avLst/>
            </a:prstGeom>
            <a:noFill/>
            <a:ln w="6350">
              <a:gradFill>
                <a:gsLst>
                  <a:gs pos="0">
                    <a:schemeClr val="accent1">
                      <a:lumMod val="85000"/>
                      <a:lumOff val="15000"/>
                    </a:schemeClr>
                  </a:gs>
                  <a:gs pos="52000">
                    <a:schemeClr val="accent1"/>
                  </a:gs>
                  <a:gs pos="97000">
                    <a:schemeClr val="accent2"/>
                  </a:gs>
                </a:gsLst>
                <a:lin ang="13500000" scaled="0"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31" name="图形 235">
              <a:extLst>
                <a:ext uri="{FF2B5EF4-FFF2-40B4-BE49-F238E27FC236}">
                  <a16:creationId xmlns:a16="http://schemas.microsoft.com/office/drawing/2014/main" id="{84551F5F-3FF1-780D-BEE2-D8379136AE73}"/>
                </a:ext>
              </a:extLst>
            </p:cNvPr>
            <p:cNvGrpSpPr/>
            <p:nvPr/>
          </p:nvGrpSpPr>
          <p:grpSpPr>
            <a:xfrm>
              <a:off x="5691664" y="2389647"/>
              <a:ext cx="325961" cy="310439"/>
              <a:chOff x="5691664" y="2389647"/>
              <a:chExt cx="325961" cy="310439"/>
            </a:xfrm>
            <a:noFill/>
          </p:grpSpPr>
          <p:sp>
            <p:nvSpPr>
              <p:cNvPr id="224" name="任意多边形: 形状 223">
                <a:extLst>
                  <a:ext uri="{FF2B5EF4-FFF2-40B4-BE49-F238E27FC236}">
                    <a16:creationId xmlns:a16="http://schemas.microsoft.com/office/drawing/2014/main" id="{191328B1-AE9A-D74F-600D-D40065B5CF4E}"/>
                  </a:ext>
                </a:extLst>
              </p:cNvPr>
              <p:cNvSpPr/>
              <p:nvPr/>
            </p:nvSpPr>
            <p:spPr>
              <a:xfrm>
                <a:off x="5691664" y="2420691"/>
                <a:ext cx="62087" cy="7760"/>
              </a:xfrm>
              <a:custGeom>
                <a:avLst/>
                <a:gdLst>
                  <a:gd name="connsiteX0" fmla="*/ 0 w 62087"/>
                  <a:gd name="connsiteY0" fmla="*/ 0 h 7760"/>
                  <a:gd name="connsiteX1" fmla="*/ 62088 w 62087"/>
                  <a:gd name="connsiteY1" fmla="*/ 0 h 77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2087" h="7760">
                    <a:moveTo>
                      <a:pt x="0" y="0"/>
                    </a:moveTo>
                    <a:lnTo>
                      <a:pt x="62088" y="0"/>
                    </a:lnTo>
                  </a:path>
                </a:pathLst>
              </a:custGeom>
              <a:ln w="15875" cap="rnd">
                <a:gradFill>
                  <a:gsLst>
                    <a:gs pos="0">
                      <a:schemeClr val="accent1">
                        <a:lumMod val="90000"/>
                        <a:lumOff val="10000"/>
                      </a:schemeClr>
                    </a:gs>
                    <a:gs pos="50000">
                      <a:schemeClr val="accent2"/>
                    </a:gs>
                    <a:gs pos="100000">
                      <a:schemeClr val="accent1"/>
                    </a:gs>
                  </a:gsLst>
                  <a:lin ang="2700000" scaled="0"/>
                </a:gra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25" name="任意多边形: 形状 224">
                <a:extLst>
                  <a:ext uri="{FF2B5EF4-FFF2-40B4-BE49-F238E27FC236}">
                    <a16:creationId xmlns:a16="http://schemas.microsoft.com/office/drawing/2014/main" id="{F38DDEE5-744F-F2A6-3DF2-D354A195B0C5}"/>
                  </a:ext>
                </a:extLst>
              </p:cNvPr>
              <p:cNvSpPr/>
              <p:nvPr/>
            </p:nvSpPr>
            <p:spPr>
              <a:xfrm>
                <a:off x="5753752" y="2389647"/>
                <a:ext cx="93131" cy="62087"/>
              </a:xfrm>
              <a:custGeom>
                <a:avLst/>
                <a:gdLst>
                  <a:gd name="connsiteX0" fmla="*/ 0 w 93131"/>
                  <a:gd name="connsiteY0" fmla="*/ 0 h 62087"/>
                  <a:gd name="connsiteX1" fmla="*/ 93132 w 93131"/>
                  <a:gd name="connsiteY1" fmla="*/ 0 h 62087"/>
                  <a:gd name="connsiteX2" fmla="*/ 93132 w 93131"/>
                  <a:gd name="connsiteY2" fmla="*/ 62088 h 62087"/>
                  <a:gd name="connsiteX3" fmla="*/ 0 w 93131"/>
                  <a:gd name="connsiteY3" fmla="*/ 62088 h 620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3131" h="62087">
                    <a:moveTo>
                      <a:pt x="0" y="0"/>
                    </a:moveTo>
                    <a:lnTo>
                      <a:pt x="93132" y="0"/>
                    </a:lnTo>
                    <a:lnTo>
                      <a:pt x="93132" y="62088"/>
                    </a:lnTo>
                    <a:lnTo>
                      <a:pt x="0" y="62088"/>
                    </a:lnTo>
                    <a:close/>
                  </a:path>
                </a:pathLst>
              </a:custGeom>
              <a:noFill/>
              <a:ln w="15875" cap="rnd">
                <a:gradFill>
                  <a:gsLst>
                    <a:gs pos="0">
                      <a:schemeClr val="accent1">
                        <a:lumMod val="90000"/>
                        <a:lumOff val="10000"/>
                      </a:schemeClr>
                    </a:gs>
                    <a:gs pos="50000">
                      <a:schemeClr val="accent2"/>
                    </a:gs>
                    <a:gs pos="100000">
                      <a:schemeClr val="accent1"/>
                    </a:gs>
                  </a:gsLst>
                  <a:lin ang="2700000" scaled="0"/>
                </a:gra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42" name="任意多边形: 形状 241">
                <a:extLst>
                  <a:ext uri="{FF2B5EF4-FFF2-40B4-BE49-F238E27FC236}">
                    <a16:creationId xmlns:a16="http://schemas.microsoft.com/office/drawing/2014/main" id="{F7760447-723A-7345-932F-37ABCBE5164A}"/>
                  </a:ext>
                </a:extLst>
              </p:cNvPr>
              <p:cNvSpPr/>
              <p:nvPr/>
            </p:nvSpPr>
            <p:spPr>
              <a:xfrm>
                <a:off x="5846884" y="2420691"/>
                <a:ext cx="170741" cy="7760"/>
              </a:xfrm>
              <a:custGeom>
                <a:avLst/>
                <a:gdLst>
                  <a:gd name="connsiteX0" fmla="*/ 0 w 170741"/>
                  <a:gd name="connsiteY0" fmla="*/ 0 h 7760"/>
                  <a:gd name="connsiteX1" fmla="*/ 170742 w 170741"/>
                  <a:gd name="connsiteY1" fmla="*/ 0 h 77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70741" h="7760">
                    <a:moveTo>
                      <a:pt x="0" y="0"/>
                    </a:moveTo>
                    <a:lnTo>
                      <a:pt x="170742" y="0"/>
                    </a:lnTo>
                  </a:path>
                </a:pathLst>
              </a:custGeom>
              <a:ln w="15875" cap="rnd">
                <a:gradFill>
                  <a:gsLst>
                    <a:gs pos="0">
                      <a:schemeClr val="accent1">
                        <a:lumMod val="90000"/>
                        <a:lumOff val="10000"/>
                      </a:schemeClr>
                    </a:gs>
                    <a:gs pos="50000">
                      <a:schemeClr val="accent2"/>
                    </a:gs>
                    <a:gs pos="100000">
                      <a:schemeClr val="accent1"/>
                    </a:gs>
                  </a:gsLst>
                  <a:lin ang="2700000" scaled="0"/>
                </a:gra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44" name="任意多边形: 形状 243">
                <a:extLst>
                  <a:ext uri="{FF2B5EF4-FFF2-40B4-BE49-F238E27FC236}">
                    <a16:creationId xmlns:a16="http://schemas.microsoft.com/office/drawing/2014/main" id="{C2018918-7A6C-F88D-78D0-9A01CD194F8A}"/>
                  </a:ext>
                </a:extLst>
              </p:cNvPr>
              <p:cNvSpPr/>
              <p:nvPr/>
            </p:nvSpPr>
            <p:spPr>
              <a:xfrm>
                <a:off x="5955538" y="2544867"/>
                <a:ext cx="62087" cy="7760"/>
              </a:xfrm>
              <a:custGeom>
                <a:avLst/>
                <a:gdLst>
                  <a:gd name="connsiteX0" fmla="*/ 62088 w 62087"/>
                  <a:gd name="connsiteY0" fmla="*/ 0 h 7760"/>
                  <a:gd name="connsiteX1" fmla="*/ 0 w 62087"/>
                  <a:gd name="connsiteY1" fmla="*/ 0 h 77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2087" h="7760">
                    <a:moveTo>
                      <a:pt x="62088" y="0"/>
                    </a:moveTo>
                    <a:lnTo>
                      <a:pt x="0" y="0"/>
                    </a:lnTo>
                  </a:path>
                </a:pathLst>
              </a:custGeom>
              <a:ln w="15875" cap="rnd">
                <a:gradFill>
                  <a:gsLst>
                    <a:gs pos="0">
                      <a:schemeClr val="accent1">
                        <a:lumMod val="90000"/>
                        <a:lumOff val="10000"/>
                      </a:schemeClr>
                    </a:gs>
                    <a:gs pos="50000">
                      <a:schemeClr val="accent2"/>
                    </a:gs>
                    <a:gs pos="100000">
                      <a:schemeClr val="accent1"/>
                    </a:gs>
                  </a:gsLst>
                  <a:lin ang="2700000" scaled="0"/>
                </a:gra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45" name="任意多边形: 形状 244">
                <a:extLst>
                  <a:ext uri="{FF2B5EF4-FFF2-40B4-BE49-F238E27FC236}">
                    <a16:creationId xmlns:a16="http://schemas.microsoft.com/office/drawing/2014/main" id="{2543B1D1-A249-4C43-5E3D-A0E0064845DE}"/>
                  </a:ext>
                </a:extLst>
              </p:cNvPr>
              <p:cNvSpPr/>
              <p:nvPr/>
            </p:nvSpPr>
            <p:spPr>
              <a:xfrm rot="-10800000">
                <a:off x="5862406" y="2513823"/>
                <a:ext cx="93131" cy="62087"/>
              </a:xfrm>
              <a:custGeom>
                <a:avLst/>
                <a:gdLst>
                  <a:gd name="connsiteX0" fmla="*/ 0 w 93131"/>
                  <a:gd name="connsiteY0" fmla="*/ 0 h 62087"/>
                  <a:gd name="connsiteX1" fmla="*/ 93132 w 93131"/>
                  <a:gd name="connsiteY1" fmla="*/ 0 h 62087"/>
                  <a:gd name="connsiteX2" fmla="*/ 93132 w 93131"/>
                  <a:gd name="connsiteY2" fmla="*/ 62088 h 62087"/>
                  <a:gd name="connsiteX3" fmla="*/ 0 w 93131"/>
                  <a:gd name="connsiteY3" fmla="*/ 62088 h 620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3131" h="62087">
                    <a:moveTo>
                      <a:pt x="0" y="0"/>
                    </a:moveTo>
                    <a:lnTo>
                      <a:pt x="93132" y="0"/>
                    </a:lnTo>
                    <a:lnTo>
                      <a:pt x="93132" y="62088"/>
                    </a:lnTo>
                    <a:lnTo>
                      <a:pt x="0" y="62088"/>
                    </a:lnTo>
                    <a:close/>
                  </a:path>
                </a:pathLst>
              </a:custGeom>
              <a:noFill/>
              <a:ln w="15875" cap="rnd">
                <a:gradFill>
                  <a:gsLst>
                    <a:gs pos="0">
                      <a:schemeClr val="accent1">
                        <a:lumMod val="90000"/>
                        <a:lumOff val="10000"/>
                      </a:schemeClr>
                    </a:gs>
                    <a:gs pos="50000">
                      <a:schemeClr val="accent2"/>
                    </a:gs>
                    <a:gs pos="100000">
                      <a:schemeClr val="accent1"/>
                    </a:gs>
                  </a:gsLst>
                  <a:lin ang="2700000" scaled="0"/>
                </a:gra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46" name="任意多边形: 形状 245">
                <a:extLst>
                  <a:ext uri="{FF2B5EF4-FFF2-40B4-BE49-F238E27FC236}">
                    <a16:creationId xmlns:a16="http://schemas.microsoft.com/office/drawing/2014/main" id="{B653A204-70A2-0F10-F3E4-10B1493EB3CF}"/>
                  </a:ext>
                </a:extLst>
              </p:cNvPr>
              <p:cNvSpPr/>
              <p:nvPr/>
            </p:nvSpPr>
            <p:spPr>
              <a:xfrm>
                <a:off x="5691664" y="2544867"/>
                <a:ext cx="170741" cy="7760"/>
              </a:xfrm>
              <a:custGeom>
                <a:avLst/>
                <a:gdLst>
                  <a:gd name="connsiteX0" fmla="*/ 170742 w 170741"/>
                  <a:gd name="connsiteY0" fmla="*/ 0 h 7760"/>
                  <a:gd name="connsiteX1" fmla="*/ 0 w 170741"/>
                  <a:gd name="connsiteY1" fmla="*/ 0 h 77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70741" h="7760">
                    <a:moveTo>
                      <a:pt x="170742" y="0"/>
                    </a:moveTo>
                    <a:lnTo>
                      <a:pt x="0" y="0"/>
                    </a:lnTo>
                  </a:path>
                </a:pathLst>
              </a:custGeom>
              <a:ln w="15875" cap="rnd">
                <a:gradFill>
                  <a:gsLst>
                    <a:gs pos="0">
                      <a:schemeClr val="accent1">
                        <a:lumMod val="90000"/>
                        <a:lumOff val="10000"/>
                      </a:schemeClr>
                    </a:gs>
                    <a:gs pos="50000">
                      <a:schemeClr val="accent2"/>
                    </a:gs>
                    <a:gs pos="100000">
                      <a:schemeClr val="accent1"/>
                    </a:gs>
                  </a:gsLst>
                  <a:lin ang="2700000" scaled="0"/>
                </a:gra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47" name="任意多边形: 形状 246">
                <a:extLst>
                  <a:ext uri="{FF2B5EF4-FFF2-40B4-BE49-F238E27FC236}">
                    <a16:creationId xmlns:a16="http://schemas.microsoft.com/office/drawing/2014/main" id="{CD1CAB16-2E64-C17C-2964-A575EE1343F7}"/>
                  </a:ext>
                </a:extLst>
              </p:cNvPr>
              <p:cNvSpPr/>
              <p:nvPr/>
            </p:nvSpPr>
            <p:spPr>
              <a:xfrm>
                <a:off x="5691664" y="2669043"/>
                <a:ext cx="62087" cy="7760"/>
              </a:xfrm>
              <a:custGeom>
                <a:avLst/>
                <a:gdLst>
                  <a:gd name="connsiteX0" fmla="*/ 0 w 62087"/>
                  <a:gd name="connsiteY0" fmla="*/ 0 h 7760"/>
                  <a:gd name="connsiteX1" fmla="*/ 62088 w 62087"/>
                  <a:gd name="connsiteY1" fmla="*/ 0 h 77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2087" h="7760">
                    <a:moveTo>
                      <a:pt x="0" y="0"/>
                    </a:moveTo>
                    <a:lnTo>
                      <a:pt x="62088" y="0"/>
                    </a:lnTo>
                  </a:path>
                </a:pathLst>
              </a:custGeom>
              <a:ln w="15875" cap="rnd">
                <a:gradFill>
                  <a:gsLst>
                    <a:gs pos="0">
                      <a:schemeClr val="accent1">
                        <a:lumMod val="90000"/>
                        <a:lumOff val="10000"/>
                      </a:schemeClr>
                    </a:gs>
                    <a:gs pos="50000">
                      <a:schemeClr val="accent2"/>
                    </a:gs>
                    <a:gs pos="100000">
                      <a:schemeClr val="accent1"/>
                    </a:gs>
                  </a:gsLst>
                  <a:lin ang="2700000" scaled="0"/>
                </a:gra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48" name="任意多边形: 形状 247">
                <a:extLst>
                  <a:ext uri="{FF2B5EF4-FFF2-40B4-BE49-F238E27FC236}">
                    <a16:creationId xmlns:a16="http://schemas.microsoft.com/office/drawing/2014/main" id="{80804387-1646-2560-EF1C-60DEE0CB24FB}"/>
                  </a:ext>
                </a:extLst>
              </p:cNvPr>
              <p:cNvSpPr/>
              <p:nvPr/>
            </p:nvSpPr>
            <p:spPr>
              <a:xfrm>
                <a:off x="5753752" y="2637999"/>
                <a:ext cx="93131" cy="62087"/>
              </a:xfrm>
              <a:custGeom>
                <a:avLst/>
                <a:gdLst>
                  <a:gd name="connsiteX0" fmla="*/ 0 w 93131"/>
                  <a:gd name="connsiteY0" fmla="*/ 0 h 62087"/>
                  <a:gd name="connsiteX1" fmla="*/ 93132 w 93131"/>
                  <a:gd name="connsiteY1" fmla="*/ 0 h 62087"/>
                  <a:gd name="connsiteX2" fmla="*/ 93132 w 93131"/>
                  <a:gd name="connsiteY2" fmla="*/ 62088 h 62087"/>
                  <a:gd name="connsiteX3" fmla="*/ 0 w 93131"/>
                  <a:gd name="connsiteY3" fmla="*/ 62088 h 620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3131" h="62087">
                    <a:moveTo>
                      <a:pt x="0" y="0"/>
                    </a:moveTo>
                    <a:lnTo>
                      <a:pt x="93132" y="0"/>
                    </a:lnTo>
                    <a:lnTo>
                      <a:pt x="93132" y="62088"/>
                    </a:lnTo>
                    <a:lnTo>
                      <a:pt x="0" y="62088"/>
                    </a:lnTo>
                    <a:close/>
                  </a:path>
                </a:pathLst>
              </a:custGeom>
              <a:noFill/>
              <a:ln w="15875" cap="rnd">
                <a:gradFill>
                  <a:gsLst>
                    <a:gs pos="0">
                      <a:schemeClr val="accent1">
                        <a:lumMod val="90000"/>
                        <a:lumOff val="10000"/>
                      </a:schemeClr>
                    </a:gs>
                    <a:gs pos="50000">
                      <a:schemeClr val="accent2"/>
                    </a:gs>
                    <a:gs pos="100000">
                      <a:schemeClr val="accent1"/>
                    </a:gs>
                  </a:gsLst>
                  <a:lin ang="2700000" scaled="0"/>
                </a:gra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49" name="任意多边形: 形状 248">
                <a:extLst>
                  <a:ext uri="{FF2B5EF4-FFF2-40B4-BE49-F238E27FC236}">
                    <a16:creationId xmlns:a16="http://schemas.microsoft.com/office/drawing/2014/main" id="{8E130EC4-AAC1-26DF-5D04-F926CD84DAB8}"/>
                  </a:ext>
                </a:extLst>
              </p:cNvPr>
              <p:cNvSpPr/>
              <p:nvPr/>
            </p:nvSpPr>
            <p:spPr>
              <a:xfrm>
                <a:off x="5846884" y="2669043"/>
                <a:ext cx="170741" cy="7760"/>
              </a:xfrm>
              <a:custGeom>
                <a:avLst/>
                <a:gdLst>
                  <a:gd name="connsiteX0" fmla="*/ 0 w 170741"/>
                  <a:gd name="connsiteY0" fmla="*/ 0 h 7760"/>
                  <a:gd name="connsiteX1" fmla="*/ 170742 w 170741"/>
                  <a:gd name="connsiteY1" fmla="*/ 0 h 77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70741" h="7760">
                    <a:moveTo>
                      <a:pt x="0" y="0"/>
                    </a:moveTo>
                    <a:lnTo>
                      <a:pt x="170742" y="0"/>
                    </a:lnTo>
                  </a:path>
                </a:pathLst>
              </a:custGeom>
              <a:ln w="15875" cap="rnd">
                <a:gradFill>
                  <a:gsLst>
                    <a:gs pos="0">
                      <a:schemeClr val="accent1">
                        <a:lumMod val="90000"/>
                        <a:lumOff val="10000"/>
                      </a:schemeClr>
                    </a:gs>
                    <a:gs pos="50000">
                      <a:schemeClr val="accent2"/>
                    </a:gs>
                    <a:gs pos="100000">
                      <a:schemeClr val="accent1"/>
                    </a:gs>
                  </a:gsLst>
                  <a:lin ang="2700000" scaled="0"/>
                </a:gra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254" name="组合 253">
            <a:extLst>
              <a:ext uri="{FF2B5EF4-FFF2-40B4-BE49-F238E27FC236}">
                <a16:creationId xmlns:a16="http://schemas.microsoft.com/office/drawing/2014/main" id="{DE3AE134-55A8-79A0-2F13-F903CBE49CFC}"/>
              </a:ext>
            </a:extLst>
          </p:cNvPr>
          <p:cNvGrpSpPr/>
          <p:nvPr/>
        </p:nvGrpSpPr>
        <p:grpSpPr>
          <a:xfrm>
            <a:off x="807051" y="4394786"/>
            <a:ext cx="2338853" cy="1840914"/>
            <a:chOff x="1164784" y="3835306"/>
            <a:chExt cx="2338853" cy="1840914"/>
          </a:xfrm>
        </p:grpSpPr>
        <p:cxnSp>
          <p:nvCxnSpPr>
            <p:cNvPr id="261" name="直接连接符 260">
              <a:extLst>
                <a:ext uri="{FF2B5EF4-FFF2-40B4-BE49-F238E27FC236}">
                  <a16:creationId xmlns:a16="http://schemas.microsoft.com/office/drawing/2014/main" id="{7F8E6968-CDCB-9990-D15A-88E80CEB7230}"/>
                </a:ext>
              </a:extLst>
            </p:cNvPr>
            <p:cNvCxnSpPr>
              <a:cxnSpLocks/>
            </p:cNvCxnSpPr>
            <p:nvPr/>
          </p:nvCxnSpPr>
          <p:spPr>
            <a:xfrm>
              <a:off x="1164784" y="3835306"/>
              <a:ext cx="2338853" cy="0"/>
            </a:xfrm>
            <a:prstGeom prst="line">
              <a:avLst/>
            </a:prstGeom>
            <a:ln>
              <a:solidFill>
                <a:schemeClr val="accent1">
                  <a:alpha val="70000"/>
                </a:schemeClr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2" name="直接连接符 261">
              <a:extLst>
                <a:ext uri="{FF2B5EF4-FFF2-40B4-BE49-F238E27FC236}">
                  <a16:creationId xmlns:a16="http://schemas.microsoft.com/office/drawing/2014/main" id="{49AF1D89-0D40-B8A8-E663-D18DD4FE747A}"/>
                </a:ext>
              </a:extLst>
            </p:cNvPr>
            <p:cNvCxnSpPr>
              <a:cxnSpLocks/>
            </p:cNvCxnSpPr>
            <p:nvPr/>
          </p:nvCxnSpPr>
          <p:spPr>
            <a:xfrm>
              <a:off x="1164784" y="5676220"/>
              <a:ext cx="2338853" cy="0"/>
            </a:xfrm>
            <a:prstGeom prst="line">
              <a:avLst/>
            </a:prstGeom>
            <a:ln>
              <a:solidFill>
                <a:schemeClr val="accent1">
                  <a:alpha val="70000"/>
                </a:schemeClr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5" name="组合 254">
            <a:extLst>
              <a:ext uri="{FF2B5EF4-FFF2-40B4-BE49-F238E27FC236}">
                <a16:creationId xmlns:a16="http://schemas.microsoft.com/office/drawing/2014/main" id="{D2E45107-26F0-5DA2-4473-643C40B52043}"/>
              </a:ext>
            </a:extLst>
          </p:cNvPr>
          <p:cNvGrpSpPr/>
          <p:nvPr/>
        </p:nvGrpSpPr>
        <p:grpSpPr>
          <a:xfrm>
            <a:off x="1171250" y="3658945"/>
            <a:ext cx="1610454" cy="467272"/>
            <a:chOff x="492455" y="-2844225"/>
            <a:chExt cx="1610454" cy="467272"/>
          </a:xfrm>
        </p:grpSpPr>
        <p:sp>
          <p:nvSpPr>
            <p:cNvPr id="259" name="矩形: 圆角 258">
              <a:extLst>
                <a:ext uri="{FF2B5EF4-FFF2-40B4-BE49-F238E27FC236}">
                  <a16:creationId xmlns:a16="http://schemas.microsoft.com/office/drawing/2014/main" id="{A076FDD8-0F54-2C67-235F-9B19B3D0A34C}"/>
                </a:ext>
              </a:extLst>
            </p:cNvPr>
            <p:cNvSpPr/>
            <p:nvPr/>
          </p:nvSpPr>
          <p:spPr>
            <a:xfrm>
              <a:off x="492456" y="-2844225"/>
              <a:ext cx="1610453" cy="467272"/>
            </a:xfrm>
            <a:prstGeom prst="roundRect">
              <a:avLst>
                <a:gd name="adj" fmla="val 50000"/>
              </a:avLst>
            </a:prstGeom>
            <a:gradFill>
              <a:gsLst>
                <a:gs pos="97126">
                  <a:schemeClr val="accent1"/>
                </a:gs>
                <a:gs pos="50000">
                  <a:schemeClr val="accent2"/>
                </a:gs>
                <a:gs pos="0">
                  <a:schemeClr val="accent1"/>
                </a:gs>
              </a:gsLst>
              <a:lin ang="1200000" scaled="0"/>
            </a:gradFill>
            <a:ln>
              <a:noFill/>
            </a:ln>
            <a:effectLst>
              <a:reflection blurRad="63500" stA="30000" endPos="40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7620" tIns="33810" rIns="67620" bIns="33810" rtlCol="0" anchor="ctr"/>
            <a:lstStyle/>
            <a:p>
              <a:pPr algn="ctr"/>
              <a:endParaRPr lang="zh-CN" altLang="zh-CN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0" name="文本框 259">
              <a:extLst>
                <a:ext uri="{FF2B5EF4-FFF2-40B4-BE49-F238E27FC236}">
                  <a16:creationId xmlns:a16="http://schemas.microsoft.com/office/drawing/2014/main" id="{5C3A7E5D-28B1-9FD1-6CA0-8C9E0814F2DD}"/>
                </a:ext>
              </a:extLst>
            </p:cNvPr>
            <p:cNvSpPr txBox="1"/>
            <p:nvPr/>
          </p:nvSpPr>
          <p:spPr>
            <a:xfrm>
              <a:off x="492455" y="-2810644"/>
              <a:ext cx="161045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小标题</a:t>
              </a:r>
            </a:p>
          </p:txBody>
        </p:sp>
      </p:grpSp>
      <p:sp>
        <p:nvSpPr>
          <p:cNvPr id="256" name="文本框 255">
            <a:extLst>
              <a:ext uri="{FF2B5EF4-FFF2-40B4-BE49-F238E27FC236}">
                <a16:creationId xmlns:a16="http://schemas.microsoft.com/office/drawing/2014/main" id="{50F8D3CC-033B-3E85-B85C-8AC628F6E9DE}"/>
              </a:ext>
            </a:extLst>
          </p:cNvPr>
          <p:cNvSpPr txBox="1"/>
          <p:nvPr/>
        </p:nvSpPr>
        <p:spPr>
          <a:xfrm>
            <a:off x="833763" y="4618542"/>
            <a:ext cx="2285428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ctr">
              <a:buFont typeface="Wingdings" panose="05000000000000000000" pitchFamily="2" charset="2"/>
              <a:buChar char="ü"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此处输入你的正文</a:t>
            </a:r>
          </a:p>
        </p:txBody>
      </p:sp>
      <p:sp>
        <p:nvSpPr>
          <p:cNvPr id="257" name="文本框 256">
            <a:extLst>
              <a:ext uri="{FF2B5EF4-FFF2-40B4-BE49-F238E27FC236}">
                <a16:creationId xmlns:a16="http://schemas.microsoft.com/office/drawing/2014/main" id="{05F9ABCF-3DB8-4070-9AC0-DA702CAB6D9E}"/>
              </a:ext>
            </a:extLst>
          </p:cNvPr>
          <p:cNvSpPr txBox="1"/>
          <p:nvPr/>
        </p:nvSpPr>
        <p:spPr>
          <a:xfrm>
            <a:off x="833763" y="5135333"/>
            <a:ext cx="2285428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ctr">
              <a:buFont typeface="Wingdings" panose="05000000000000000000" pitchFamily="2" charset="2"/>
              <a:buChar char="ü"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此处输入你的正文</a:t>
            </a:r>
          </a:p>
        </p:txBody>
      </p:sp>
      <p:sp>
        <p:nvSpPr>
          <p:cNvPr id="258" name="文本框 257">
            <a:extLst>
              <a:ext uri="{FF2B5EF4-FFF2-40B4-BE49-F238E27FC236}">
                <a16:creationId xmlns:a16="http://schemas.microsoft.com/office/drawing/2014/main" id="{75AEEB3C-7B1B-2CCD-1A1D-6BF5BE497651}"/>
              </a:ext>
            </a:extLst>
          </p:cNvPr>
          <p:cNvSpPr txBox="1"/>
          <p:nvPr/>
        </p:nvSpPr>
        <p:spPr>
          <a:xfrm>
            <a:off x="833763" y="5652124"/>
            <a:ext cx="2285428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ctr">
              <a:buFont typeface="Wingdings" panose="05000000000000000000" pitchFamily="2" charset="2"/>
              <a:buChar char="ü"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此处输入你的正文</a:t>
            </a:r>
          </a:p>
        </p:txBody>
      </p: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D76E6A3B-76EA-59B8-A891-A6F94196099E}"/>
              </a:ext>
            </a:extLst>
          </p:cNvPr>
          <p:cNvSpPr/>
          <p:nvPr/>
        </p:nvSpPr>
        <p:spPr>
          <a:xfrm rot="420570">
            <a:off x="8262482" y="20274"/>
            <a:ext cx="3397543" cy="6785999"/>
          </a:xfrm>
          <a:custGeom>
            <a:avLst/>
            <a:gdLst>
              <a:gd name="connsiteX0" fmla="*/ 1026921 w 3397543"/>
              <a:gd name="connsiteY0" fmla="*/ 36630 h 6785999"/>
              <a:gd name="connsiteX1" fmla="*/ 1324832 w 3397543"/>
              <a:gd name="connsiteY1" fmla="*/ 0 h 6785999"/>
              <a:gd name="connsiteX2" fmla="*/ 1519844 w 3397543"/>
              <a:gd name="connsiteY2" fmla="*/ 207663 h 6785999"/>
              <a:gd name="connsiteX3" fmla="*/ 3361754 w 3397543"/>
              <a:gd name="connsiteY3" fmla="*/ 6252862 h 6785999"/>
              <a:gd name="connsiteX4" fmla="*/ 3312174 w 3397543"/>
              <a:gd name="connsiteY4" fmla="*/ 6665294 h 6785999"/>
              <a:gd name="connsiteX5" fmla="*/ 2330460 w 3397543"/>
              <a:gd name="connsiteY5" fmla="*/ 6785999 h 6785999"/>
              <a:gd name="connsiteX6" fmla="*/ 2383698 w 3397543"/>
              <a:gd name="connsiteY6" fmla="*/ 6479214 h 6785999"/>
              <a:gd name="connsiteX7" fmla="*/ 112528 w 3397543"/>
              <a:gd name="connsiteY7" fmla="*/ 266509 h 6785999"/>
              <a:gd name="connsiteX8" fmla="*/ 0 w 3397543"/>
              <a:gd name="connsiteY8" fmla="*/ 183516 h 6785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97543" h="6785999">
                <a:moveTo>
                  <a:pt x="1026921" y="36630"/>
                </a:moveTo>
                <a:lnTo>
                  <a:pt x="1324832" y="0"/>
                </a:lnTo>
                <a:lnTo>
                  <a:pt x="1519844" y="207663"/>
                </a:lnTo>
                <a:cubicBezTo>
                  <a:pt x="2870069" y="1774729"/>
                  <a:pt x="3568450" y="3993895"/>
                  <a:pt x="3361754" y="6252862"/>
                </a:cubicBezTo>
                <a:lnTo>
                  <a:pt x="3312174" y="6665294"/>
                </a:lnTo>
                <a:lnTo>
                  <a:pt x="2330460" y="6785999"/>
                </a:lnTo>
                <a:lnTo>
                  <a:pt x="2383698" y="6479214"/>
                </a:lnTo>
                <a:cubicBezTo>
                  <a:pt x="2720406" y="4059190"/>
                  <a:pt x="1820951" y="1643980"/>
                  <a:pt x="112528" y="266509"/>
                </a:cubicBezTo>
                <a:lnTo>
                  <a:pt x="0" y="183516"/>
                </a:lnTo>
                <a:close/>
              </a:path>
            </a:pathLst>
          </a:custGeom>
          <a:gradFill>
            <a:gsLst>
              <a:gs pos="11927">
                <a:schemeClr val="accent1">
                  <a:alpha val="40000"/>
                </a:schemeClr>
              </a:gs>
              <a:gs pos="56000">
                <a:schemeClr val="accent1">
                  <a:alpha val="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alpha val="0"/>
                  </a:schemeClr>
                </a:gs>
                <a:gs pos="10000">
                  <a:schemeClr val="accent1">
                    <a:alpha val="50000"/>
                  </a:schemeClr>
                </a:gs>
                <a:gs pos="81000">
                  <a:schemeClr val="accent2">
                    <a:alpha val="0"/>
                  </a:schemeClr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FFFFFF"/>
                </a:solidFill>
                <a:latin typeface="等线" panose="020F050202020403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FFFFFF"/>
                </a:solidFill>
                <a:latin typeface="等线" panose="020F0502020204030204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FFFFFF"/>
                </a:solidFill>
                <a:latin typeface="等线" panose="020F0502020204030204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FFFFFF"/>
                </a:solidFill>
                <a:latin typeface="等线" panose="020F0502020204030204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FFFFFF"/>
                </a:solidFill>
                <a:latin typeface="等线" panose="020F0502020204030204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FFFFFF"/>
                </a:solidFill>
                <a:latin typeface="等线" panose="020F0502020204030204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FFFFFF"/>
                </a:solidFill>
                <a:latin typeface="等线" panose="020F0502020204030204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FFFFFF"/>
                </a:solidFill>
                <a:latin typeface="等线" panose="020F0502020204030204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FFFFFF"/>
                </a:solidFill>
                <a:latin typeface="等线" panose="020F0502020204030204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0EC5BAED-8561-55A0-A367-50D4038CFFE2}"/>
              </a:ext>
            </a:extLst>
          </p:cNvPr>
          <p:cNvGrpSpPr/>
          <p:nvPr/>
        </p:nvGrpSpPr>
        <p:grpSpPr>
          <a:xfrm>
            <a:off x="-161015" y="566785"/>
            <a:ext cx="691313" cy="314229"/>
            <a:chOff x="90880" y="1784921"/>
            <a:chExt cx="296542" cy="157941"/>
          </a:xfrm>
        </p:grpSpPr>
        <p:sp>
          <p:nvSpPr>
            <p:cNvPr id="3" name="平行四边形 2">
              <a:extLst>
                <a:ext uri="{FF2B5EF4-FFF2-40B4-BE49-F238E27FC236}">
                  <a16:creationId xmlns:a16="http://schemas.microsoft.com/office/drawing/2014/main" id="{3F86E511-BE8C-42F3-B8CE-F3158FE1000C}"/>
                </a:ext>
              </a:extLst>
            </p:cNvPr>
            <p:cNvSpPr/>
            <p:nvPr/>
          </p:nvSpPr>
          <p:spPr>
            <a:xfrm>
              <a:off x="187235" y="1833928"/>
              <a:ext cx="200187" cy="77609"/>
            </a:xfrm>
            <a:prstGeom prst="parallelogram">
              <a:avLst>
                <a:gd name="adj" fmla="val 37547"/>
              </a:avLst>
            </a:prstGeom>
            <a:gradFill flip="none" rotWithShape="1">
              <a:gsLst>
                <a:gs pos="35000">
                  <a:srgbClr val="E2AE50">
                    <a:alpha val="0"/>
                  </a:srgbClr>
                </a:gs>
                <a:gs pos="89000">
                  <a:srgbClr val="FFEFBD">
                    <a:alpha val="40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>
              <a:outerShdw blurRad="1270000" dist="127000" dir="5400000" algn="t" rotWithShape="0">
                <a:schemeClr val="accent1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" name="平行四边形 3">
              <a:extLst>
                <a:ext uri="{FF2B5EF4-FFF2-40B4-BE49-F238E27FC236}">
                  <a16:creationId xmlns:a16="http://schemas.microsoft.com/office/drawing/2014/main" id="{690F90D7-49A5-03E0-48EB-DB85B04DECFE}"/>
                </a:ext>
              </a:extLst>
            </p:cNvPr>
            <p:cNvSpPr/>
            <p:nvPr/>
          </p:nvSpPr>
          <p:spPr>
            <a:xfrm>
              <a:off x="123162" y="1878552"/>
              <a:ext cx="200187" cy="64310"/>
            </a:xfrm>
            <a:prstGeom prst="parallelogram">
              <a:avLst>
                <a:gd name="adj" fmla="val 37547"/>
              </a:avLst>
            </a:prstGeom>
            <a:gradFill flip="none" rotWithShape="1">
              <a:gsLst>
                <a:gs pos="22000">
                  <a:srgbClr val="E2AE50">
                    <a:alpha val="0"/>
                  </a:srgbClr>
                </a:gs>
                <a:gs pos="100000">
                  <a:srgbClr val="E2AE50">
                    <a:alpha val="70000"/>
                  </a:srgbClr>
                </a:gs>
              </a:gsLst>
              <a:lin ang="0" scaled="0"/>
              <a:tileRect/>
            </a:gradFill>
            <a:ln>
              <a:noFill/>
            </a:ln>
            <a:effectLst>
              <a:outerShdw blurRad="1270000" dist="127000" dir="5400000" algn="t" rotWithShape="0">
                <a:schemeClr val="accent1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" name="平行四边形 4">
              <a:extLst>
                <a:ext uri="{FF2B5EF4-FFF2-40B4-BE49-F238E27FC236}">
                  <a16:creationId xmlns:a16="http://schemas.microsoft.com/office/drawing/2014/main" id="{B7DBAC66-D7FA-F6B4-6E41-F2476CFE382C}"/>
                </a:ext>
              </a:extLst>
            </p:cNvPr>
            <p:cNvSpPr/>
            <p:nvPr/>
          </p:nvSpPr>
          <p:spPr>
            <a:xfrm>
              <a:off x="90880" y="1784921"/>
              <a:ext cx="200187" cy="73362"/>
            </a:xfrm>
            <a:prstGeom prst="parallelogram">
              <a:avLst>
                <a:gd name="adj" fmla="val 37547"/>
              </a:avLst>
            </a:prstGeom>
            <a:noFill/>
            <a:ln w="6350">
              <a:gradFill>
                <a:gsLst>
                  <a:gs pos="39000">
                    <a:schemeClr val="accent1">
                      <a:alpha val="0"/>
                    </a:schemeClr>
                  </a:gs>
                  <a:gs pos="87000">
                    <a:schemeClr val="accent1">
                      <a:alpha val="70000"/>
                    </a:schemeClr>
                  </a:gs>
                </a:gsLst>
                <a:lin ang="0" scaled="0"/>
              </a:gradFill>
            </a:ln>
            <a:effectLst>
              <a:outerShdw blurRad="1270000" dist="127000" dir="5400000" algn="t" rotWithShape="0">
                <a:schemeClr val="accent1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6" name="文本框 5">
            <a:extLst>
              <a:ext uri="{FF2B5EF4-FFF2-40B4-BE49-F238E27FC236}">
                <a16:creationId xmlns:a16="http://schemas.microsoft.com/office/drawing/2014/main" id="{6A602997-24F0-FF58-DE7C-A20F2E88AD17}"/>
              </a:ext>
            </a:extLst>
          </p:cNvPr>
          <p:cNvSpPr txBox="1"/>
          <p:nvPr/>
        </p:nvSpPr>
        <p:spPr>
          <a:xfrm>
            <a:off x="605554" y="431512"/>
            <a:ext cx="5795245" cy="553382"/>
          </a:xfrm>
          <a:prstGeom prst="rect">
            <a:avLst/>
          </a:prstGeom>
          <a:noFill/>
          <a:effectLst/>
        </p:spPr>
        <p:txBody>
          <a:bodyPr wrap="square" lIns="60350" tIns="30175" rIns="60350" bIns="30175">
            <a:spAutoFit/>
          </a:bodyPr>
          <a:lstStyle>
            <a:defPPr>
              <a:defRPr lang="zh-CN"/>
            </a:defPPr>
            <a:lvl1pPr algn="just">
              <a:defRPr sz="3200" b="1">
                <a:gradFill>
                  <a:gsLst>
                    <a:gs pos="100000">
                      <a:schemeClr val="accent1"/>
                    </a:gs>
                    <a:gs pos="0">
                      <a:schemeClr val="accent1">
                        <a:lumMod val="90000"/>
                        <a:lumOff val="10000"/>
                      </a:schemeClr>
                    </a:gs>
                    <a:gs pos="69000">
                      <a:schemeClr val="accent2"/>
                    </a:gs>
                  </a:gsLst>
                  <a:lin ang="5400000" scaled="1"/>
                </a:gradFill>
                <a:effectLst>
                  <a:outerShdw blurRad="63500" dist="25400" dir="2700007" algn="t" rotWithShape="0">
                    <a:srgbClr val="006479">
                      <a:alpha val="15000"/>
                    </a:srgbClr>
                  </a:outerShdw>
                </a:effectLst>
                <a:latin typeface="+mj-ea"/>
                <a:ea typeface="+mj-ea"/>
              </a:defRPr>
            </a:lvl1pPr>
            <a:lvl2pPr marL="0" marR="0" lvl="1" indent="0"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8800" b="1">
                <a:gradFill>
                  <a:gsLst>
                    <a:gs pos="0">
                      <a:srgbClr val="006479"/>
                    </a:gs>
                    <a:gs pos="100000">
                      <a:srgbClr val="00C2B9"/>
                    </a:gs>
                    <a:gs pos="57000">
                      <a:srgbClr val="008780"/>
                    </a:gs>
                  </a:gsLst>
                  <a:lin ang="54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2pPr>
          </a:lstStyle>
          <a:p>
            <a:r>
              <a:rPr lang="zh-CN" altLang="en-US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研究成果与应用</a:t>
            </a:r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D5B342E5-D1E2-B36E-5311-A9FF421914F1}"/>
              </a:ext>
            </a:extLst>
          </p:cNvPr>
          <p:cNvCxnSpPr>
            <a:cxnSpLocks/>
          </p:cNvCxnSpPr>
          <p:nvPr/>
        </p:nvCxnSpPr>
        <p:spPr>
          <a:xfrm>
            <a:off x="0" y="1028700"/>
            <a:ext cx="12192000" cy="0"/>
          </a:xfrm>
          <a:prstGeom prst="line">
            <a:avLst/>
          </a:prstGeom>
          <a:ln w="9525">
            <a:gradFill>
              <a:gsLst>
                <a:gs pos="0">
                  <a:schemeClr val="accent1"/>
                </a:gs>
                <a:gs pos="82000">
                  <a:schemeClr val="accent2">
                    <a:alpha val="0"/>
                  </a:schemeClr>
                </a:gs>
              </a:gsLst>
              <a:lin ang="0" scaled="0"/>
            </a:gra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9" name="图形 4">
            <a:extLst>
              <a:ext uri="{FF2B5EF4-FFF2-40B4-BE49-F238E27FC236}">
                <a16:creationId xmlns:a16="http://schemas.microsoft.com/office/drawing/2014/main" id="{885ADD18-857C-8152-13FE-40AED0BD16BA}"/>
              </a:ext>
            </a:extLst>
          </p:cNvPr>
          <p:cNvGrpSpPr/>
          <p:nvPr/>
        </p:nvGrpSpPr>
        <p:grpSpPr>
          <a:xfrm>
            <a:off x="10397566" y="333104"/>
            <a:ext cx="1121331" cy="385666"/>
            <a:chOff x="3162257" y="2620396"/>
            <a:chExt cx="5190441" cy="1785178"/>
          </a:xfrm>
        </p:grpSpPr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4241CB34-32E0-4D67-F9A9-BEC57C846DBC}"/>
                </a:ext>
              </a:extLst>
            </p:cNvPr>
            <p:cNvSpPr/>
            <p:nvPr/>
          </p:nvSpPr>
          <p:spPr>
            <a:xfrm>
              <a:off x="5405780" y="2920931"/>
              <a:ext cx="2925307" cy="889799"/>
            </a:xfrm>
            <a:custGeom>
              <a:avLst/>
              <a:gdLst>
                <a:gd name="connsiteX0" fmla="*/ 2677202 w 2925307"/>
                <a:gd name="connsiteY0" fmla="*/ 369138 h 889799"/>
                <a:gd name="connsiteX1" fmla="*/ 2634120 w 2925307"/>
                <a:gd name="connsiteY1" fmla="*/ 369138 h 889799"/>
                <a:gd name="connsiteX2" fmla="*/ 2644083 w 2925307"/>
                <a:gd name="connsiteY2" fmla="*/ 355891 h 889799"/>
                <a:gd name="connsiteX3" fmla="*/ 2644083 w 2925307"/>
                <a:gd name="connsiteY3" fmla="*/ 339308 h 889799"/>
                <a:gd name="connsiteX4" fmla="*/ 2657780 w 2925307"/>
                <a:gd name="connsiteY4" fmla="*/ 316350 h 889799"/>
                <a:gd name="connsiteX5" fmla="*/ 2657378 w 2925307"/>
                <a:gd name="connsiteY5" fmla="*/ 309478 h 889799"/>
                <a:gd name="connsiteX6" fmla="*/ 2657378 w 2925307"/>
                <a:gd name="connsiteY6" fmla="*/ 286273 h 889799"/>
                <a:gd name="connsiteX7" fmla="*/ 2650509 w 2925307"/>
                <a:gd name="connsiteY7" fmla="*/ 273025 h 889799"/>
                <a:gd name="connsiteX8" fmla="*/ 2650509 w 2925307"/>
                <a:gd name="connsiteY8" fmla="*/ 263065 h 889799"/>
                <a:gd name="connsiteX9" fmla="*/ 2650509 w 2925307"/>
                <a:gd name="connsiteY9" fmla="*/ 186825 h 889799"/>
                <a:gd name="connsiteX10" fmla="*/ 2650509 w 2925307"/>
                <a:gd name="connsiteY10" fmla="*/ 173429 h 889799"/>
                <a:gd name="connsiteX11" fmla="*/ 2672622 w 2925307"/>
                <a:gd name="connsiteY11" fmla="*/ 169047 h 889799"/>
                <a:gd name="connsiteX12" fmla="*/ 2690296 w 2925307"/>
                <a:gd name="connsiteY12" fmla="*/ 160182 h 889799"/>
                <a:gd name="connsiteX13" fmla="*/ 2720182 w 2925307"/>
                <a:gd name="connsiteY13" fmla="*/ 160182 h 889799"/>
                <a:gd name="connsiteX14" fmla="*/ 2733438 w 2925307"/>
                <a:gd name="connsiteY14" fmla="*/ 176764 h 889799"/>
                <a:gd name="connsiteX15" fmla="*/ 2683629 w 2925307"/>
                <a:gd name="connsiteY15" fmla="*/ 223227 h 889799"/>
                <a:gd name="connsiteX16" fmla="*/ 2683629 w 2925307"/>
                <a:gd name="connsiteY16" fmla="*/ 239760 h 889799"/>
                <a:gd name="connsiteX17" fmla="*/ 2713514 w 2925307"/>
                <a:gd name="connsiteY17" fmla="*/ 296132 h 889799"/>
                <a:gd name="connsiteX18" fmla="*/ 2670373 w 2925307"/>
                <a:gd name="connsiteY18" fmla="*/ 345931 h 889799"/>
                <a:gd name="connsiteX19" fmla="*/ 2670373 w 2925307"/>
                <a:gd name="connsiteY19" fmla="*/ 349268 h 889799"/>
                <a:gd name="connsiteX20" fmla="*/ 2690296 w 2925307"/>
                <a:gd name="connsiteY20" fmla="*/ 359228 h 889799"/>
                <a:gd name="connsiteX21" fmla="*/ 2733438 w 2925307"/>
                <a:gd name="connsiteY21" fmla="*/ 322775 h 889799"/>
                <a:gd name="connsiteX22" fmla="*/ 2779853 w 2925307"/>
                <a:gd name="connsiteY22" fmla="*/ 292895 h 889799"/>
                <a:gd name="connsiteX23" fmla="*/ 2807208 w 2925307"/>
                <a:gd name="connsiteY23" fmla="*/ 263863 h 889799"/>
                <a:gd name="connsiteX24" fmla="*/ 2826268 w 2925307"/>
                <a:gd name="connsiteY24" fmla="*/ 229900 h 889799"/>
                <a:gd name="connsiteX25" fmla="*/ 2826268 w 2925307"/>
                <a:gd name="connsiteY25" fmla="*/ 206644 h 889799"/>
                <a:gd name="connsiteX26" fmla="*/ 2803070 w 2925307"/>
                <a:gd name="connsiteY26" fmla="*/ 190062 h 889799"/>
                <a:gd name="connsiteX27" fmla="*/ 2799836 w 2925307"/>
                <a:gd name="connsiteY27" fmla="*/ 163469 h 889799"/>
                <a:gd name="connsiteX28" fmla="*/ 2859587 w 2925307"/>
                <a:gd name="connsiteY28" fmla="*/ 110383 h 889799"/>
                <a:gd name="connsiteX29" fmla="*/ 2859587 w 2925307"/>
                <a:gd name="connsiteY29" fmla="*/ 97236 h 889799"/>
                <a:gd name="connsiteX30" fmla="*/ 2823094 w 2925307"/>
                <a:gd name="connsiteY30" fmla="*/ 83941 h 889799"/>
                <a:gd name="connsiteX31" fmla="*/ 2809838 w 2925307"/>
                <a:gd name="connsiteY31" fmla="*/ 64021 h 889799"/>
                <a:gd name="connsiteX32" fmla="*/ 2809838 w 2925307"/>
                <a:gd name="connsiteY32" fmla="*/ 53912 h 889799"/>
                <a:gd name="connsiteX33" fmla="*/ 2773325 w 2925307"/>
                <a:gd name="connsiteY33" fmla="*/ 877 h 889799"/>
                <a:gd name="connsiteX34" fmla="*/ 2730244 w 2925307"/>
                <a:gd name="connsiteY34" fmla="*/ 30755 h 889799"/>
                <a:gd name="connsiteX35" fmla="*/ 2736872 w 2925307"/>
                <a:gd name="connsiteY35" fmla="*/ 73881 h 889799"/>
                <a:gd name="connsiteX36" fmla="*/ 2736872 w 2925307"/>
                <a:gd name="connsiteY36" fmla="*/ 83841 h 889799"/>
                <a:gd name="connsiteX37" fmla="*/ 2653984 w 2925307"/>
                <a:gd name="connsiteY37" fmla="*/ 130303 h 889799"/>
                <a:gd name="connsiteX38" fmla="*/ 2637354 w 2925307"/>
                <a:gd name="connsiteY38" fmla="*/ 113721 h 889799"/>
                <a:gd name="connsiteX39" fmla="*/ 2637354 w 2925307"/>
                <a:gd name="connsiteY39" fmla="*/ 80654 h 889799"/>
                <a:gd name="connsiteX40" fmla="*/ 2587545 w 2925307"/>
                <a:gd name="connsiteY40" fmla="*/ 40816 h 889799"/>
                <a:gd name="connsiteX41" fmla="*/ 2581519 w 2925307"/>
                <a:gd name="connsiteY41" fmla="*/ 33494 h 889799"/>
                <a:gd name="connsiteX42" fmla="*/ 2557660 w 2925307"/>
                <a:gd name="connsiteY42" fmla="*/ 60734 h 889799"/>
                <a:gd name="connsiteX43" fmla="*/ 2563102 w 2925307"/>
                <a:gd name="connsiteY43" fmla="*/ 101719 h 889799"/>
                <a:gd name="connsiteX44" fmla="*/ 2560953 w 2925307"/>
                <a:gd name="connsiteY44" fmla="*/ 140312 h 889799"/>
                <a:gd name="connsiteX45" fmla="*/ 2560953 w 2925307"/>
                <a:gd name="connsiteY45" fmla="*/ 150272 h 889799"/>
                <a:gd name="connsiteX46" fmla="*/ 2558021 w 2925307"/>
                <a:gd name="connsiteY46" fmla="*/ 179704 h 889799"/>
                <a:gd name="connsiteX47" fmla="*/ 2564287 w 2925307"/>
                <a:gd name="connsiteY47" fmla="*/ 206644 h 889799"/>
                <a:gd name="connsiteX48" fmla="*/ 2564287 w 2925307"/>
                <a:gd name="connsiteY48" fmla="*/ 229900 h 889799"/>
                <a:gd name="connsiteX49" fmla="*/ 2567119 w 2925307"/>
                <a:gd name="connsiteY49" fmla="*/ 279698 h 889799"/>
                <a:gd name="connsiteX50" fmla="*/ 2557660 w 2925307"/>
                <a:gd name="connsiteY50" fmla="*/ 345981 h 889799"/>
                <a:gd name="connsiteX51" fmla="*/ 2564287 w 2925307"/>
                <a:gd name="connsiteY51" fmla="*/ 365901 h 889799"/>
                <a:gd name="connsiteX52" fmla="*/ 2560953 w 2925307"/>
                <a:gd name="connsiteY52" fmla="*/ 375859 h 889799"/>
                <a:gd name="connsiteX53" fmla="*/ 2527834 w 2925307"/>
                <a:gd name="connsiteY53" fmla="*/ 385819 h 889799"/>
                <a:gd name="connsiteX54" fmla="*/ 2527834 w 2925307"/>
                <a:gd name="connsiteY54" fmla="*/ 379096 h 889799"/>
                <a:gd name="connsiteX55" fmla="*/ 2547758 w 2925307"/>
                <a:gd name="connsiteY55" fmla="*/ 362513 h 889799"/>
                <a:gd name="connsiteX56" fmla="*/ 2551795 w 2925307"/>
                <a:gd name="connsiteY56" fmla="*/ 332635 h 889799"/>
                <a:gd name="connsiteX57" fmla="*/ 2552939 w 2925307"/>
                <a:gd name="connsiteY57" fmla="*/ 219791 h 889799"/>
                <a:gd name="connsiteX58" fmla="*/ 2544424 w 2925307"/>
                <a:gd name="connsiteY58" fmla="*/ 186626 h 889799"/>
                <a:gd name="connsiteX59" fmla="*/ 2544424 w 2925307"/>
                <a:gd name="connsiteY59" fmla="*/ 143549 h 889799"/>
                <a:gd name="connsiteX60" fmla="*/ 2504576 w 2925307"/>
                <a:gd name="connsiteY60" fmla="*/ 87178 h 889799"/>
                <a:gd name="connsiteX61" fmla="*/ 2497888 w 2925307"/>
                <a:gd name="connsiteY61" fmla="*/ 87178 h 889799"/>
                <a:gd name="connsiteX62" fmla="*/ 2458041 w 2925307"/>
                <a:gd name="connsiteY62" fmla="*/ 127016 h 889799"/>
                <a:gd name="connsiteX63" fmla="*/ 2458041 w 2925307"/>
                <a:gd name="connsiteY63" fmla="*/ 173429 h 889799"/>
                <a:gd name="connsiteX64" fmla="*/ 2459045 w 2925307"/>
                <a:gd name="connsiteY64" fmla="*/ 239760 h 889799"/>
                <a:gd name="connsiteX65" fmla="*/ 2458041 w 2925307"/>
                <a:gd name="connsiteY65" fmla="*/ 243097 h 889799"/>
                <a:gd name="connsiteX66" fmla="*/ 2458041 w 2925307"/>
                <a:gd name="connsiteY66" fmla="*/ 249720 h 889799"/>
                <a:gd name="connsiteX67" fmla="*/ 2468003 w 2925307"/>
                <a:gd name="connsiteY67" fmla="*/ 282885 h 889799"/>
                <a:gd name="connsiteX68" fmla="*/ 2468003 w 2925307"/>
                <a:gd name="connsiteY68" fmla="*/ 319338 h 889799"/>
                <a:gd name="connsiteX69" fmla="*/ 2477964 w 2925307"/>
                <a:gd name="connsiteY69" fmla="*/ 362214 h 889799"/>
                <a:gd name="connsiteX70" fmla="*/ 2504275 w 2925307"/>
                <a:gd name="connsiteY70" fmla="*/ 385670 h 889799"/>
                <a:gd name="connsiteX71" fmla="*/ 2424581 w 2925307"/>
                <a:gd name="connsiteY71" fmla="*/ 415548 h 889799"/>
                <a:gd name="connsiteX72" fmla="*/ 2418013 w 2925307"/>
                <a:gd name="connsiteY72" fmla="*/ 415548 h 889799"/>
                <a:gd name="connsiteX73" fmla="*/ 2404797 w 2925307"/>
                <a:gd name="connsiteY73" fmla="*/ 408727 h 889799"/>
                <a:gd name="connsiteX74" fmla="*/ 2398089 w 2925307"/>
                <a:gd name="connsiteY74" fmla="*/ 408727 h 889799"/>
                <a:gd name="connsiteX75" fmla="*/ 2335084 w 2925307"/>
                <a:gd name="connsiteY75" fmla="*/ 498364 h 889799"/>
                <a:gd name="connsiteX76" fmla="*/ 2335084 w 2925307"/>
                <a:gd name="connsiteY76" fmla="*/ 524858 h 889799"/>
                <a:gd name="connsiteX77" fmla="*/ 2359969 w 2925307"/>
                <a:gd name="connsiteY77" fmla="*/ 556728 h 889799"/>
                <a:gd name="connsiteX78" fmla="*/ 2381640 w 2925307"/>
                <a:gd name="connsiteY78" fmla="*/ 561309 h 889799"/>
                <a:gd name="connsiteX79" fmla="*/ 2404858 w 2925307"/>
                <a:gd name="connsiteY79" fmla="*/ 561309 h 889799"/>
                <a:gd name="connsiteX80" fmla="*/ 2438017 w 2925307"/>
                <a:gd name="connsiteY80" fmla="*/ 531430 h 889799"/>
                <a:gd name="connsiteX81" fmla="*/ 2438017 w 2925307"/>
                <a:gd name="connsiteY81" fmla="*/ 508225 h 889799"/>
                <a:gd name="connsiteX82" fmla="*/ 2428055 w 2925307"/>
                <a:gd name="connsiteY82" fmla="*/ 488305 h 889799"/>
                <a:gd name="connsiteX83" fmla="*/ 2428055 w 2925307"/>
                <a:gd name="connsiteY83" fmla="*/ 465100 h 889799"/>
                <a:gd name="connsiteX84" fmla="*/ 2457940 w 2925307"/>
                <a:gd name="connsiteY84" fmla="*/ 438557 h 889799"/>
                <a:gd name="connsiteX85" fmla="*/ 2477864 w 2925307"/>
                <a:gd name="connsiteY85" fmla="*/ 438557 h 889799"/>
                <a:gd name="connsiteX86" fmla="*/ 2630686 w 2925307"/>
                <a:gd name="connsiteY86" fmla="*/ 427402 h 889799"/>
                <a:gd name="connsiteX87" fmla="*/ 2730305 w 2925307"/>
                <a:gd name="connsiteY87" fmla="*/ 428695 h 889799"/>
                <a:gd name="connsiteX88" fmla="*/ 2800037 w 2925307"/>
                <a:gd name="connsiteY88" fmla="*/ 432430 h 889799"/>
                <a:gd name="connsiteX89" fmla="*/ 2809979 w 2925307"/>
                <a:gd name="connsiteY89" fmla="*/ 438655 h 889799"/>
                <a:gd name="connsiteX90" fmla="*/ 2806063 w 2925307"/>
                <a:gd name="connsiteY90" fmla="*/ 471722 h 889799"/>
                <a:gd name="connsiteX91" fmla="*/ 2843158 w 2925307"/>
                <a:gd name="connsiteY91" fmla="*/ 458525 h 889799"/>
                <a:gd name="connsiteX92" fmla="*/ 2883006 w 2925307"/>
                <a:gd name="connsiteY92" fmla="*/ 465198 h 889799"/>
                <a:gd name="connsiteX93" fmla="*/ 2926147 w 2925307"/>
                <a:gd name="connsiteY93" fmla="*/ 432033 h 889799"/>
                <a:gd name="connsiteX94" fmla="*/ 2873847 w 2925307"/>
                <a:gd name="connsiteY94" fmla="*/ 394833 h 889799"/>
                <a:gd name="connsiteX95" fmla="*/ 2810080 w 2925307"/>
                <a:gd name="connsiteY95" fmla="*/ 368987 h 889799"/>
                <a:gd name="connsiteX96" fmla="*/ 2677202 w 2925307"/>
                <a:gd name="connsiteY96" fmla="*/ 368987 h 889799"/>
                <a:gd name="connsiteX97" fmla="*/ 1729220 w 2925307"/>
                <a:gd name="connsiteY97" fmla="*/ 680179 h 889799"/>
                <a:gd name="connsiteX98" fmla="*/ 1702728 w 2925307"/>
                <a:gd name="connsiteY98" fmla="*/ 713344 h 889799"/>
                <a:gd name="connsiteX99" fmla="*/ 1676177 w 2925307"/>
                <a:gd name="connsiteY99" fmla="*/ 746511 h 889799"/>
                <a:gd name="connsiteX100" fmla="*/ 1662921 w 2925307"/>
                <a:gd name="connsiteY100" fmla="*/ 746511 h 889799"/>
                <a:gd name="connsiteX101" fmla="*/ 1648581 w 2925307"/>
                <a:gd name="connsiteY101" fmla="*/ 778530 h 889799"/>
                <a:gd name="connsiteX102" fmla="*/ 1632292 w 2925307"/>
                <a:gd name="connsiteY102" fmla="*/ 785502 h 889799"/>
                <a:gd name="connsiteX103" fmla="*/ 1622331 w 2925307"/>
                <a:gd name="connsiteY103" fmla="*/ 798749 h 889799"/>
                <a:gd name="connsiteX104" fmla="*/ 1570071 w 2925307"/>
                <a:gd name="connsiteY104" fmla="*/ 839335 h 889799"/>
                <a:gd name="connsiteX105" fmla="*/ 1570071 w 2925307"/>
                <a:gd name="connsiteY105" fmla="*/ 852632 h 889799"/>
                <a:gd name="connsiteX106" fmla="*/ 1580033 w 2925307"/>
                <a:gd name="connsiteY106" fmla="*/ 855718 h 889799"/>
                <a:gd name="connsiteX107" fmla="*/ 1586560 w 2925307"/>
                <a:gd name="connsiteY107" fmla="*/ 855718 h 889799"/>
                <a:gd name="connsiteX108" fmla="*/ 1681198 w 2925307"/>
                <a:gd name="connsiteY108" fmla="*/ 817920 h 889799"/>
                <a:gd name="connsiteX109" fmla="*/ 1723134 w 2925307"/>
                <a:gd name="connsiteY109" fmla="*/ 793571 h 889799"/>
                <a:gd name="connsiteX110" fmla="*/ 1761294 w 2925307"/>
                <a:gd name="connsiteY110" fmla="*/ 765335 h 889799"/>
                <a:gd name="connsiteX111" fmla="*/ 1820603 w 2925307"/>
                <a:gd name="connsiteY111" fmla="*/ 692030 h 889799"/>
                <a:gd name="connsiteX112" fmla="*/ 1868284 w 2925307"/>
                <a:gd name="connsiteY112" fmla="*/ 607024 h 889799"/>
                <a:gd name="connsiteX113" fmla="*/ 1888207 w 2925307"/>
                <a:gd name="connsiteY113" fmla="*/ 567186 h 889799"/>
                <a:gd name="connsiteX114" fmla="*/ 1904797 w 2925307"/>
                <a:gd name="connsiteY114" fmla="*/ 600301 h 889799"/>
                <a:gd name="connsiteX115" fmla="*/ 1904797 w 2925307"/>
                <a:gd name="connsiteY115" fmla="*/ 606974 h 889799"/>
                <a:gd name="connsiteX116" fmla="*/ 1945689 w 2925307"/>
                <a:gd name="connsiteY116" fmla="*/ 682120 h 889799"/>
                <a:gd name="connsiteX117" fmla="*/ 1968545 w 2925307"/>
                <a:gd name="connsiteY117" fmla="*/ 718973 h 889799"/>
                <a:gd name="connsiteX118" fmla="*/ 1990658 w 2925307"/>
                <a:gd name="connsiteY118" fmla="*/ 753232 h 889799"/>
                <a:gd name="connsiteX119" fmla="*/ 2047336 w 2925307"/>
                <a:gd name="connsiteY119" fmla="*/ 812643 h 889799"/>
                <a:gd name="connsiteX120" fmla="*/ 2130325 w 2925307"/>
                <a:gd name="connsiteY120" fmla="*/ 845708 h 889799"/>
                <a:gd name="connsiteX121" fmla="*/ 2193329 w 2925307"/>
                <a:gd name="connsiteY121" fmla="*/ 825790 h 889799"/>
                <a:gd name="connsiteX122" fmla="*/ 2158061 w 2925307"/>
                <a:gd name="connsiteY122" fmla="*/ 781420 h 889799"/>
                <a:gd name="connsiteX123" fmla="*/ 2119158 w 2925307"/>
                <a:gd name="connsiteY123" fmla="*/ 744070 h 889799"/>
                <a:gd name="connsiteX124" fmla="*/ 2041511 w 2925307"/>
                <a:gd name="connsiteY124" fmla="*/ 669373 h 889799"/>
                <a:gd name="connsiteX125" fmla="*/ 1973566 w 2925307"/>
                <a:gd name="connsiteY125" fmla="*/ 584715 h 889799"/>
                <a:gd name="connsiteX126" fmla="*/ 1946834 w 2925307"/>
                <a:gd name="connsiteY126" fmla="*/ 534917 h 889799"/>
                <a:gd name="connsiteX127" fmla="*/ 1933478 w 2925307"/>
                <a:gd name="connsiteY127" fmla="*/ 508474 h 889799"/>
                <a:gd name="connsiteX128" fmla="*/ 1918033 w 2925307"/>
                <a:gd name="connsiteY128" fmla="*/ 487458 h 889799"/>
                <a:gd name="connsiteX129" fmla="*/ 1971076 w 2925307"/>
                <a:gd name="connsiteY129" fmla="*/ 483972 h 889799"/>
                <a:gd name="connsiteX130" fmla="*/ 1987726 w 2925307"/>
                <a:gd name="connsiteY130" fmla="*/ 483972 h 889799"/>
                <a:gd name="connsiteX131" fmla="*/ 2077362 w 2925307"/>
                <a:gd name="connsiteY131" fmla="*/ 447519 h 889799"/>
                <a:gd name="connsiteX132" fmla="*/ 2077362 w 2925307"/>
                <a:gd name="connsiteY132" fmla="*/ 440846 h 889799"/>
                <a:gd name="connsiteX133" fmla="*/ 2034281 w 2925307"/>
                <a:gd name="connsiteY133" fmla="*/ 384476 h 889799"/>
                <a:gd name="connsiteX134" fmla="*/ 2007729 w 2925307"/>
                <a:gd name="connsiteY134" fmla="*/ 384476 h 889799"/>
                <a:gd name="connsiteX135" fmla="*/ 1971276 w 2925307"/>
                <a:gd name="connsiteY135" fmla="*/ 391098 h 889799"/>
                <a:gd name="connsiteX136" fmla="*/ 1931429 w 2925307"/>
                <a:gd name="connsiteY136" fmla="*/ 391098 h 889799"/>
                <a:gd name="connsiteX137" fmla="*/ 1935225 w 2925307"/>
                <a:gd name="connsiteY137" fmla="*/ 331340 h 889799"/>
                <a:gd name="connsiteX138" fmla="*/ 1934221 w 2925307"/>
                <a:gd name="connsiteY138" fmla="*/ 268246 h 889799"/>
                <a:gd name="connsiteX139" fmla="*/ 1939201 w 2925307"/>
                <a:gd name="connsiteY139" fmla="*/ 221932 h 889799"/>
                <a:gd name="connsiteX140" fmla="*/ 1911766 w 2925307"/>
                <a:gd name="connsiteY140" fmla="*/ 195341 h 889799"/>
                <a:gd name="connsiteX141" fmla="*/ 1888689 w 2925307"/>
                <a:gd name="connsiteY141" fmla="*/ 199474 h 889799"/>
                <a:gd name="connsiteX142" fmla="*/ 1881921 w 2925307"/>
                <a:gd name="connsiteY142" fmla="*/ 235129 h 889799"/>
                <a:gd name="connsiteX143" fmla="*/ 1881921 w 2925307"/>
                <a:gd name="connsiteY143" fmla="*/ 238416 h 889799"/>
                <a:gd name="connsiteX144" fmla="*/ 1871959 w 2925307"/>
                <a:gd name="connsiteY144" fmla="*/ 291502 h 889799"/>
                <a:gd name="connsiteX145" fmla="*/ 1871959 w 2925307"/>
                <a:gd name="connsiteY145" fmla="*/ 311420 h 889799"/>
                <a:gd name="connsiteX146" fmla="*/ 1867982 w 2925307"/>
                <a:gd name="connsiteY146" fmla="*/ 387662 h 889799"/>
                <a:gd name="connsiteX147" fmla="*/ 1845367 w 2925307"/>
                <a:gd name="connsiteY147" fmla="*/ 390998 h 889799"/>
                <a:gd name="connsiteX148" fmla="*/ 1842074 w 2925307"/>
                <a:gd name="connsiteY148" fmla="*/ 390998 h 889799"/>
                <a:gd name="connsiteX149" fmla="*/ 1802226 w 2925307"/>
                <a:gd name="connsiteY149" fmla="*/ 404295 h 889799"/>
                <a:gd name="connsiteX150" fmla="*/ 1798892 w 2925307"/>
                <a:gd name="connsiteY150" fmla="*/ 404295 h 889799"/>
                <a:gd name="connsiteX151" fmla="*/ 1765773 w 2925307"/>
                <a:gd name="connsiteY151" fmla="*/ 397671 h 889799"/>
                <a:gd name="connsiteX152" fmla="*/ 1722632 w 2925307"/>
                <a:gd name="connsiteY152" fmla="*/ 437511 h 889799"/>
                <a:gd name="connsiteX153" fmla="*/ 1722632 w 2925307"/>
                <a:gd name="connsiteY153" fmla="*/ 444133 h 889799"/>
                <a:gd name="connsiteX154" fmla="*/ 1765773 w 2925307"/>
                <a:gd name="connsiteY154" fmla="*/ 493932 h 889799"/>
                <a:gd name="connsiteX155" fmla="*/ 1778969 w 2925307"/>
                <a:gd name="connsiteY155" fmla="*/ 493932 h 889799"/>
                <a:gd name="connsiteX156" fmla="*/ 1835365 w 2925307"/>
                <a:gd name="connsiteY156" fmla="*/ 483972 h 889799"/>
                <a:gd name="connsiteX157" fmla="*/ 1832071 w 2925307"/>
                <a:gd name="connsiteY157" fmla="*/ 493932 h 889799"/>
                <a:gd name="connsiteX158" fmla="*/ 1812148 w 2925307"/>
                <a:gd name="connsiteY158" fmla="*/ 546967 h 889799"/>
                <a:gd name="connsiteX159" fmla="*/ 1791923 w 2925307"/>
                <a:gd name="connsiteY159" fmla="*/ 599705 h 889799"/>
                <a:gd name="connsiteX160" fmla="*/ 1757056 w 2925307"/>
                <a:gd name="connsiteY160" fmla="*/ 637750 h 889799"/>
                <a:gd name="connsiteX161" fmla="*/ 1729260 w 2925307"/>
                <a:gd name="connsiteY161" fmla="*/ 679630 h 889799"/>
                <a:gd name="connsiteX162" fmla="*/ 902869 w 2925307"/>
                <a:gd name="connsiteY162" fmla="*/ 505486 h 889799"/>
                <a:gd name="connsiteX163" fmla="*/ 922792 w 2925307"/>
                <a:gd name="connsiteY163" fmla="*/ 498861 h 889799"/>
                <a:gd name="connsiteX164" fmla="*/ 932734 w 2925307"/>
                <a:gd name="connsiteY164" fmla="*/ 515396 h 889799"/>
                <a:gd name="connsiteX165" fmla="*/ 952658 w 2925307"/>
                <a:gd name="connsiteY165" fmla="*/ 555234 h 889799"/>
                <a:gd name="connsiteX166" fmla="*/ 929460 w 2925307"/>
                <a:gd name="connsiteY166" fmla="*/ 581777 h 889799"/>
                <a:gd name="connsiteX167" fmla="*/ 929460 w 2925307"/>
                <a:gd name="connsiteY167" fmla="*/ 591737 h 889799"/>
                <a:gd name="connsiteX168" fmla="*/ 946050 w 2925307"/>
                <a:gd name="connsiteY168" fmla="*/ 621615 h 889799"/>
                <a:gd name="connsiteX169" fmla="*/ 956012 w 2925307"/>
                <a:gd name="connsiteY169" fmla="*/ 624953 h 889799"/>
                <a:gd name="connsiteX170" fmla="*/ 965974 w 2925307"/>
                <a:gd name="connsiteY170" fmla="*/ 624953 h 889799"/>
                <a:gd name="connsiteX171" fmla="*/ 1002467 w 2925307"/>
                <a:gd name="connsiteY171" fmla="*/ 618280 h 889799"/>
                <a:gd name="connsiteX172" fmla="*/ 1012429 w 2925307"/>
                <a:gd name="connsiteY172" fmla="*/ 618280 h 889799"/>
                <a:gd name="connsiteX173" fmla="*/ 1016566 w 2925307"/>
                <a:gd name="connsiteY173" fmla="*/ 638198 h 889799"/>
                <a:gd name="connsiteX174" fmla="*/ 959386 w 2925307"/>
                <a:gd name="connsiteY174" fmla="*/ 651594 h 889799"/>
                <a:gd name="connsiteX175" fmla="*/ 956112 w 2925307"/>
                <a:gd name="connsiteY175" fmla="*/ 651594 h 889799"/>
                <a:gd name="connsiteX176" fmla="*/ 929561 w 2925307"/>
                <a:gd name="connsiteY176" fmla="*/ 658218 h 889799"/>
                <a:gd name="connsiteX177" fmla="*/ 926227 w 2925307"/>
                <a:gd name="connsiteY177" fmla="*/ 668176 h 889799"/>
                <a:gd name="connsiteX178" fmla="*/ 926227 w 2925307"/>
                <a:gd name="connsiteY178" fmla="*/ 674801 h 889799"/>
                <a:gd name="connsiteX179" fmla="*/ 962680 w 2925307"/>
                <a:gd name="connsiteY179" fmla="*/ 698006 h 889799"/>
                <a:gd name="connsiteX180" fmla="*/ 1009155 w 2925307"/>
                <a:gd name="connsiteY180" fmla="*/ 698006 h 889799"/>
                <a:gd name="connsiteX181" fmla="*/ 1012429 w 2925307"/>
                <a:gd name="connsiteY181" fmla="*/ 714589 h 889799"/>
                <a:gd name="connsiteX182" fmla="*/ 1012429 w 2925307"/>
                <a:gd name="connsiteY182" fmla="*/ 771012 h 889799"/>
                <a:gd name="connsiteX183" fmla="*/ 1025725 w 2925307"/>
                <a:gd name="connsiteY183" fmla="*/ 774347 h 889799"/>
                <a:gd name="connsiteX184" fmla="*/ 1065572 w 2925307"/>
                <a:gd name="connsiteY184" fmla="*/ 727886 h 889799"/>
                <a:gd name="connsiteX185" fmla="*/ 1065572 w 2925307"/>
                <a:gd name="connsiteY185" fmla="*/ 714639 h 889799"/>
                <a:gd name="connsiteX186" fmla="*/ 1075534 w 2925307"/>
                <a:gd name="connsiteY186" fmla="*/ 694719 h 889799"/>
                <a:gd name="connsiteX187" fmla="*/ 1095458 w 2925307"/>
                <a:gd name="connsiteY187" fmla="*/ 694719 h 889799"/>
                <a:gd name="connsiteX188" fmla="*/ 1115381 w 2925307"/>
                <a:gd name="connsiteY188" fmla="*/ 678136 h 889799"/>
                <a:gd name="connsiteX189" fmla="*/ 1115381 w 2925307"/>
                <a:gd name="connsiteY189" fmla="*/ 664891 h 889799"/>
                <a:gd name="connsiteX190" fmla="*/ 1072260 w 2925307"/>
                <a:gd name="connsiteY190" fmla="*/ 644971 h 889799"/>
                <a:gd name="connsiteX191" fmla="*/ 1065391 w 2925307"/>
                <a:gd name="connsiteY191" fmla="*/ 618529 h 889799"/>
                <a:gd name="connsiteX192" fmla="*/ 1085295 w 2925307"/>
                <a:gd name="connsiteY192" fmla="*/ 605183 h 889799"/>
                <a:gd name="connsiteX193" fmla="*/ 1105219 w 2925307"/>
                <a:gd name="connsiteY193" fmla="*/ 605183 h 889799"/>
                <a:gd name="connsiteX194" fmla="*/ 1108854 w 2925307"/>
                <a:gd name="connsiteY194" fmla="*/ 598757 h 889799"/>
                <a:gd name="connsiteX195" fmla="*/ 1072059 w 2925307"/>
                <a:gd name="connsiteY195" fmla="*/ 552146 h 889799"/>
                <a:gd name="connsiteX196" fmla="*/ 1101242 w 2925307"/>
                <a:gd name="connsiteY196" fmla="*/ 524906 h 889799"/>
                <a:gd name="connsiteX197" fmla="*/ 1118474 w 2925307"/>
                <a:gd name="connsiteY197" fmla="*/ 489152 h 889799"/>
                <a:gd name="connsiteX198" fmla="*/ 1228054 w 2925307"/>
                <a:gd name="connsiteY198" fmla="*/ 519031 h 889799"/>
                <a:gd name="connsiteX199" fmla="*/ 1223917 w 2925307"/>
                <a:gd name="connsiteY199" fmla="*/ 561857 h 889799"/>
                <a:gd name="connsiteX200" fmla="*/ 1224821 w 2925307"/>
                <a:gd name="connsiteY200" fmla="*/ 621615 h 889799"/>
                <a:gd name="connsiteX201" fmla="*/ 1224821 w 2925307"/>
                <a:gd name="connsiteY201" fmla="*/ 628240 h 889799"/>
                <a:gd name="connsiteX202" fmla="*/ 1214859 w 2925307"/>
                <a:gd name="connsiteY202" fmla="*/ 651445 h 889799"/>
                <a:gd name="connsiteX203" fmla="*/ 1217591 w 2925307"/>
                <a:gd name="connsiteY203" fmla="*/ 707270 h 889799"/>
                <a:gd name="connsiteX204" fmla="*/ 1204897 w 2925307"/>
                <a:gd name="connsiteY204" fmla="*/ 757566 h 889799"/>
                <a:gd name="connsiteX205" fmla="*/ 1194935 w 2925307"/>
                <a:gd name="connsiteY205" fmla="*/ 760702 h 889799"/>
                <a:gd name="connsiteX206" fmla="*/ 1188348 w 2925307"/>
                <a:gd name="connsiteY206" fmla="*/ 760702 h 889799"/>
                <a:gd name="connsiteX207" fmla="*/ 1165150 w 2925307"/>
                <a:gd name="connsiteY207" fmla="*/ 760702 h 889799"/>
                <a:gd name="connsiteX208" fmla="*/ 1155189 w 2925307"/>
                <a:gd name="connsiteY208" fmla="*/ 767327 h 889799"/>
                <a:gd name="connsiteX209" fmla="*/ 1175112 w 2925307"/>
                <a:gd name="connsiteY209" fmla="*/ 813738 h 889799"/>
                <a:gd name="connsiteX210" fmla="*/ 1175112 w 2925307"/>
                <a:gd name="connsiteY210" fmla="*/ 823698 h 889799"/>
                <a:gd name="connsiteX211" fmla="*/ 1208231 w 2925307"/>
                <a:gd name="connsiteY211" fmla="*/ 853578 h 889799"/>
                <a:gd name="connsiteX212" fmla="*/ 1231489 w 2925307"/>
                <a:gd name="connsiteY212" fmla="*/ 853578 h 889799"/>
                <a:gd name="connsiteX213" fmla="*/ 1284934 w 2925307"/>
                <a:gd name="connsiteY213" fmla="*/ 781020 h 889799"/>
                <a:gd name="connsiteX214" fmla="*/ 1314417 w 2925307"/>
                <a:gd name="connsiteY214" fmla="*/ 684462 h 889799"/>
                <a:gd name="connsiteX215" fmla="*/ 1314417 w 2925307"/>
                <a:gd name="connsiteY215" fmla="*/ 671413 h 889799"/>
                <a:gd name="connsiteX216" fmla="*/ 1321045 w 2925307"/>
                <a:gd name="connsiteY216" fmla="*/ 595173 h 889799"/>
                <a:gd name="connsiteX217" fmla="*/ 1321045 w 2925307"/>
                <a:gd name="connsiteY217" fmla="*/ 518882 h 889799"/>
                <a:gd name="connsiteX218" fmla="*/ 1321045 w 2925307"/>
                <a:gd name="connsiteY218" fmla="*/ 472220 h 889799"/>
                <a:gd name="connsiteX219" fmla="*/ 1231389 w 2925307"/>
                <a:gd name="connsiteY219" fmla="*/ 419135 h 889799"/>
                <a:gd name="connsiteX220" fmla="*/ 1148500 w 2925307"/>
                <a:gd name="connsiteY220" fmla="*/ 423418 h 889799"/>
                <a:gd name="connsiteX221" fmla="*/ 1025725 w 2925307"/>
                <a:gd name="connsiteY221" fmla="*/ 435718 h 889799"/>
                <a:gd name="connsiteX222" fmla="*/ 965974 w 2925307"/>
                <a:gd name="connsiteY222" fmla="*/ 438605 h 889799"/>
                <a:gd name="connsiteX223" fmla="*/ 1005821 w 2925307"/>
                <a:gd name="connsiteY223" fmla="*/ 395930 h 889799"/>
                <a:gd name="connsiteX224" fmla="*/ 1005821 w 2925307"/>
                <a:gd name="connsiteY224" fmla="*/ 389305 h 889799"/>
                <a:gd name="connsiteX225" fmla="*/ 1022993 w 2925307"/>
                <a:gd name="connsiteY225" fmla="*/ 366497 h 889799"/>
                <a:gd name="connsiteX226" fmla="*/ 1029018 w 2925307"/>
                <a:gd name="connsiteY226" fmla="*/ 366100 h 889799"/>
                <a:gd name="connsiteX227" fmla="*/ 1072100 w 2925307"/>
                <a:gd name="connsiteY227" fmla="*/ 366100 h 889799"/>
                <a:gd name="connsiteX228" fmla="*/ 1108613 w 2925307"/>
                <a:gd name="connsiteY228" fmla="*/ 349565 h 889799"/>
                <a:gd name="connsiteX229" fmla="*/ 1131830 w 2925307"/>
                <a:gd name="connsiteY229" fmla="*/ 349565 h 889799"/>
                <a:gd name="connsiteX230" fmla="*/ 1158382 w 2925307"/>
                <a:gd name="connsiteY230" fmla="*/ 323024 h 889799"/>
                <a:gd name="connsiteX231" fmla="*/ 1131830 w 2925307"/>
                <a:gd name="connsiteY231" fmla="*/ 279897 h 889799"/>
                <a:gd name="connsiteX232" fmla="*/ 1105279 w 2925307"/>
                <a:gd name="connsiteY232" fmla="*/ 279897 h 889799"/>
                <a:gd name="connsiteX233" fmla="*/ 1088689 w 2925307"/>
                <a:gd name="connsiteY233" fmla="*/ 259979 h 889799"/>
                <a:gd name="connsiteX234" fmla="*/ 1075433 w 2925307"/>
                <a:gd name="connsiteY234" fmla="*/ 263266 h 889799"/>
                <a:gd name="connsiteX235" fmla="*/ 1064528 w 2925307"/>
                <a:gd name="connsiteY235" fmla="*/ 286172 h 889799"/>
                <a:gd name="connsiteX236" fmla="*/ 1055369 w 2925307"/>
                <a:gd name="connsiteY236" fmla="*/ 276662 h 889799"/>
                <a:gd name="connsiteX237" fmla="*/ 1055369 w 2925307"/>
                <a:gd name="connsiteY237" fmla="*/ 273325 h 889799"/>
                <a:gd name="connsiteX238" fmla="*/ 1062037 w 2925307"/>
                <a:gd name="connsiteY238" fmla="*/ 236872 h 889799"/>
                <a:gd name="connsiteX239" fmla="*/ 1062037 w 2925307"/>
                <a:gd name="connsiteY239" fmla="*/ 157194 h 889799"/>
                <a:gd name="connsiteX240" fmla="*/ 1018916 w 2925307"/>
                <a:gd name="connsiteY240" fmla="*/ 117355 h 889799"/>
                <a:gd name="connsiteX241" fmla="*/ 989030 w 2925307"/>
                <a:gd name="connsiteY241" fmla="*/ 130651 h 889799"/>
                <a:gd name="connsiteX242" fmla="*/ 982443 w 2925307"/>
                <a:gd name="connsiteY242" fmla="*/ 170491 h 889799"/>
                <a:gd name="connsiteX243" fmla="*/ 982443 w 2925307"/>
                <a:gd name="connsiteY243" fmla="*/ 206944 h 889799"/>
                <a:gd name="connsiteX244" fmla="*/ 969147 w 2925307"/>
                <a:gd name="connsiteY244" fmla="*/ 250069 h 889799"/>
                <a:gd name="connsiteX245" fmla="*/ 969147 w 2925307"/>
                <a:gd name="connsiteY245" fmla="*/ 279947 h 889799"/>
                <a:gd name="connsiteX246" fmla="*/ 952578 w 2925307"/>
                <a:gd name="connsiteY246" fmla="*/ 296530 h 889799"/>
                <a:gd name="connsiteX247" fmla="*/ 909436 w 2925307"/>
                <a:gd name="connsiteY247" fmla="*/ 296530 h 889799"/>
                <a:gd name="connsiteX248" fmla="*/ 892907 w 2925307"/>
                <a:gd name="connsiteY248" fmla="*/ 313115 h 889799"/>
                <a:gd name="connsiteX249" fmla="*/ 892907 w 2925307"/>
                <a:gd name="connsiteY249" fmla="*/ 323073 h 889799"/>
                <a:gd name="connsiteX250" fmla="*/ 935988 w 2925307"/>
                <a:gd name="connsiteY250" fmla="*/ 369485 h 889799"/>
                <a:gd name="connsiteX251" fmla="*/ 859727 w 2925307"/>
                <a:gd name="connsiteY251" fmla="*/ 492189 h 889799"/>
                <a:gd name="connsiteX252" fmla="*/ 853100 w 2925307"/>
                <a:gd name="connsiteY252" fmla="*/ 482229 h 889799"/>
                <a:gd name="connsiteX253" fmla="*/ 853100 w 2925307"/>
                <a:gd name="connsiteY253" fmla="*/ 478943 h 889799"/>
                <a:gd name="connsiteX254" fmla="*/ 843138 w 2925307"/>
                <a:gd name="connsiteY254" fmla="*/ 468983 h 889799"/>
                <a:gd name="connsiteX255" fmla="*/ 836510 w 2925307"/>
                <a:gd name="connsiteY255" fmla="*/ 468983 h 889799"/>
                <a:gd name="connsiteX256" fmla="*/ 796663 w 2925307"/>
                <a:gd name="connsiteY256" fmla="*/ 548662 h 889799"/>
                <a:gd name="connsiteX257" fmla="*/ 780033 w 2925307"/>
                <a:gd name="connsiteY257" fmla="*/ 631575 h 889799"/>
                <a:gd name="connsiteX258" fmla="*/ 776156 w 2925307"/>
                <a:gd name="connsiteY258" fmla="*/ 704480 h 889799"/>
                <a:gd name="connsiteX259" fmla="*/ 776739 w 2925307"/>
                <a:gd name="connsiteY259" fmla="*/ 727736 h 889799"/>
                <a:gd name="connsiteX260" fmla="*/ 772561 w 2925307"/>
                <a:gd name="connsiteY260" fmla="*/ 807414 h 889799"/>
                <a:gd name="connsiteX261" fmla="*/ 796663 w 2925307"/>
                <a:gd name="connsiteY261" fmla="*/ 867172 h 889799"/>
                <a:gd name="connsiteX262" fmla="*/ 809918 w 2925307"/>
                <a:gd name="connsiteY262" fmla="*/ 867172 h 889799"/>
                <a:gd name="connsiteX263" fmla="*/ 856333 w 2925307"/>
                <a:gd name="connsiteY263" fmla="*/ 787494 h 889799"/>
                <a:gd name="connsiteX264" fmla="*/ 856333 w 2925307"/>
                <a:gd name="connsiteY264" fmla="*/ 664642 h 889799"/>
                <a:gd name="connsiteX265" fmla="*/ 855349 w 2925307"/>
                <a:gd name="connsiteY265" fmla="*/ 588349 h 889799"/>
                <a:gd name="connsiteX266" fmla="*/ 856393 w 2925307"/>
                <a:gd name="connsiteY266" fmla="*/ 512109 h 889799"/>
                <a:gd name="connsiteX267" fmla="*/ 866355 w 2925307"/>
                <a:gd name="connsiteY267" fmla="*/ 512109 h 889799"/>
                <a:gd name="connsiteX268" fmla="*/ 902808 w 2925307"/>
                <a:gd name="connsiteY268" fmla="*/ 505486 h 889799"/>
                <a:gd name="connsiteX269" fmla="*/ 1008994 w 2925307"/>
                <a:gd name="connsiteY269" fmla="*/ 535364 h 889799"/>
                <a:gd name="connsiteX270" fmla="*/ 1008994 w 2925307"/>
                <a:gd name="connsiteY270" fmla="*/ 525404 h 889799"/>
                <a:gd name="connsiteX271" fmla="*/ 975835 w 2925307"/>
                <a:gd name="connsiteY271" fmla="*/ 485566 h 889799"/>
                <a:gd name="connsiteX272" fmla="*/ 1012288 w 2925307"/>
                <a:gd name="connsiteY272" fmla="*/ 485566 h 889799"/>
                <a:gd name="connsiteX273" fmla="*/ 1012288 w 2925307"/>
                <a:gd name="connsiteY273" fmla="*/ 492138 h 889799"/>
                <a:gd name="connsiteX274" fmla="*/ 1022250 w 2925307"/>
                <a:gd name="connsiteY274" fmla="*/ 492138 h 889799"/>
                <a:gd name="connsiteX275" fmla="*/ 1032212 w 2925307"/>
                <a:gd name="connsiteY275" fmla="*/ 488853 h 889799"/>
                <a:gd name="connsiteX276" fmla="*/ 1042174 w 2925307"/>
                <a:gd name="connsiteY276" fmla="*/ 505436 h 889799"/>
                <a:gd name="connsiteX277" fmla="*/ 1042174 w 2925307"/>
                <a:gd name="connsiteY277" fmla="*/ 512059 h 889799"/>
                <a:gd name="connsiteX278" fmla="*/ 1015622 w 2925307"/>
                <a:gd name="connsiteY278" fmla="*/ 541939 h 889799"/>
                <a:gd name="connsiteX279" fmla="*/ 1005660 w 2925307"/>
                <a:gd name="connsiteY279" fmla="*/ 561857 h 889799"/>
                <a:gd name="connsiteX280" fmla="*/ 999033 w 2925307"/>
                <a:gd name="connsiteY280" fmla="*/ 551897 h 889799"/>
                <a:gd name="connsiteX281" fmla="*/ 1008994 w 2925307"/>
                <a:gd name="connsiteY281" fmla="*/ 535314 h 889799"/>
                <a:gd name="connsiteX282" fmla="*/ 136972 w 2925307"/>
                <a:gd name="connsiteY282" fmla="*/ 379994 h 889799"/>
                <a:gd name="connsiteX283" fmla="*/ 136972 w 2925307"/>
                <a:gd name="connsiteY283" fmla="*/ 386616 h 889799"/>
                <a:gd name="connsiteX284" fmla="*/ 170091 w 2925307"/>
                <a:gd name="connsiteY284" fmla="*/ 443037 h 889799"/>
                <a:gd name="connsiteX285" fmla="*/ 180053 w 2925307"/>
                <a:gd name="connsiteY285" fmla="*/ 446324 h 889799"/>
                <a:gd name="connsiteX286" fmla="*/ 186680 w 2925307"/>
                <a:gd name="connsiteY286" fmla="*/ 446324 h 889799"/>
                <a:gd name="connsiteX287" fmla="*/ 226528 w 2925307"/>
                <a:gd name="connsiteY287" fmla="*/ 406486 h 889799"/>
                <a:gd name="connsiteX288" fmla="*/ 193348 w 2925307"/>
                <a:gd name="connsiteY288" fmla="*/ 366648 h 889799"/>
                <a:gd name="connsiteX289" fmla="*/ 160229 w 2925307"/>
                <a:gd name="connsiteY289" fmla="*/ 360023 h 889799"/>
                <a:gd name="connsiteX290" fmla="*/ 150267 w 2925307"/>
                <a:gd name="connsiteY290" fmla="*/ 360023 h 889799"/>
                <a:gd name="connsiteX291" fmla="*/ 137072 w 2925307"/>
                <a:gd name="connsiteY291" fmla="*/ 366796 h 889799"/>
                <a:gd name="connsiteX292" fmla="*/ 137072 w 2925307"/>
                <a:gd name="connsiteY292" fmla="*/ 379893 h 889799"/>
                <a:gd name="connsiteX293" fmla="*/ 372220 w 2925307"/>
                <a:gd name="connsiteY293" fmla="*/ 147882 h 889799"/>
                <a:gd name="connsiteX294" fmla="*/ 382182 w 2925307"/>
                <a:gd name="connsiteY294" fmla="*/ 147882 h 889799"/>
                <a:gd name="connsiteX295" fmla="*/ 382182 w 2925307"/>
                <a:gd name="connsiteY295" fmla="*/ 187720 h 889799"/>
                <a:gd name="connsiteX296" fmla="*/ 372802 w 2925307"/>
                <a:gd name="connsiteY296" fmla="*/ 241354 h 889799"/>
                <a:gd name="connsiteX297" fmla="*/ 342374 w 2925307"/>
                <a:gd name="connsiteY297" fmla="*/ 270636 h 889799"/>
                <a:gd name="connsiteX298" fmla="*/ 342374 w 2925307"/>
                <a:gd name="connsiteY298" fmla="*/ 254053 h 889799"/>
                <a:gd name="connsiteX299" fmla="*/ 349002 w 2925307"/>
                <a:gd name="connsiteY299" fmla="*/ 220886 h 889799"/>
                <a:gd name="connsiteX300" fmla="*/ 342374 w 2925307"/>
                <a:gd name="connsiteY300" fmla="*/ 197680 h 889799"/>
                <a:gd name="connsiteX301" fmla="*/ 326146 w 2925307"/>
                <a:gd name="connsiteY301" fmla="*/ 187172 h 889799"/>
                <a:gd name="connsiteX302" fmla="*/ 319157 w 2925307"/>
                <a:gd name="connsiteY302" fmla="*/ 187720 h 889799"/>
                <a:gd name="connsiteX303" fmla="*/ 295959 w 2925307"/>
                <a:gd name="connsiteY303" fmla="*/ 197680 h 889799"/>
                <a:gd name="connsiteX304" fmla="*/ 295959 w 2925307"/>
                <a:gd name="connsiteY304" fmla="*/ 244093 h 889799"/>
                <a:gd name="connsiteX305" fmla="*/ 276036 w 2925307"/>
                <a:gd name="connsiteY305" fmla="*/ 273971 h 889799"/>
                <a:gd name="connsiteX306" fmla="*/ 276036 w 2925307"/>
                <a:gd name="connsiteY306" fmla="*/ 293891 h 889799"/>
                <a:gd name="connsiteX307" fmla="*/ 272742 w 2925307"/>
                <a:gd name="connsiteY307" fmla="*/ 313811 h 889799"/>
                <a:gd name="connsiteX308" fmla="*/ 289271 w 2925307"/>
                <a:gd name="connsiteY308" fmla="*/ 330394 h 889799"/>
                <a:gd name="connsiteX309" fmla="*/ 299233 w 2925307"/>
                <a:gd name="connsiteY309" fmla="*/ 330394 h 889799"/>
                <a:gd name="connsiteX310" fmla="*/ 342334 w 2925307"/>
                <a:gd name="connsiteY310" fmla="*/ 322824 h 889799"/>
                <a:gd name="connsiteX311" fmla="*/ 302487 w 2925307"/>
                <a:gd name="connsiteY311" fmla="*/ 389853 h 889799"/>
                <a:gd name="connsiteX312" fmla="*/ 298550 w 2925307"/>
                <a:gd name="connsiteY312" fmla="*/ 422920 h 889799"/>
                <a:gd name="connsiteX313" fmla="*/ 302487 w 2925307"/>
                <a:gd name="connsiteY313" fmla="*/ 432880 h 889799"/>
                <a:gd name="connsiteX314" fmla="*/ 315722 w 2925307"/>
                <a:gd name="connsiteY314" fmla="*/ 432880 h 889799"/>
                <a:gd name="connsiteX315" fmla="*/ 375493 w 2925307"/>
                <a:gd name="connsiteY315" fmla="*/ 406337 h 889799"/>
                <a:gd name="connsiteX316" fmla="*/ 415341 w 2925307"/>
                <a:gd name="connsiteY316" fmla="*/ 462708 h 889799"/>
                <a:gd name="connsiteX317" fmla="*/ 488167 w 2925307"/>
                <a:gd name="connsiteY317" fmla="*/ 470477 h 889799"/>
                <a:gd name="connsiteX318" fmla="*/ 504897 w 2925307"/>
                <a:gd name="connsiteY318" fmla="*/ 469331 h 889799"/>
                <a:gd name="connsiteX319" fmla="*/ 574630 w 2925307"/>
                <a:gd name="connsiteY319" fmla="*/ 422920 h 889799"/>
                <a:gd name="connsiteX320" fmla="*/ 544744 w 2925307"/>
                <a:gd name="connsiteY320" fmla="*/ 386417 h 889799"/>
                <a:gd name="connsiteX321" fmla="*/ 544744 w 2925307"/>
                <a:gd name="connsiteY321" fmla="*/ 379795 h 889799"/>
                <a:gd name="connsiteX322" fmla="*/ 531489 w 2925307"/>
                <a:gd name="connsiteY322" fmla="*/ 356587 h 889799"/>
                <a:gd name="connsiteX323" fmla="*/ 491641 w 2925307"/>
                <a:gd name="connsiteY323" fmla="*/ 403000 h 889799"/>
                <a:gd name="connsiteX324" fmla="*/ 484973 w 2925307"/>
                <a:gd name="connsiteY324" fmla="*/ 403000 h 889799"/>
                <a:gd name="connsiteX325" fmla="*/ 461716 w 2925307"/>
                <a:gd name="connsiteY325" fmla="*/ 405938 h 889799"/>
                <a:gd name="connsiteX326" fmla="*/ 441792 w 2925307"/>
                <a:gd name="connsiteY326" fmla="*/ 402203 h 889799"/>
                <a:gd name="connsiteX327" fmla="*/ 421868 w 2925307"/>
                <a:gd name="connsiteY327" fmla="*/ 333382 h 889799"/>
                <a:gd name="connsiteX328" fmla="*/ 421868 w 2925307"/>
                <a:gd name="connsiteY328" fmla="*/ 330045 h 889799"/>
                <a:gd name="connsiteX329" fmla="*/ 491601 w 2925307"/>
                <a:gd name="connsiteY329" fmla="*/ 293592 h 889799"/>
                <a:gd name="connsiteX330" fmla="*/ 494895 w 2925307"/>
                <a:gd name="connsiteY330" fmla="*/ 273674 h 889799"/>
                <a:gd name="connsiteX331" fmla="*/ 458382 w 2925307"/>
                <a:gd name="connsiteY331" fmla="*/ 210679 h 889799"/>
                <a:gd name="connsiteX332" fmla="*/ 448420 w 2925307"/>
                <a:gd name="connsiteY332" fmla="*/ 210679 h 889799"/>
                <a:gd name="connsiteX333" fmla="*/ 440145 w 2925307"/>
                <a:gd name="connsiteY333" fmla="*/ 246832 h 889799"/>
                <a:gd name="connsiteX334" fmla="*/ 435164 w 2925307"/>
                <a:gd name="connsiteY334" fmla="*/ 247179 h 889799"/>
                <a:gd name="connsiteX335" fmla="*/ 435164 w 2925307"/>
                <a:gd name="connsiteY335" fmla="*/ 233884 h 889799"/>
                <a:gd name="connsiteX336" fmla="*/ 442796 w 2925307"/>
                <a:gd name="connsiteY336" fmla="*/ 177662 h 889799"/>
                <a:gd name="connsiteX337" fmla="*/ 441792 w 2925307"/>
                <a:gd name="connsiteY337" fmla="*/ 170889 h 889799"/>
                <a:gd name="connsiteX338" fmla="*/ 435164 w 2925307"/>
                <a:gd name="connsiteY338" fmla="*/ 150971 h 889799"/>
                <a:gd name="connsiteX339" fmla="*/ 465050 w 2925307"/>
                <a:gd name="connsiteY339" fmla="*/ 141011 h 889799"/>
                <a:gd name="connsiteX340" fmla="*/ 491601 w 2925307"/>
                <a:gd name="connsiteY340" fmla="*/ 117753 h 889799"/>
                <a:gd name="connsiteX341" fmla="*/ 484933 w 2925307"/>
                <a:gd name="connsiteY341" fmla="*/ 87875 h 889799"/>
                <a:gd name="connsiteX342" fmla="*/ 441933 w 2925307"/>
                <a:gd name="connsiteY342" fmla="*/ 84090 h 889799"/>
                <a:gd name="connsiteX343" fmla="*/ 395518 w 2925307"/>
                <a:gd name="connsiteY343" fmla="*/ 80704 h 889799"/>
                <a:gd name="connsiteX344" fmla="*/ 382182 w 2925307"/>
                <a:gd name="connsiteY344" fmla="*/ 94797 h 889799"/>
                <a:gd name="connsiteX345" fmla="*/ 375554 w 2925307"/>
                <a:gd name="connsiteY345" fmla="*/ 94797 h 889799"/>
                <a:gd name="connsiteX346" fmla="*/ 345668 w 2925307"/>
                <a:gd name="connsiteY346" fmla="*/ 99030 h 889799"/>
                <a:gd name="connsiteX347" fmla="*/ 342234 w 2925307"/>
                <a:gd name="connsiteY347" fmla="*/ 98134 h 889799"/>
                <a:gd name="connsiteX348" fmla="*/ 305720 w 2925307"/>
                <a:gd name="connsiteY348" fmla="*/ 95295 h 889799"/>
                <a:gd name="connsiteX349" fmla="*/ 282503 w 2925307"/>
                <a:gd name="connsiteY349" fmla="*/ 98134 h 889799"/>
                <a:gd name="connsiteX350" fmla="*/ 372160 w 2925307"/>
                <a:gd name="connsiteY350" fmla="*/ 147932 h 889799"/>
                <a:gd name="connsiteX351" fmla="*/ 133638 w 2925307"/>
                <a:gd name="connsiteY351" fmla="*/ 456284 h 889799"/>
                <a:gd name="connsiteX352" fmla="*/ 95879 w 2925307"/>
                <a:gd name="connsiteY352" fmla="*/ 501402 h 889799"/>
                <a:gd name="connsiteX353" fmla="*/ 50709 w 2925307"/>
                <a:gd name="connsiteY353" fmla="*/ 542485 h 889799"/>
                <a:gd name="connsiteX354" fmla="*/ 7628 w 2925307"/>
                <a:gd name="connsiteY354" fmla="*/ 499410 h 889799"/>
                <a:gd name="connsiteX355" fmla="*/ 7628 w 2925307"/>
                <a:gd name="connsiteY355" fmla="*/ 476154 h 889799"/>
                <a:gd name="connsiteX356" fmla="*/ 8010 w 2925307"/>
                <a:gd name="connsiteY356" fmla="*/ 469730 h 889799"/>
                <a:gd name="connsiteX357" fmla="*/ 27090 w 2925307"/>
                <a:gd name="connsiteY357" fmla="*/ 423169 h 889799"/>
                <a:gd name="connsiteX358" fmla="*/ 24158 w 2925307"/>
                <a:gd name="connsiteY358" fmla="*/ 399912 h 889799"/>
                <a:gd name="connsiteX359" fmla="*/ 23013 w 2925307"/>
                <a:gd name="connsiteY359" fmla="*/ 363310 h 889799"/>
                <a:gd name="connsiteX360" fmla="*/ 30283 w 2925307"/>
                <a:gd name="connsiteY360" fmla="*/ 254003 h 889799"/>
                <a:gd name="connsiteX361" fmla="*/ 30826 w 2925307"/>
                <a:gd name="connsiteY361" fmla="*/ 181048 h 889799"/>
                <a:gd name="connsiteX362" fmla="*/ 30283 w 2925307"/>
                <a:gd name="connsiteY362" fmla="*/ 174624 h 889799"/>
                <a:gd name="connsiteX363" fmla="*/ 24158 w 2925307"/>
                <a:gd name="connsiteY363" fmla="*/ 154704 h 889799"/>
                <a:gd name="connsiteX364" fmla="*/ 34120 w 2925307"/>
                <a:gd name="connsiteY364" fmla="*/ 154704 h 889799"/>
                <a:gd name="connsiteX365" fmla="*/ 64005 w 2925307"/>
                <a:gd name="connsiteY365" fmla="*/ 171288 h 889799"/>
                <a:gd name="connsiteX366" fmla="*/ 64005 w 2925307"/>
                <a:gd name="connsiteY366" fmla="*/ 181246 h 889799"/>
                <a:gd name="connsiteX367" fmla="*/ 77402 w 2925307"/>
                <a:gd name="connsiteY367" fmla="*/ 195140 h 889799"/>
                <a:gd name="connsiteX368" fmla="*/ 130344 w 2925307"/>
                <a:gd name="connsiteY368" fmla="*/ 187871 h 889799"/>
                <a:gd name="connsiteX369" fmla="*/ 136911 w 2925307"/>
                <a:gd name="connsiteY369" fmla="*/ 187871 h 889799"/>
                <a:gd name="connsiteX370" fmla="*/ 146873 w 2925307"/>
                <a:gd name="connsiteY370" fmla="*/ 184732 h 889799"/>
                <a:gd name="connsiteX371" fmla="*/ 146873 w 2925307"/>
                <a:gd name="connsiteY371" fmla="*/ 156995 h 889799"/>
                <a:gd name="connsiteX372" fmla="*/ 100519 w 2925307"/>
                <a:gd name="connsiteY372" fmla="*/ 161129 h 889799"/>
                <a:gd name="connsiteX373" fmla="*/ 54084 w 2925307"/>
                <a:gd name="connsiteY373" fmla="*/ 141209 h 889799"/>
                <a:gd name="connsiteX374" fmla="*/ 47456 w 2925307"/>
                <a:gd name="connsiteY374" fmla="*/ 141209 h 889799"/>
                <a:gd name="connsiteX375" fmla="*/ 40687 w 2925307"/>
                <a:gd name="connsiteY375" fmla="*/ 141906 h 889799"/>
                <a:gd name="connsiteX376" fmla="*/ 10802 w 2925307"/>
                <a:gd name="connsiteY376" fmla="*/ 137872 h 889799"/>
                <a:gd name="connsiteX377" fmla="*/ 840 w 2925307"/>
                <a:gd name="connsiteY377" fmla="*/ 107994 h 889799"/>
                <a:gd name="connsiteX378" fmla="*/ 1101 w 2925307"/>
                <a:gd name="connsiteY378" fmla="*/ 88722 h 889799"/>
                <a:gd name="connsiteX379" fmla="*/ 10802 w 2925307"/>
                <a:gd name="connsiteY379" fmla="*/ 84786 h 889799"/>
                <a:gd name="connsiteX380" fmla="*/ 17430 w 2925307"/>
                <a:gd name="connsiteY380" fmla="*/ 84489 h 889799"/>
                <a:gd name="connsiteX381" fmla="*/ 50609 w 2925307"/>
                <a:gd name="connsiteY381" fmla="*/ 81451 h 889799"/>
                <a:gd name="connsiteX382" fmla="*/ 103752 w 2925307"/>
                <a:gd name="connsiteY382" fmla="*/ 81451 h 889799"/>
                <a:gd name="connsiteX383" fmla="*/ 153561 w 2925307"/>
                <a:gd name="connsiteY383" fmla="*/ 64868 h 889799"/>
                <a:gd name="connsiteX384" fmla="*/ 200016 w 2925307"/>
                <a:gd name="connsiteY384" fmla="*/ 64868 h 889799"/>
                <a:gd name="connsiteX385" fmla="*/ 229902 w 2925307"/>
                <a:gd name="connsiteY385" fmla="*/ 98034 h 889799"/>
                <a:gd name="connsiteX386" fmla="*/ 229902 w 2925307"/>
                <a:gd name="connsiteY386" fmla="*/ 104656 h 889799"/>
                <a:gd name="connsiteX387" fmla="*/ 227411 w 2925307"/>
                <a:gd name="connsiteY387" fmla="*/ 144497 h 889799"/>
                <a:gd name="connsiteX388" fmla="*/ 230002 w 2925307"/>
                <a:gd name="connsiteY388" fmla="*/ 200917 h 889799"/>
                <a:gd name="connsiteX389" fmla="*/ 230002 w 2925307"/>
                <a:gd name="connsiteY389" fmla="*/ 230798 h 889799"/>
                <a:gd name="connsiteX390" fmla="*/ 216265 w 2925307"/>
                <a:gd name="connsiteY390" fmla="*/ 273425 h 889799"/>
                <a:gd name="connsiteX391" fmla="*/ 193509 w 2925307"/>
                <a:gd name="connsiteY391" fmla="*/ 307038 h 889799"/>
                <a:gd name="connsiteX392" fmla="*/ 193509 w 2925307"/>
                <a:gd name="connsiteY392" fmla="*/ 316998 h 889799"/>
                <a:gd name="connsiteX393" fmla="*/ 161675 w 2925307"/>
                <a:gd name="connsiteY393" fmla="*/ 341499 h 889799"/>
                <a:gd name="connsiteX394" fmla="*/ 117249 w 2925307"/>
                <a:gd name="connsiteY394" fmla="*/ 356786 h 889799"/>
                <a:gd name="connsiteX395" fmla="*/ 74168 w 2925307"/>
                <a:gd name="connsiteY395" fmla="*/ 350164 h 889799"/>
                <a:gd name="connsiteX396" fmla="*/ 74168 w 2925307"/>
                <a:gd name="connsiteY396" fmla="*/ 433079 h 889799"/>
                <a:gd name="connsiteX397" fmla="*/ 128958 w 2925307"/>
                <a:gd name="connsiteY397" fmla="*/ 410918 h 889799"/>
                <a:gd name="connsiteX398" fmla="*/ 140366 w 2925307"/>
                <a:gd name="connsiteY398" fmla="*/ 426406 h 889799"/>
                <a:gd name="connsiteX399" fmla="*/ 133738 w 2925307"/>
                <a:gd name="connsiteY399" fmla="*/ 456284 h 889799"/>
                <a:gd name="connsiteX400" fmla="*/ 117048 w 2925307"/>
                <a:gd name="connsiteY400" fmla="*/ 254003 h 889799"/>
                <a:gd name="connsiteX401" fmla="*/ 93830 w 2925307"/>
                <a:gd name="connsiteY401" fmla="*/ 254003 h 889799"/>
                <a:gd name="connsiteX402" fmla="*/ 83186 w 2925307"/>
                <a:gd name="connsiteY402" fmla="*/ 250416 h 889799"/>
                <a:gd name="connsiteX403" fmla="*/ 74067 w 2925307"/>
                <a:gd name="connsiteY403" fmla="*/ 277160 h 889799"/>
                <a:gd name="connsiteX404" fmla="*/ 77241 w 2925307"/>
                <a:gd name="connsiteY404" fmla="*/ 297078 h 889799"/>
                <a:gd name="connsiteX405" fmla="*/ 87203 w 2925307"/>
                <a:gd name="connsiteY405" fmla="*/ 293791 h 889799"/>
                <a:gd name="connsiteX406" fmla="*/ 143640 w 2925307"/>
                <a:gd name="connsiteY406" fmla="*/ 270586 h 889799"/>
                <a:gd name="connsiteX407" fmla="*/ 143640 w 2925307"/>
                <a:gd name="connsiteY407" fmla="*/ 247380 h 889799"/>
                <a:gd name="connsiteX408" fmla="*/ 117088 w 2925307"/>
                <a:gd name="connsiteY408" fmla="*/ 254003 h 889799"/>
                <a:gd name="connsiteX409" fmla="*/ 302788 w 2925307"/>
                <a:gd name="connsiteY409" fmla="*/ 721561 h 889799"/>
                <a:gd name="connsiteX410" fmla="*/ 306363 w 2925307"/>
                <a:gd name="connsiteY410" fmla="*/ 715087 h 889799"/>
                <a:gd name="connsiteX411" fmla="*/ 296401 w 2925307"/>
                <a:gd name="connsiteY411" fmla="*/ 694870 h 889799"/>
                <a:gd name="connsiteX412" fmla="*/ 289533 w 2925307"/>
                <a:gd name="connsiteY412" fmla="*/ 694870 h 889799"/>
                <a:gd name="connsiteX413" fmla="*/ 259647 w 2925307"/>
                <a:gd name="connsiteY413" fmla="*/ 690687 h 889799"/>
                <a:gd name="connsiteX414" fmla="*/ 246251 w 2925307"/>
                <a:gd name="connsiteY414" fmla="*/ 691582 h 889799"/>
                <a:gd name="connsiteX415" fmla="*/ 239623 w 2925307"/>
                <a:gd name="connsiteY415" fmla="*/ 691582 h 889799"/>
                <a:gd name="connsiteX416" fmla="*/ 213071 w 2925307"/>
                <a:gd name="connsiteY416" fmla="*/ 701543 h 889799"/>
                <a:gd name="connsiteX417" fmla="*/ 206444 w 2925307"/>
                <a:gd name="connsiteY417" fmla="*/ 678335 h 889799"/>
                <a:gd name="connsiteX418" fmla="*/ 206444 w 2925307"/>
                <a:gd name="connsiteY418" fmla="*/ 645170 h 889799"/>
                <a:gd name="connsiteX419" fmla="*/ 219699 w 2925307"/>
                <a:gd name="connsiteY419" fmla="*/ 655130 h 889799"/>
                <a:gd name="connsiteX420" fmla="*/ 219699 w 2925307"/>
                <a:gd name="connsiteY420" fmla="*/ 668377 h 889799"/>
                <a:gd name="connsiteX421" fmla="*/ 223636 w 2925307"/>
                <a:gd name="connsiteY421" fmla="*/ 678335 h 889799"/>
                <a:gd name="connsiteX422" fmla="*/ 249585 w 2925307"/>
                <a:gd name="connsiteY422" fmla="*/ 678335 h 889799"/>
                <a:gd name="connsiteX423" fmla="*/ 252678 w 2925307"/>
                <a:gd name="connsiteY423" fmla="*/ 668377 h 889799"/>
                <a:gd name="connsiteX424" fmla="*/ 272601 w 2925307"/>
                <a:gd name="connsiteY424" fmla="*/ 668377 h 889799"/>
                <a:gd name="connsiteX425" fmla="*/ 307468 w 2925307"/>
                <a:gd name="connsiteY425" fmla="*/ 640290 h 889799"/>
                <a:gd name="connsiteX426" fmla="*/ 308854 w 2925307"/>
                <a:gd name="connsiteY426" fmla="*/ 621965 h 889799"/>
                <a:gd name="connsiteX427" fmla="*/ 302226 w 2925307"/>
                <a:gd name="connsiteY427" fmla="*/ 598757 h 889799"/>
                <a:gd name="connsiteX428" fmla="*/ 282302 w 2925307"/>
                <a:gd name="connsiteY428" fmla="*/ 598757 h 889799"/>
                <a:gd name="connsiteX429" fmla="*/ 239221 w 2925307"/>
                <a:gd name="connsiteY429" fmla="*/ 612004 h 889799"/>
                <a:gd name="connsiteX430" fmla="*/ 225925 w 2925307"/>
                <a:gd name="connsiteY430" fmla="*/ 612004 h 889799"/>
                <a:gd name="connsiteX431" fmla="*/ 212770 w 2925307"/>
                <a:gd name="connsiteY431" fmla="*/ 618876 h 889799"/>
                <a:gd name="connsiteX432" fmla="*/ 206062 w 2925307"/>
                <a:gd name="connsiteY432" fmla="*/ 618876 h 889799"/>
                <a:gd name="connsiteX433" fmla="*/ 196100 w 2925307"/>
                <a:gd name="connsiteY433" fmla="*/ 608916 h 889799"/>
                <a:gd name="connsiteX434" fmla="*/ 191862 w 2925307"/>
                <a:gd name="connsiteY434" fmla="*/ 552596 h 889799"/>
                <a:gd name="connsiteX435" fmla="*/ 192746 w 2925307"/>
                <a:gd name="connsiteY435" fmla="*/ 539298 h 889799"/>
                <a:gd name="connsiteX436" fmla="*/ 215963 w 2925307"/>
                <a:gd name="connsiteY436" fmla="*/ 539298 h 889799"/>
                <a:gd name="connsiteX437" fmla="*/ 242515 w 2925307"/>
                <a:gd name="connsiteY437" fmla="*/ 549258 h 889799"/>
                <a:gd name="connsiteX438" fmla="*/ 302286 w 2925307"/>
                <a:gd name="connsiteY438" fmla="*/ 549258 h 889799"/>
                <a:gd name="connsiteX439" fmla="*/ 318876 w 2925307"/>
                <a:gd name="connsiteY439" fmla="*/ 565841 h 889799"/>
                <a:gd name="connsiteX440" fmla="*/ 332312 w 2925307"/>
                <a:gd name="connsiteY440" fmla="*/ 652043 h 889799"/>
                <a:gd name="connsiteX441" fmla="*/ 325483 w 2925307"/>
                <a:gd name="connsiteY441" fmla="*/ 691882 h 889799"/>
                <a:gd name="connsiteX442" fmla="*/ 325483 w 2925307"/>
                <a:gd name="connsiteY442" fmla="*/ 711802 h 889799"/>
                <a:gd name="connsiteX443" fmla="*/ 328838 w 2925307"/>
                <a:gd name="connsiteY443" fmla="*/ 721760 h 889799"/>
                <a:gd name="connsiteX444" fmla="*/ 336309 w 2925307"/>
                <a:gd name="connsiteY444" fmla="*/ 734658 h 889799"/>
                <a:gd name="connsiteX445" fmla="*/ 348701 w 2925307"/>
                <a:gd name="connsiteY445" fmla="*/ 735007 h 889799"/>
                <a:gd name="connsiteX446" fmla="*/ 408472 w 2925307"/>
                <a:gd name="connsiteY446" fmla="*/ 662052 h 889799"/>
                <a:gd name="connsiteX447" fmla="*/ 408472 w 2925307"/>
                <a:gd name="connsiteY447" fmla="*/ 628937 h 889799"/>
                <a:gd name="connsiteX448" fmla="*/ 415100 w 2925307"/>
                <a:gd name="connsiteY448" fmla="*/ 592434 h 889799"/>
                <a:gd name="connsiteX449" fmla="*/ 415100 w 2925307"/>
                <a:gd name="connsiteY449" fmla="*/ 555981 h 889799"/>
                <a:gd name="connsiteX450" fmla="*/ 408271 w 2925307"/>
                <a:gd name="connsiteY450" fmla="*/ 542784 h 889799"/>
                <a:gd name="connsiteX451" fmla="*/ 408271 w 2925307"/>
                <a:gd name="connsiteY451" fmla="*/ 536061 h 889799"/>
                <a:gd name="connsiteX452" fmla="*/ 404134 w 2925307"/>
                <a:gd name="connsiteY452" fmla="*/ 509669 h 889799"/>
                <a:gd name="connsiteX453" fmla="*/ 388347 w 2925307"/>
                <a:gd name="connsiteY453" fmla="*/ 502996 h 889799"/>
                <a:gd name="connsiteX454" fmla="*/ 381720 w 2925307"/>
                <a:gd name="connsiteY454" fmla="*/ 502996 h 889799"/>
                <a:gd name="connsiteX455" fmla="*/ 328677 w 2925307"/>
                <a:gd name="connsiteY455" fmla="*/ 496371 h 889799"/>
                <a:gd name="connsiteX456" fmla="*/ 262378 w 2925307"/>
                <a:gd name="connsiteY456" fmla="*/ 500655 h 889799"/>
                <a:gd name="connsiteX457" fmla="*/ 225825 w 2925307"/>
                <a:gd name="connsiteY457" fmla="*/ 499709 h 889799"/>
                <a:gd name="connsiteX458" fmla="*/ 219197 w 2925307"/>
                <a:gd name="connsiteY458" fmla="*/ 499709 h 889799"/>
                <a:gd name="connsiteX459" fmla="*/ 199273 w 2925307"/>
                <a:gd name="connsiteY459" fmla="*/ 509669 h 889799"/>
                <a:gd name="connsiteX460" fmla="*/ 192505 w 2925307"/>
                <a:gd name="connsiteY460" fmla="*/ 509669 h 889799"/>
                <a:gd name="connsiteX461" fmla="*/ 172581 w 2925307"/>
                <a:gd name="connsiteY461" fmla="*/ 506382 h 889799"/>
                <a:gd name="connsiteX462" fmla="*/ 155951 w 2925307"/>
                <a:gd name="connsiteY462" fmla="*/ 512856 h 889799"/>
                <a:gd name="connsiteX463" fmla="*/ 155951 w 2925307"/>
                <a:gd name="connsiteY463" fmla="*/ 536212 h 889799"/>
                <a:gd name="connsiteX464" fmla="*/ 143097 w 2925307"/>
                <a:gd name="connsiteY464" fmla="*/ 558821 h 889799"/>
                <a:gd name="connsiteX465" fmla="*/ 143539 w 2925307"/>
                <a:gd name="connsiteY465" fmla="*/ 565692 h 889799"/>
                <a:gd name="connsiteX466" fmla="*/ 131830 w 2925307"/>
                <a:gd name="connsiteY466" fmla="*/ 655030 h 889799"/>
                <a:gd name="connsiteX467" fmla="*/ 133577 w 2925307"/>
                <a:gd name="connsiteY467" fmla="*/ 691731 h 889799"/>
                <a:gd name="connsiteX468" fmla="*/ 143539 w 2925307"/>
                <a:gd name="connsiteY468" fmla="*/ 734808 h 889799"/>
                <a:gd name="connsiteX469" fmla="*/ 166757 w 2925307"/>
                <a:gd name="connsiteY469" fmla="*/ 751391 h 889799"/>
                <a:gd name="connsiteX470" fmla="*/ 193248 w 2925307"/>
                <a:gd name="connsiteY470" fmla="*/ 754777 h 889799"/>
                <a:gd name="connsiteX471" fmla="*/ 213172 w 2925307"/>
                <a:gd name="connsiteY471" fmla="*/ 741431 h 889799"/>
                <a:gd name="connsiteX472" fmla="*/ 233095 w 2925307"/>
                <a:gd name="connsiteY472" fmla="*/ 741431 h 889799"/>
                <a:gd name="connsiteX473" fmla="*/ 282905 w 2925307"/>
                <a:gd name="connsiteY473" fmla="*/ 724848 h 889799"/>
                <a:gd name="connsiteX474" fmla="*/ 286239 w 2925307"/>
                <a:gd name="connsiteY474" fmla="*/ 724848 h 889799"/>
                <a:gd name="connsiteX475" fmla="*/ 302828 w 2925307"/>
                <a:gd name="connsiteY475" fmla="*/ 721561 h 889799"/>
                <a:gd name="connsiteX476" fmla="*/ 395618 w 2925307"/>
                <a:gd name="connsiteY476" fmla="*/ 877430 h 889799"/>
                <a:gd name="connsiteX477" fmla="*/ 455389 w 2925307"/>
                <a:gd name="connsiteY477" fmla="*/ 834304 h 889799"/>
                <a:gd name="connsiteX478" fmla="*/ 385656 w 2925307"/>
                <a:gd name="connsiteY478" fmla="*/ 807762 h 889799"/>
                <a:gd name="connsiteX479" fmla="*/ 355771 w 2925307"/>
                <a:gd name="connsiteY479" fmla="*/ 811995 h 889799"/>
                <a:gd name="connsiteX480" fmla="*/ 307950 w 2925307"/>
                <a:gd name="connsiteY480" fmla="*/ 809854 h 889799"/>
                <a:gd name="connsiteX481" fmla="*/ 259446 w 2925307"/>
                <a:gd name="connsiteY481" fmla="*/ 814386 h 889799"/>
                <a:gd name="connsiteX482" fmla="*/ 156695 w 2925307"/>
                <a:gd name="connsiteY482" fmla="*/ 810053 h 889799"/>
                <a:gd name="connsiteX483" fmla="*/ 120181 w 2925307"/>
                <a:gd name="connsiteY483" fmla="*/ 811099 h 889799"/>
                <a:gd name="connsiteX484" fmla="*/ 113714 w 2925307"/>
                <a:gd name="connsiteY484" fmla="*/ 811099 h 889799"/>
                <a:gd name="connsiteX485" fmla="*/ 87504 w 2925307"/>
                <a:gd name="connsiteY485" fmla="*/ 821905 h 889799"/>
                <a:gd name="connsiteX486" fmla="*/ 84069 w 2925307"/>
                <a:gd name="connsiteY486" fmla="*/ 831067 h 889799"/>
                <a:gd name="connsiteX487" fmla="*/ 84069 w 2925307"/>
                <a:gd name="connsiteY487" fmla="*/ 837642 h 889799"/>
                <a:gd name="connsiteX488" fmla="*/ 140446 w 2925307"/>
                <a:gd name="connsiteY488" fmla="*/ 890677 h 889799"/>
                <a:gd name="connsiteX489" fmla="*/ 143800 w 2925307"/>
                <a:gd name="connsiteY489" fmla="*/ 890677 h 889799"/>
                <a:gd name="connsiteX490" fmla="*/ 163724 w 2925307"/>
                <a:gd name="connsiteY490" fmla="*/ 880717 h 889799"/>
                <a:gd name="connsiteX491" fmla="*/ 170332 w 2925307"/>
                <a:gd name="connsiteY491" fmla="*/ 880717 h 889799"/>
                <a:gd name="connsiteX492" fmla="*/ 243318 w 2925307"/>
                <a:gd name="connsiteY492" fmla="*/ 877430 h 889799"/>
                <a:gd name="connsiteX493" fmla="*/ 296462 w 2925307"/>
                <a:gd name="connsiteY493" fmla="*/ 883805 h 889799"/>
                <a:gd name="connsiteX494" fmla="*/ 303029 w 2925307"/>
                <a:gd name="connsiteY494" fmla="*/ 883805 h 889799"/>
                <a:gd name="connsiteX495" fmla="*/ 316224 w 2925307"/>
                <a:gd name="connsiteY495" fmla="*/ 876982 h 889799"/>
                <a:gd name="connsiteX496" fmla="*/ 322893 w 2925307"/>
                <a:gd name="connsiteY496" fmla="*/ 876982 h 889799"/>
                <a:gd name="connsiteX497" fmla="*/ 395618 w 2925307"/>
                <a:gd name="connsiteY497" fmla="*/ 876982 h 889799"/>
                <a:gd name="connsiteX498" fmla="*/ 2571056 w 2925307"/>
                <a:gd name="connsiteY498" fmla="*/ 856614 h 889799"/>
                <a:gd name="connsiteX499" fmla="*/ 2554486 w 2925307"/>
                <a:gd name="connsiteY499" fmla="*/ 796856 h 889799"/>
                <a:gd name="connsiteX500" fmla="*/ 2554486 w 2925307"/>
                <a:gd name="connsiteY500" fmla="*/ 793520 h 889799"/>
                <a:gd name="connsiteX501" fmla="*/ 2561094 w 2925307"/>
                <a:gd name="connsiteY501" fmla="*/ 783560 h 889799"/>
                <a:gd name="connsiteX502" fmla="*/ 2584512 w 2925307"/>
                <a:gd name="connsiteY502" fmla="*/ 799396 h 889799"/>
                <a:gd name="connsiteX503" fmla="*/ 2600941 w 2925307"/>
                <a:gd name="connsiteY503" fmla="*/ 803480 h 889799"/>
                <a:gd name="connsiteX504" fmla="*/ 2634120 w 2925307"/>
                <a:gd name="connsiteY504" fmla="*/ 723802 h 889799"/>
                <a:gd name="connsiteX505" fmla="*/ 2634864 w 2925307"/>
                <a:gd name="connsiteY505" fmla="*/ 713842 h 889799"/>
                <a:gd name="connsiteX506" fmla="*/ 2630786 w 2925307"/>
                <a:gd name="connsiteY506" fmla="*/ 677490 h 889799"/>
                <a:gd name="connsiteX507" fmla="*/ 2607569 w 2925307"/>
                <a:gd name="connsiteY507" fmla="*/ 674203 h 889799"/>
                <a:gd name="connsiteX508" fmla="*/ 2539885 w 2925307"/>
                <a:gd name="connsiteY508" fmla="*/ 665588 h 889799"/>
                <a:gd name="connsiteX509" fmla="*/ 2494815 w 2925307"/>
                <a:gd name="connsiteY509" fmla="*/ 634364 h 889799"/>
                <a:gd name="connsiteX510" fmla="*/ 2501785 w 2925307"/>
                <a:gd name="connsiteY510" fmla="*/ 619424 h 889799"/>
                <a:gd name="connsiteX511" fmla="*/ 2597607 w 2925307"/>
                <a:gd name="connsiteY511" fmla="*/ 604484 h 889799"/>
                <a:gd name="connsiteX512" fmla="*/ 2620825 w 2925307"/>
                <a:gd name="connsiteY512" fmla="*/ 604484 h 889799"/>
                <a:gd name="connsiteX513" fmla="*/ 2630786 w 2925307"/>
                <a:gd name="connsiteY513" fmla="*/ 597862 h 889799"/>
                <a:gd name="connsiteX514" fmla="*/ 2624159 w 2925307"/>
                <a:gd name="connsiteY514" fmla="*/ 577942 h 889799"/>
                <a:gd name="connsiteX515" fmla="*/ 2624159 w 2925307"/>
                <a:gd name="connsiteY515" fmla="*/ 551399 h 889799"/>
                <a:gd name="connsiteX516" fmla="*/ 2657338 w 2925307"/>
                <a:gd name="connsiteY516" fmla="*/ 511561 h 889799"/>
                <a:gd name="connsiteX517" fmla="*/ 2604235 w 2925307"/>
                <a:gd name="connsiteY517" fmla="*/ 524808 h 889799"/>
                <a:gd name="connsiteX518" fmla="*/ 2571056 w 2925307"/>
                <a:gd name="connsiteY518" fmla="*/ 484968 h 889799"/>
                <a:gd name="connsiteX519" fmla="*/ 2634120 w 2925307"/>
                <a:gd name="connsiteY519" fmla="*/ 451802 h 889799"/>
                <a:gd name="connsiteX520" fmla="*/ 2673968 w 2925307"/>
                <a:gd name="connsiteY520" fmla="*/ 451802 h 889799"/>
                <a:gd name="connsiteX521" fmla="*/ 2743701 w 2925307"/>
                <a:gd name="connsiteY521" fmla="*/ 491640 h 889799"/>
                <a:gd name="connsiteX522" fmla="*/ 2663062 w 2925307"/>
                <a:gd name="connsiteY522" fmla="*/ 555134 h 889799"/>
                <a:gd name="connsiteX523" fmla="*/ 2683970 w 2925307"/>
                <a:gd name="connsiteY523" fmla="*/ 601099 h 889799"/>
                <a:gd name="connsiteX524" fmla="*/ 2700560 w 2925307"/>
                <a:gd name="connsiteY524" fmla="*/ 601099 h 889799"/>
                <a:gd name="connsiteX525" fmla="*/ 2786822 w 2925307"/>
                <a:gd name="connsiteY525" fmla="*/ 634214 h 889799"/>
                <a:gd name="connsiteX526" fmla="*/ 2786822 w 2925307"/>
                <a:gd name="connsiteY526" fmla="*/ 644174 h 889799"/>
                <a:gd name="connsiteX527" fmla="*/ 2723817 w 2925307"/>
                <a:gd name="connsiteY527" fmla="*/ 680677 h 889799"/>
                <a:gd name="connsiteX528" fmla="*/ 2696422 w 2925307"/>
                <a:gd name="connsiteY528" fmla="*/ 680677 h 889799"/>
                <a:gd name="connsiteX529" fmla="*/ 2700560 w 2925307"/>
                <a:gd name="connsiteY529" fmla="*/ 733662 h 889799"/>
                <a:gd name="connsiteX530" fmla="*/ 2610903 w 2925307"/>
                <a:gd name="connsiteY530" fmla="*/ 889532 h 889799"/>
                <a:gd name="connsiteX531" fmla="*/ 2571056 w 2925307"/>
                <a:gd name="connsiteY531" fmla="*/ 856614 h 889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</a:cxnLst>
              <a:rect l="l" t="t" r="r" b="b"/>
              <a:pathLst>
                <a:path w="2925307" h="889799">
                  <a:moveTo>
                    <a:pt x="2677202" y="369138"/>
                  </a:moveTo>
                  <a:lnTo>
                    <a:pt x="2634120" y="369138"/>
                  </a:lnTo>
                  <a:cubicBezTo>
                    <a:pt x="2635868" y="353350"/>
                    <a:pt x="2629581" y="363559"/>
                    <a:pt x="2644083" y="355891"/>
                  </a:cubicBezTo>
                  <a:lnTo>
                    <a:pt x="2644083" y="339308"/>
                  </a:lnTo>
                  <a:lnTo>
                    <a:pt x="2657780" y="316350"/>
                  </a:lnTo>
                  <a:lnTo>
                    <a:pt x="2657378" y="309478"/>
                  </a:lnTo>
                  <a:lnTo>
                    <a:pt x="2657378" y="286273"/>
                  </a:lnTo>
                  <a:lnTo>
                    <a:pt x="2650509" y="273025"/>
                  </a:lnTo>
                  <a:lnTo>
                    <a:pt x="2650509" y="263065"/>
                  </a:lnTo>
                  <a:cubicBezTo>
                    <a:pt x="2645067" y="258583"/>
                    <a:pt x="2644886" y="186825"/>
                    <a:pt x="2650509" y="186825"/>
                  </a:cubicBezTo>
                  <a:lnTo>
                    <a:pt x="2650509" y="173429"/>
                  </a:lnTo>
                  <a:cubicBezTo>
                    <a:pt x="2655992" y="172184"/>
                    <a:pt x="2667239" y="170740"/>
                    <a:pt x="2672622" y="169047"/>
                  </a:cubicBezTo>
                  <a:cubicBezTo>
                    <a:pt x="2681982" y="166059"/>
                    <a:pt x="2681038" y="160182"/>
                    <a:pt x="2690296" y="160182"/>
                  </a:cubicBezTo>
                  <a:lnTo>
                    <a:pt x="2720182" y="160182"/>
                  </a:lnTo>
                  <a:cubicBezTo>
                    <a:pt x="2731088" y="160182"/>
                    <a:pt x="2732634" y="166905"/>
                    <a:pt x="2733438" y="176764"/>
                  </a:cubicBezTo>
                  <a:cubicBezTo>
                    <a:pt x="2703552" y="183688"/>
                    <a:pt x="2696221" y="199524"/>
                    <a:pt x="2683629" y="223227"/>
                  </a:cubicBezTo>
                  <a:lnTo>
                    <a:pt x="2683629" y="239760"/>
                  </a:lnTo>
                  <a:cubicBezTo>
                    <a:pt x="2691943" y="255396"/>
                    <a:pt x="2713514" y="280546"/>
                    <a:pt x="2713514" y="296132"/>
                  </a:cubicBezTo>
                  <a:cubicBezTo>
                    <a:pt x="2713514" y="299420"/>
                    <a:pt x="2670373" y="330693"/>
                    <a:pt x="2670373" y="345931"/>
                  </a:cubicBezTo>
                  <a:lnTo>
                    <a:pt x="2670373" y="349268"/>
                  </a:lnTo>
                  <a:cubicBezTo>
                    <a:pt x="2670373" y="361220"/>
                    <a:pt x="2678748" y="359228"/>
                    <a:pt x="2690296" y="359228"/>
                  </a:cubicBezTo>
                  <a:cubicBezTo>
                    <a:pt x="2704597" y="337814"/>
                    <a:pt x="2712872" y="336768"/>
                    <a:pt x="2733438" y="322775"/>
                  </a:cubicBezTo>
                  <a:cubicBezTo>
                    <a:pt x="2750871" y="310874"/>
                    <a:pt x="2753803" y="293494"/>
                    <a:pt x="2779853" y="292895"/>
                  </a:cubicBezTo>
                  <a:cubicBezTo>
                    <a:pt x="2785275" y="285425"/>
                    <a:pt x="2797346" y="276262"/>
                    <a:pt x="2807208" y="263863"/>
                  </a:cubicBezTo>
                  <a:cubicBezTo>
                    <a:pt x="2816406" y="252360"/>
                    <a:pt x="2819600" y="242499"/>
                    <a:pt x="2826268" y="229900"/>
                  </a:cubicBezTo>
                  <a:lnTo>
                    <a:pt x="2826268" y="206644"/>
                  </a:lnTo>
                  <a:cubicBezTo>
                    <a:pt x="2819941" y="194793"/>
                    <a:pt x="2820202" y="191704"/>
                    <a:pt x="2803070" y="190062"/>
                  </a:cubicBezTo>
                  <a:lnTo>
                    <a:pt x="2799836" y="163469"/>
                  </a:lnTo>
                  <a:cubicBezTo>
                    <a:pt x="2818354" y="135930"/>
                    <a:pt x="2840829" y="145940"/>
                    <a:pt x="2859587" y="110383"/>
                  </a:cubicBezTo>
                  <a:lnTo>
                    <a:pt x="2859587" y="97236"/>
                  </a:lnTo>
                  <a:cubicBezTo>
                    <a:pt x="2848481" y="91361"/>
                    <a:pt x="2839081" y="84339"/>
                    <a:pt x="2823094" y="83941"/>
                  </a:cubicBezTo>
                  <a:cubicBezTo>
                    <a:pt x="2818113" y="76521"/>
                    <a:pt x="2809838" y="72338"/>
                    <a:pt x="2809838" y="64021"/>
                  </a:cubicBezTo>
                  <a:lnTo>
                    <a:pt x="2809838" y="53912"/>
                  </a:lnTo>
                  <a:cubicBezTo>
                    <a:pt x="2809838" y="16911"/>
                    <a:pt x="2797245" y="13526"/>
                    <a:pt x="2773325" y="877"/>
                  </a:cubicBezTo>
                  <a:cubicBezTo>
                    <a:pt x="2760331" y="3865"/>
                    <a:pt x="2730244" y="16813"/>
                    <a:pt x="2730244" y="30755"/>
                  </a:cubicBezTo>
                  <a:cubicBezTo>
                    <a:pt x="2730244" y="48535"/>
                    <a:pt x="2736872" y="53613"/>
                    <a:pt x="2736872" y="73881"/>
                  </a:cubicBezTo>
                  <a:lnTo>
                    <a:pt x="2736872" y="83841"/>
                  </a:lnTo>
                  <a:cubicBezTo>
                    <a:pt x="2736872" y="105504"/>
                    <a:pt x="2670975" y="107096"/>
                    <a:pt x="2653984" y="130303"/>
                  </a:cubicBezTo>
                  <a:cubicBezTo>
                    <a:pt x="2646814" y="126518"/>
                    <a:pt x="2637354" y="124526"/>
                    <a:pt x="2637354" y="113721"/>
                  </a:cubicBezTo>
                  <a:lnTo>
                    <a:pt x="2637354" y="80654"/>
                  </a:lnTo>
                  <a:cubicBezTo>
                    <a:pt x="2627051" y="61133"/>
                    <a:pt x="2617089" y="41512"/>
                    <a:pt x="2587545" y="40816"/>
                  </a:cubicBezTo>
                  <a:lnTo>
                    <a:pt x="2581519" y="33494"/>
                  </a:lnTo>
                  <a:cubicBezTo>
                    <a:pt x="2571558" y="39171"/>
                    <a:pt x="2557660" y="46591"/>
                    <a:pt x="2557660" y="60734"/>
                  </a:cubicBezTo>
                  <a:cubicBezTo>
                    <a:pt x="2557940" y="74555"/>
                    <a:pt x="2559748" y="88305"/>
                    <a:pt x="2563102" y="101719"/>
                  </a:cubicBezTo>
                  <a:cubicBezTo>
                    <a:pt x="2566436" y="117803"/>
                    <a:pt x="2560953" y="124825"/>
                    <a:pt x="2560953" y="140312"/>
                  </a:cubicBezTo>
                  <a:lnTo>
                    <a:pt x="2560953" y="150272"/>
                  </a:lnTo>
                  <a:cubicBezTo>
                    <a:pt x="2560953" y="165212"/>
                    <a:pt x="2555571" y="165609"/>
                    <a:pt x="2558021" y="179704"/>
                  </a:cubicBezTo>
                  <a:cubicBezTo>
                    <a:pt x="2559708" y="189662"/>
                    <a:pt x="2564287" y="191206"/>
                    <a:pt x="2564287" y="206644"/>
                  </a:cubicBezTo>
                  <a:lnTo>
                    <a:pt x="2564287" y="229900"/>
                  </a:lnTo>
                  <a:lnTo>
                    <a:pt x="2567119" y="279698"/>
                  </a:lnTo>
                  <a:cubicBezTo>
                    <a:pt x="2569509" y="304598"/>
                    <a:pt x="2557660" y="321330"/>
                    <a:pt x="2557660" y="345981"/>
                  </a:cubicBezTo>
                  <a:cubicBezTo>
                    <a:pt x="2557660" y="355093"/>
                    <a:pt x="2564287" y="356786"/>
                    <a:pt x="2564287" y="365901"/>
                  </a:cubicBezTo>
                  <a:cubicBezTo>
                    <a:pt x="2564287" y="366796"/>
                    <a:pt x="2562038" y="371925"/>
                    <a:pt x="2560953" y="375859"/>
                  </a:cubicBezTo>
                  <a:cubicBezTo>
                    <a:pt x="2544805" y="379594"/>
                    <a:pt x="2547497" y="385321"/>
                    <a:pt x="2527834" y="385819"/>
                  </a:cubicBezTo>
                  <a:lnTo>
                    <a:pt x="2527834" y="379096"/>
                  </a:lnTo>
                  <a:cubicBezTo>
                    <a:pt x="2544705" y="374566"/>
                    <a:pt x="2535245" y="371676"/>
                    <a:pt x="2547758" y="362513"/>
                  </a:cubicBezTo>
                  <a:lnTo>
                    <a:pt x="2551795" y="332635"/>
                  </a:lnTo>
                  <a:lnTo>
                    <a:pt x="2552939" y="219791"/>
                  </a:lnTo>
                  <a:cubicBezTo>
                    <a:pt x="2554426" y="205349"/>
                    <a:pt x="2549344" y="195988"/>
                    <a:pt x="2544424" y="186626"/>
                  </a:cubicBezTo>
                  <a:lnTo>
                    <a:pt x="2544424" y="143549"/>
                  </a:lnTo>
                  <a:cubicBezTo>
                    <a:pt x="2529963" y="116309"/>
                    <a:pt x="2515623" y="107944"/>
                    <a:pt x="2504576" y="87178"/>
                  </a:cubicBezTo>
                  <a:lnTo>
                    <a:pt x="2497888" y="87178"/>
                  </a:lnTo>
                  <a:cubicBezTo>
                    <a:pt x="2477422" y="87178"/>
                    <a:pt x="2465613" y="112775"/>
                    <a:pt x="2458041" y="127016"/>
                  </a:cubicBezTo>
                  <a:lnTo>
                    <a:pt x="2458041" y="173429"/>
                  </a:lnTo>
                  <a:lnTo>
                    <a:pt x="2459045" y="239760"/>
                  </a:lnTo>
                  <a:lnTo>
                    <a:pt x="2458041" y="243097"/>
                  </a:lnTo>
                  <a:lnTo>
                    <a:pt x="2458041" y="249720"/>
                  </a:lnTo>
                  <a:cubicBezTo>
                    <a:pt x="2464347" y="259660"/>
                    <a:pt x="2467782" y="271128"/>
                    <a:pt x="2468003" y="282885"/>
                  </a:cubicBezTo>
                  <a:lnTo>
                    <a:pt x="2468003" y="319338"/>
                  </a:lnTo>
                  <a:cubicBezTo>
                    <a:pt x="2469851" y="333934"/>
                    <a:pt x="2473185" y="348306"/>
                    <a:pt x="2477964" y="362214"/>
                  </a:cubicBezTo>
                  <a:cubicBezTo>
                    <a:pt x="2484854" y="378002"/>
                    <a:pt x="2495157" y="373321"/>
                    <a:pt x="2504275" y="385670"/>
                  </a:cubicBezTo>
                  <a:cubicBezTo>
                    <a:pt x="2473747" y="388211"/>
                    <a:pt x="2425283" y="415548"/>
                    <a:pt x="2424581" y="415548"/>
                  </a:cubicBezTo>
                  <a:lnTo>
                    <a:pt x="2418013" y="415548"/>
                  </a:lnTo>
                  <a:lnTo>
                    <a:pt x="2404797" y="408727"/>
                  </a:lnTo>
                  <a:lnTo>
                    <a:pt x="2398089" y="408727"/>
                  </a:lnTo>
                  <a:cubicBezTo>
                    <a:pt x="2376358" y="408727"/>
                    <a:pt x="2335084" y="472568"/>
                    <a:pt x="2335084" y="498364"/>
                  </a:cubicBezTo>
                  <a:lnTo>
                    <a:pt x="2335084" y="524858"/>
                  </a:lnTo>
                  <a:lnTo>
                    <a:pt x="2359969" y="556728"/>
                  </a:lnTo>
                  <a:cubicBezTo>
                    <a:pt x="2368786" y="558869"/>
                    <a:pt x="2370192" y="561309"/>
                    <a:pt x="2381640" y="561309"/>
                  </a:cubicBezTo>
                  <a:lnTo>
                    <a:pt x="2404858" y="561309"/>
                  </a:lnTo>
                  <a:cubicBezTo>
                    <a:pt x="2419800" y="553391"/>
                    <a:pt x="2430003" y="546718"/>
                    <a:pt x="2438017" y="531430"/>
                  </a:cubicBezTo>
                  <a:lnTo>
                    <a:pt x="2438017" y="508225"/>
                  </a:lnTo>
                  <a:cubicBezTo>
                    <a:pt x="2435245" y="502946"/>
                    <a:pt x="2428055" y="493285"/>
                    <a:pt x="2428055" y="488305"/>
                  </a:cubicBezTo>
                  <a:lnTo>
                    <a:pt x="2428055" y="465100"/>
                  </a:lnTo>
                  <a:cubicBezTo>
                    <a:pt x="2432193" y="457230"/>
                    <a:pt x="2447637" y="438557"/>
                    <a:pt x="2457940" y="438557"/>
                  </a:cubicBezTo>
                  <a:lnTo>
                    <a:pt x="2477864" y="438557"/>
                  </a:lnTo>
                  <a:lnTo>
                    <a:pt x="2630686" y="427402"/>
                  </a:lnTo>
                  <a:lnTo>
                    <a:pt x="2730305" y="428695"/>
                  </a:lnTo>
                  <a:lnTo>
                    <a:pt x="2800037" y="432430"/>
                  </a:lnTo>
                  <a:cubicBezTo>
                    <a:pt x="2804998" y="432430"/>
                    <a:pt x="2810682" y="433826"/>
                    <a:pt x="2809979" y="438655"/>
                  </a:cubicBezTo>
                  <a:lnTo>
                    <a:pt x="2806063" y="471722"/>
                  </a:lnTo>
                  <a:cubicBezTo>
                    <a:pt x="2826368" y="471722"/>
                    <a:pt x="2830967" y="465100"/>
                    <a:pt x="2843158" y="458525"/>
                  </a:cubicBezTo>
                  <a:cubicBezTo>
                    <a:pt x="2856113" y="462371"/>
                    <a:pt x="2869509" y="464616"/>
                    <a:pt x="2883006" y="465198"/>
                  </a:cubicBezTo>
                  <a:cubicBezTo>
                    <a:pt x="2904075" y="465198"/>
                    <a:pt x="2926147" y="455238"/>
                    <a:pt x="2926147" y="432033"/>
                  </a:cubicBezTo>
                  <a:cubicBezTo>
                    <a:pt x="2926147" y="408827"/>
                    <a:pt x="2890778" y="405938"/>
                    <a:pt x="2873847" y="394833"/>
                  </a:cubicBezTo>
                  <a:cubicBezTo>
                    <a:pt x="2859849" y="385620"/>
                    <a:pt x="2830967" y="368987"/>
                    <a:pt x="2810080" y="368987"/>
                  </a:cubicBezTo>
                  <a:lnTo>
                    <a:pt x="2677202" y="368987"/>
                  </a:lnTo>
                  <a:close/>
                  <a:moveTo>
                    <a:pt x="1729220" y="680179"/>
                  </a:moveTo>
                  <a:cubicBezTo>
                    <a:pt x="1717912" y="697111"/>
                    <a:pt x="1721005" y="703683"/>
                    <a:pt x="1702728" y="713344"/>
                  </a:cubicBezTo>
                  <a:cubicBezTo>
                    <a:pt x="1691802" y="729629"/>
                    <a:pt x="1687786" y="724898"/>
                    <a:pt x="1676177" y="746511"/>
                  </a:cubicBezTo>
                  <a:lnTo>
                    <a:pt x="1662921" y="746511"/>
                  </a:lnTo>
                  <a:cubicBezTo>
                    <a:pt x="1661977" y="749897"/>
                    <a:pt x="1650870" y="776988"/>
                    <a:pt x="1648581" y="778530"/>
                  </a:cubicBezTo>
                  <a:cubicBezTo>
                    <a:pt x="1644885" y="780972"/>
                    <a:pt x="1637976" y="780024"/>
                    <a:pt x="1632292" y="785502"/>
                  </a:cubicBezTo>
                  <a:cubicBezTo>
                    <a:pt x="1628999" y="788789"/>
                    <a:pt x="1628215" y="792773"/>
                    <a:pt x="1622331" y="798749"/>
                  </a:cubicBezTo>
                  <a:cubicBezTo>
                    <a:pt x="1594735" y="826836"/>
                    <a:pt x="1607388" y="819565"/>
                    <a:pt x="1570071" y="839335"/>
                  </a:cubicBezTo>
                  <a:lnTo>
                    <a:pt x="1570071" y="852632"/>
                  </a:lnTo>
                  <a:lnTo>
                    <a:pt x="1580033" y="855718"/>
                  </a:lnTo>
                  <a:lnTo>
                    <a:pt x="1586560" y="855718"/>
                  </a:lnTo>
                  <a:cubicBezTo>
                    <a:pt x="1633839" y="855718"/>
                    <a:pt x="1648722" y="827682"/>
                    <a:pt x="1681198" y="817920"/>
                  </a:cubicBezTo>
                  <a:cubicBezTo>
                    <a:pt x="1712027" y="808758"/>
                    <a:pt x="1702768" y="814087"/>
                    <a:pt x="1723134" y="793571"/>
                  </a:cubicBezTo>
                  <a:cubicBezTo>
                    <a:pt x="1736330" y="780273"/>
                    <a:pt x="1747095" y="776588"/>
                    <a:pt x="1761294" y="765335"/>
                  </a:cubicBezTo>
                  <a:cubicBezTo>
                    <a:pt x="1800138" y="734509"/>
                    <a:pt x="1795056" y="733214"/>
                    <a:pt x="1820603" y="692030"/>
                  </a:cubicBezTo>
                  <a:cubicBezTo>
                    <a:pt x="1838940" y="662451"/>
                    <a:pt x="1852096" y="637551"/>
                    <a:pt x="1868284" y="607024"/>
                  </a:cubicBezTo>
                  <a:cubicBezTo>
                    <a:pt x="1874409" y="594177"/>
                    <a:pt x="1872803" y="567186"/>
                    <a:pt x="1888207" y="567186"/>
                  </a:cubicBezTo>
                  <a:cubicBezTo>
                    <a:pt x="1893831" y="567186"/>
                    <a:pt x="1901202" y="593578"/>
                    <a:pt x="1904797" y="600301"/>
                  </a:cubicBezTo>
                  <a:lnTo>
                    <a:pt x="1904797" y="606974"/>
                  </a:lnTo>
                  <a:cubicBezTo>
                    <a:pt x="1907629" y="610211"/>
                    <a:pt x="1941190" y="673008"/>
                    <a:pt x="1945689" y="682120"/>
                  </a:cubicBezTo>
                  <a:cubicBezTo>
                    <a:pt x="1951453" y="695456"/>
                    <a:pt x="1959166" y="707872"/>
                    <a:pt x="1968545" y="718973"/>
                  </a:cubicBezTo>
                  <a:cubicBezTo>
                    <a:pt x="1977563" y="730475"/>
                    <a:pt x="1985677" y="739439"/>
                    <a:pt x="1990658" y="753232"/>
                  </a:cubicBezTo>
                  <a:cubicBezTo>
                    <a:pt x="2003050" y="787544"/>
                    <a:pt x="2017149" y="796408"/>
                    <a:pt x="2047336" y="812643"/>
                  </a:cubicBezTo>
                  <a:cubicBezTo>
                    <a:pt x="2060029" y="819465"/>
                    <a:pt x="2115381" y="845708"/>
                    <a:pt x="2130325" y="845708"/>
                  </a:cubicBezTo>
                  <a:cubicBezTo>
                    <a:pt x="2156273" y="845708"/>
                    <a:pt x="2182765" y="841676"/>
                    <a:pt x="2193329" y="825790"/>
                  </a:cubicBezTo>
                  <a:cubicBezTo>
                    <a:pt x="2185858" y="793769"/>
                    <a:pt x="2182423" y="796259"/>
                    <a:pt x="2158061" y="781420"/>
                  </a:cubicBezTo>
                  <a:cubicBezTo>
                    <a:pt x="2139623" y="770215"/>
                    <a:pt x="2139684" y="758861"/>
                    <a:pt x="2119158" y="744070"/>
                  </a:cubicBezTo>
                  <a:cubicBezTo>
                    <a:pt x="2080816" y="716483"/>
                    <a:pt x="2069850" y="706721"/>
                    <a:pt x="2041511" y="669373"/>
                  </a:cubicBezTo>
                  <a:cubicBezTo>
                    <a:pt x="2019599" y="640489"/>
                    <a:pt x="1998972" y="609912"/>
                    <a:pt x="1973566" y="584715"/>
                  </a:cubicBezTo>
                  <a:cubicBezTo>
                    <a:pt x="1958623" y="569775"/>
                    <a:pt x="1956494" y="554837"/>
                    <a:pt x="1946834" y="534917"/>
                  </a:cubicBezTo>
                  <a:cubicBezTo>
                    <a:pt x="1942877" y="525858"/>
                    <a:pt x="1938418" y="517029"/>
                    <a:pt x="1933478" y="508474"/>
                  </a:cubicBezTo>
                  <a:cubicBezTo>
                    <a:pt x="1923516" y="493833"/>
                    <a:pt x="1919921" y="504339"/>
                    <a:pt x="1918033" y="487458"/>
                  </a:cubicBezTo>
                  <a:lnTo>
                    <a:pt x="1971076" y="483972"/>
                  </a:lnTo>
                  <a:lnTo>
                    <a:pt x="1987726" y="483972"/>
                  </a:lnTo>
                  <a:cubicBezTo>
                    <a:pt x="2028256" y="483972"/>
                    <a:pt x="2062680" y="475058"/>
                    <a:pt x="2077362" y="447519"/>
                  </a:cubicBezTo>
                  <a:lnTo>
                    <a:pt x="2077362" y="440846"/>
                  </a:lnTo>
                  <a:cubicBezTo>
                    <a:pt x="2077362" y="408078"/>
                    <a:pt x="2067400" y="384476"/>
                    <a:pt x="2034281" y="384476"/>
                  </a:cubicBezTo>
                  <a:lnTo>
                    <a:pt x="2007729" y="384476"/>
                  </a:lnTo>
                  <a:cubicBezTo>
                    <a:pt x="1989654" y="384476"/>
                    <a:pt x="1989412" y="391098"/>
                    <a:pt x="1971276" y="391098"/>
                  </a:cubicBezTo>
                  <a:lnTo>
                    <a:pt x="1931429" y="391098"/>
                  </a:lnTo>
                  <a:lnTo>
                    <a:pt x="1935225" y="331340"/>
                  </a:lnTo>
                  <a:lnTo>
                    <a:pt x="1934221" y="268246"/>
                  </a:lnTo>
                  <a:lnTo>
                    <a:pt x="1939201" y="221932"/>
                  </a:lnTo>
                  <a:cubicBezTo>
                    <a:pt x="1939201" y="208586"/>
                    <a:pt x="1923415" y="198030"/>
                    <a:pt x="1911766" y="195341"/>
                  </a:cubicBezTo>
                  <a:lnTo>
                    <a:pt x="1888689" y="199474"/>
                  </a:lnTo>
                  <a:cubicBezTo>
                    <a:pt x="1885616" y="211177"/>
                    <a:pt x="1881921" y="219394"/>
                    <a:pt x="1881921" y="235129"/>
                  </a:cubicBezTo>
                  <a:lnTo>
                    <a:pt x="1881921" y="238416"/>
                  </a:lnTo>
                  <a:cubicBezTo>
                    <a:pt x="1881921" y="262867"/>
                    <a:pt x="1871959" y="271383"/>
                    <a:pt x="1871959" y="291502"/>
                  </a:cubicBezTo>
                  <a:lnTo>
                    <a:pt x="1871959" y="311420"/>
                  </a:lnTo>
                  <a:lnTo>
                    <a:pt x="1867982" y="387662"/>
                  </a:lnTo>
                  <a:cubicBezTo>
                    <a:pt x="1858021" y="388558"/>
                    <a:pt x="1856816" y="390998"/>
                    <a:pt x="1845367" y="390998"/>
                  </a:cubicBezTo>
                  <a:lnTo>
                    <a:pt x="1842074" y="390998"/>
                  </a:lnTo>
                  <a:cubicBezTo>
                    <a:pt x="1819177" y="390998"/>
                    <a:pt x="1810401" y="404295"/>
                    <a:pt x="1802226" y="404295"/>
                  </a:cubicBezTo>
                  <a:lnTo>
                    <a:pt x="1798892" y="404295"/>
                  </a:lnTo>
                  <a:cubicBezTo>
                    <a:pt x="1781560" y="404295"/>
                    <a:pt x="1779712" y="397671"/>
                    <a:pt x="1765773" y="397671"/>
                  </a:cubicBezTo>
                  <a:cubicBezTo>
                    <a:pt x="1756313" y="397671"/>
                    <a:pt x="1728215" y="426854"/>
                    <a:pt x="1722632" y="437511"/>
                  </a:cubicBezTo>
                  <a:lnTo>
                    <a:pt x="1722632" y="444133"/>
                  </a:lnTo>
                  <a:cubicBezTo>
                    <a:pt x="1722632" y="466793"/>
                    <a:pt x="1749645" y="485367"/>
                    <a:pt x="1765773" y="493932"/>
                  </a:cubicBezTo>
                  <a:lnTo>
                    <a:pt x="1778969" y="493932"/>
                  </a:lnTo>
                  <a:cubicBezTo>
                    <a:pt x="1804616" y="493932"/>
                    <a:pt x="1811043" y="483972"/>
                    <a:pt x="1835365" y="483972"/>
                  </a:cubicBezTo>
                  <a:cubicBezTo>
                    <a:pt x="1831067" y="492737"/>
                    <a:pt x="1832071" y="481233"/>
                    <a:pt x="1832071" y="493932"/>
                  </a:cubicBezTo>
                  <a:cubicBezTo>
                    <a:pt x="1832071" y="508872"/>
                    <a:pt x="1817771" y="535812"/>
                    <a:pt x="1812148" y="546967"/>
                  </a:cubicBezTo>
                  <a:cubicBezTo>
                    <a:pt x="1802789" y="565791"/>
                    <a:pt x="1799495" y="578739"/>
                    <a:pt x="1791923" y="599705"/>
                  </a:cubicBezTo>
                  <a:cubicBezTo>
                    <a:pt x="1783407" y="623358"/>
                    <a:pt x="1764186" y="624304"/>
                    <a:pt x="1757056" y="637750"/>
                  </a:cubicBezTo>
                  <a:cubicBezTo>
                    <a:pt x="1744865" y="660658"/>
                    <a:pt x="1754667" y="662650"/>
                    <a:pt x="1729260" y="679630"/>
                  </a:cubicBezTo>
                  <a:close/>
                  <a:moveTo>
                    <a:pt x="902869" y="505486"/>
                  </a:moveTo>
                  <a:cubicBezTo>
                    <a:pt x="908532" y="501024"/>
                    <a:pt x="915562" y="498679"/>
                    <a:pt x="922792" y="498861"/>
                  </a:cubicBezTo>
                  <a:cubicBezTo>
                    <a:pt x="929099" y="498861"/>
                    <a:pt x="931409" y="509569"/>
                    <a:pt x="932734" y="515396"/>
                  </a:cubicBezTo>
                  <a:cubicBezTo>
                    <a:pt x="933096" y="533173"/>
                    <a:pt x="939221" y="550254"/>
                    <a:pt x="952658" y="555234"/>
                  </a:cubicBezTo>
                  <a:cubicBezTo>
                    <a:pt x="947677" y="574108"/>
                    <a:pt x="929460" y="563799"/>
                    <a:pt x="929460" y="581777"/>
                  </a:cubicBezTo>
                  <a:lnTo>
                    <a:pt x="929460" y="591737"/>
                  </a:lnTo>
                  <a:lnTo>
                    <a:pt x="946050" y="621615"/>
                  </a:lnTo>
                  <a:cubicBezTo>
                    <a:pt x="954767" y="625949"/>
                    <a:pt x="943299" y="624953"/>
                    <a:pt x="956012" y="624953"/>
                  </a:cubicBezTo>
                  <a:lnTo>
                    <a:pt x="965974" y="624953"/>
                  </a:lnTo>
                  <a:cubicBezTo>
                    <a:pt x="984090" y="624953"/>
                    <a:pt x="984351" y="618280"/>
                    <a:pt x="1002467" y="618280"/>
                  </a:cubicBezTo>
                  <a:lnTo>
                    <a:pt x="1012429" y="618280"/>
                  </a:lnTo>
                  <a:lnTo>
                    <a:pt x="1016566" y="638198"/>
                  </a:lnTo>
                  <a:cubicBezTo>
                    <a:pt x="1001623" y="641585"/>
                    <a:pt x="971095" y="651594"/>
                    <a:pt x="959386" y="651594"/>
                  </a:cubicBezTo>
                  <a:lnTo>
                    <a:pt x="956112" y="651594"/>
                  </a:lnTo>
                  <a:cubicBezTo>
                    <a:pt x="946833" y="651469"/>
                    <a:pt x="937695" y="653750"/>
                    <a:pt x="929561" y="658218"/>
                  </a:cubicBezTo>
                  <a:cubicBezTo>
                    <a:pt x="925223" y="666982"/>
                    <a:pt x="926227" y="655527"/>
                    <a:pt x="926227" y="668176"/>
                  </a:cubicBezTo>
                  <a:lnTo>
                    <a:pt x="926227" y="674801"/>
                  </a:lnTo>
                  <a:cubicBezTo>
                    <a:pt x="926227" y="686454"/>
                    <a:pt x="951131" y="698006"/>
                    <a:pt x="962680" y="698006"/>
                  </a:cubicBezTo>
                  <a:lnTo>
                    <a:pt x="1009155" y="698006"/>
                  </a:lnTo>
                  <a:cubicBezTo>
                    <a:pt x="1010882" y="705426"/>
                    <a:pt x="1012429" y="705625"/>
                    <a:pt x="1012429" y="714589"/>
                  </a:cubicBezTo>
                  <a:lnTo>
                    <a:pt x="1012429" y="771012"/>
                  </a:lnTo>
                  <a:cubicBezTo>
                    <a:pt x="1021909" y="773203"/>
                    <a:pt x="1018113" y="774347"/>
                    <a:pt x="1025725" y="774347"/>
                  </a:cubicBezTo>
                  <a:cubicBezTo>
                    <a:pt x="1030324" y="774347"/>
                    <a:pt x="1062138" y="734509"/>
                    <a:pt x="1065572" y="727886"/>
                  </a:cubicBezTo>
                  <a:lnTo>
                    <a:pt x="1065572" y="714639"/>
                  </a:lnTo>
                  <a:lnTo>
                    <a:pt x="1075534" y="694719"/>
                  </a:lnTo>
                  <a:lnTo>
                    <a:pt x="1095458" y="694719"/>
                  </a:lnTo>
                  <a:cubicBezTo>
                    <a:pt x="1104576" y="694719"/>
                    <a:pt x="1111445" y="683914"/>
                    <a:pt x="1115381" y="678136"/>
                  </a:cubicBezTo>
                  <a:lnTo>
                    <a:pt x="1115381" y="664891"/>
                  </a:lnTo>
                  <a:cubicBezTo>
                    <a:pt x="1105419" y="659562"/>
                    <a:pt x="1083809" y="645917"/>
                    <a:pt x="1072260" y="644971"/>
                  </a:cubicBezTo>
                  <a:lnTo>
                    <a:pt x="1065391" y="618529"/>
                  </a:lnTo>
                  <a:cubicBezTo>
                    <a:pt x="1076397" y="612802"/>
                    <a:pt x="1074791" y="610860"/>
                    <a:pt x="1085295" y="605183"/>
                  </a:cubicBezTo>
                  <a:lnTo>
                    <a:pt x="1105219" y="605183"/>
                  </a:lnTo>
                  <a:lnTo>
                    <a:pt x="1108854" y="598757"/>
                  </a:lnTo>
                  <a:cubicBezTo>
                    <a:pt x="1103873" y="577544"/>
                    <a:pt x="1072059" y="569676"/>
                    <a:pt x="1072059" y="552146"/>
                  </a:cubicBezTo>
                  <a:cubicBezTo>
                    <a:pt x="1072059" y="546768"/>
                    <a:pt x="1093730" y="536262"/>
                    <a:pt x="1101242" y="524906"/>
                  </a:cubicBezTo>
                  <a:cubicBezTo>
                    <a:pt x="1108773" y="513553"/>
                    <a:pt x="1112308" y="500805"/>
                    <a:pt x="1118474" y="489152"/>
                  </a:cubicBezTo>
                  <a:cubicBezTo>
                    <a:pt x="1148360" y="488454"/>
                    <a:pt x="1233638" y="458128"/>
                    <a:pt x="1228054" y="519031"/>
                  </a:cubicBezTo>
                  <a:lnTo>
                    <a:pt x="1223917" y="561857"/>
                  </a:lnTo>
                  <a:lnTo>
                    <a:pt x="1224821" y="621615"/>
                  </a:lnTo>
                  <a:lnTo>
                    <a:pt x="1224821" y="628240"/>
                  </a:lnTo>
                  <a:cubicBezTo>
                    <a:pt x="1222431" y="632820"/>
                    <a:pt x="1214859" y="645967"/>
                    <a:pt x="1214859" y="651445"/>
                  </a:cubicBezTo>
                  <a:cubicBezTo>
                    <a:pt x="1214859" y="679034"/>
                    <a:pt x="1224821" y="671962"/>
                    <a:pt x="1217591" y="707270"/>
                  </a:cubicBezTo>
                  <a:cubicBezTo>
                    <a:pt x="1214257" y="723802"/>
                    <a:pt x="1209035" y="739887"/>
                    <a:pt x="1204897" y="757566"/>
                  </a:cubicBezTo>
                  <a:lnTo>
                    <a:pt x="1194935" y="760702"/>
                  </a:lnTo>
                  <a:lnTo>
                    <a:pt x="1188348" y="760702"/>
                  </a:lnTo>
                  <a:lnTo>
                    <a:pt x="1165150" y="760702"/>
                  </a:lnTo>
                  <a:cubicBezTo>
                    <a:pt x="1159708" y="760702"/>
                    <a:pt x="1155189" y="762694"/>
                    <a:pt x="1155189" y="767327"/>
                  </a:cubicBezTo>
                  <a:cubicBezTo>
                    <a:pt x="1155189" y="790183"/>
                    <a:pt x="1175112" y="805820"/>
                    <a:pt x="1175112" y="813738"/>
                  </a:cubicBezTo>
                  <a:lnTo>
                    <a:pt x="1175112" y="823698"/>
                  </a:lnTo>
                  <a:cubicBezTo>
                    <a:pt x="1180093" y="833658"/>
                    <a:pt x="1195377" y="853578"/>
                    <a:pt x="1208231" y="853578"/>
                  </a:cubicBezTo>
                  <a:lnTo>
                    <a:pt x="1231489" y="853578"/>
                  </a:lnTo>
                  <a:cubicBezTo>
                    <a:pt x="1267299" y="834654"/>
                    <a:pt x="1269991" y="820511"/>
                    <a:pt x="1284934" y="781020"/>
                  </a:cubicBezTo>
                  <a:cubicBezTo>
                    <a:pt x="1296080" y="751441"/>
                    <a:pt x="1314417" y="726242"/>
                    <a:pt x="1314417" y="684462"/>
                  </a:cubicBezTo>
                  <a:lnTo>
                    <a:pt x="1314417" y="671413"/>
                  </a:lnTo>
                  <a:cubicBezTo>
                    <a:pt x="1314417" y="643875"/>
                    <a:pt x="1318113" y="621366"/>
                    <a:pt x="1321045" y="595173"/>
                  </a:cubicBezTo>
                  <a:cubicBezTo>
                    <a:pt x="1324540" y="563550"/>
                    <a:pt x="1321045" y="553043"/>
                    <a:pt x="1321045" y="518882"/>
                  </a:cubicBezTo>
                  <a:lnTo>
                    <a:pt x="1321045" y="472220"/>
                  </a:lnTo>
                  <a:cubicBezTo>
                    <a:pt x="1321045" y="430340"/>
                    <a:pt x="1274630" y="416745"/>
                    <a:pt x="1231389" y="419135"/>
                  </a:cubicBezTo>
                  <a:lnTo>
                    <a:pt x="1148500" y="423418"/>
                  </a:lnTo>
                  <a:cubicBezTo>
                    <a:pt x="1107870" y="424711"/>
                    <a:pt x="1076538" y="435718"/>
                    <a:pt x="1025725" y="435718"/>
                  </a:cubicBezTo>
                  <a:lnTo>
                    <a:pt x="965974" y="438605"/>
                  </a:lnTo>
                  <a:cubicBezTo>
                    <a:pt x="969549" y="425609"/>
                    <a:pt x="994795" y="403249"/>
                    <a:pt x="1005821" y="395930"/>
                  </a:cubicBezTo>
                  <a:lnTo>
                    <a:pt x="1005821" y="389305"/>
                  </a:lnTo>
                  <a:lnTo>
                    <a:pt x="1022993" y="366497"/>
                  </a:lnTo>
                  <a:lnTo>
                    <a:pt x="1029018" y="366100"/>
                  </a:lnTo>
                  <a:lnTo>
                    <a:pt x="1072100" y="366100"/>
                  </a:lnTo>
                  <a:lnTo>
                    <a:pt x="1108613" y="349565"/>
                  </a:lnTo>
                  <a:lnTo>
                    <a:pt x="1131830" y="349565"/>
                  </a:lnTo>
                  <a:cubicBezTo>
                    <a:pt x="1139844" y="349565"/>
                    <a:pt x="1158382" y="331091"/>
                    <a:pt x="1158382" y="323024"/>
                  </a:cubicBezTo>
                  <a:cubicBezTo>
                    <a:pt x="1158382" y="297825"/>
                    <a:pt x="1148420" y="288564"/>
                    <a:pt x="1131830" y="279897"/>
                  </a:cubicBezTo>
                  <a:lnTo>
                    <a:pt x="1105279" y="279897"/>
                  </a:lnTo>
                  <a:cubicBezTo>
                    <a:pt x="1087986" y="279897"/>
                    <a:pt x="1101041" y="259979"/>
                    <a:pt x="1088689" y="259979"/>
                  </a:cubicBezTo>
                  <a:cubicBezTo>
                    <a:pt x="1081660" y="259979"/>
                    <a:pt x="1084351" y="261124"/>
                    <a:pt x="1075433" y="263266"/>
                  </a:cubicBezTo>
                  <a:lnTo>
                    <a:pt x="1064528" y="286172"/>
                  </a:lnTo>
                  <a:cubicBezTo>
                    <a:pt x="1057920" y="284628"/>
                    <a:pt x="1055369" y="285825"/>
                    <a:pt x="1055369" y="276662"/>
                  </a:cubicBezTo>
                  <a:lnTo>
                    <a:pt x="1055369" y="273325"/>
                  </a:lnTo>
                  <a:cubicBezTo>
                    <a:pt x="1055369" y="255248"/>
                    <a:pt x="1062037" y="254949"/>
                    <a:pt x="1062037" y="236872"/>
                  </a:cubicBezTo>
                  <a:lnTo>
                    <a:pt x="1062037" y="157194"/>
                  </a:lnTo>
                  <a:cubicBezTo>
                    <a:pt x="1050288" y="134984"/>
                    <a:pt x="1038739" y="130651"/>
                    <a:pt x="1018916" y="117355"/>
                  </a:cubicBezTo>
                  <a:cubicBezTo>
                    <a:pt x="998631" y="122086"/>
                    <a:pt x="1002266" y="127315"/>
                    <a:pt x="989030" y="130651"/>
                  </a:cubicBezTo>
                  <a:cubicBezTo>
                    <a:pt x="987725" y="146738"/>
                    <a:pt x="982443" y="151418"/>
                    <a:pt x="982443" y="170491"/>
                  </a:cubicBezTo>
                  <a:lnTo>
                    <a:pt x="982443" y="206944"/>
                  </a:lnTo>
                  <a:cubicBezTo>
                    <a:pt x="982443" y="221882"/>
                    <a:pt x="974329" y="240258"/>
                    <a:pt x="969147" y="250069"/>
                  </a:cubicBezTo>
                  <a:lnTo>
                    <a:pt x="969147" y="279947"/>
                  </a:lnTo>
                  <a:cubicBezTo>
                    <a:pt x="965371" y="287168"/>
                    <a:pt x="963383" y="296530"/>
                    <a:pt x="952578" y="296530"/>
                  </a:cubicBezTo>
                  <a:lnTo>
                    <a:pt x="909436" y="296530"/>
                  </a:lnTo>
                  <a:cubicBezTo>
                    <a:pt x="902306" y="300365"/>
                    <a:pt x="892907" y="302307"/>
                    <a:pt x="892907" y="313115"/>
                  </a:cubicBezTo>
                  <a:lnTo>
                    <a:pt x="892907" y="323073"/>
                  </a:lnTo>
                  <a:cubicBezTo>
                    <a:pt x="892907" y="338908"/>
                    <a:pt x="935988" y="359178"/>
                    <a:pt x="935988" y="369485"/>
                  </a:cubicBezTo>
                  <a:cubicBezTo>
                    <a:pt x="935988" y="397522"/>
                    <a:pt x="878607" y="492189"/>
                    <a:pt x="859727" y="492189"/>
                  </a:cubicBezTo>
                  <a:cubicBezTo>
                    <a:pt x="855048" y="492189"/>
                    <a:pt x="853100" y="487658"/>
                    <a:pt x="853100" y="482229"/>
                  </a:cubicBezTo>
                  <a:lnTo>
                    <a:pt x="853100" y="478943"/>
                  </a:lnTo>
                  <a:cubicBezTo>
                    <a:pt x="853100" y="471275"/>
                    <a:pt x="850770" y="468983"/>
                    <a:pt x="843138" y="468983"/>
                  </a:cubicBezTo>
                  <a:lnTo>
                    <a:pt x="836510" y="468983"/>
                  </a:lnTo>
                  <a:cubicBezTo>
                    <a:pt x="817731" y="468983"/>
                    <a:pt x="796663" y="523412"/>
                    <a:pt x="796663" y="548662"/>
                  </a:cubicBezTo>
                  <a:cubicBezTo>
                    <a:pt x="796663" y="579138"/>
                    <a:pt x="781720" y="606079"/>
                    <a:pt x="780033" y="631575"/>
                  </a:cubicBezTo>
                  <a:lnTo>
                    <a:pt x="776156" y="704480"/>
                  </a:lnTo>
                  <a:lnTo>
                    <a:pt x="776739" y="727736"/>
                  </a:lnTo>
                  <a:lnTo>
                    <a:pt x="772561" y="807414"/>
                  </a:lnTo>
                  <a:cubicBezTo>
                    <a:pt x="772019" y="830919"/>
                    <a:pt x="792043" y="850092"/>
                    <a:pt x="796663" y="867172"/>
                  </a:cubicBezTo>
                  <a:lnTo>
                    <a:pt x="809918" y="867172"/>
                  </a:lnTo>
                  <a:cubicBezTo>
                    <a:pt x="847717" y="867172"/>
                    <a:pt x="856333" y="826288"/>
                    <a:pt x="856333" y="787494"/>
                  </a:cubicBezTo>
                  <a:lnTo>
                    <a:pt x="856333" y="664642"/>
                  </a:lnTo>
                  <a:lnTo>
                    <a:pt x="855349" y="588349"/>
                  </a:lnTo>
                  <a:lnTo>
                    <a:pt x="856393" y="512109"/>
                  </a:lnTo>
                  <a:lnTo>
                    <a:pt x="866355" y="512109"/>
                  </a:lnTo>
                  <a:cubicBezTo>
                    <a:pt x="884331" y="512109"/>
                    <a:pt x="884190" y="505884"/>
                    <a:pt x="902808" y="505486"/>
                  </a:cubicBezTo>
                  <a:close/>
                  <a:moveTo>
                    <a:pt x="1008994" y="535364"/>
                  </a:moveTo>
                  <a:lnTo>
                    <a:pt x="1008994" y="525404"/>
                  </a:lnTo>
                  <a:cubicBezTo>
                    <a:pt x="1008994" y="504739"/>
                    <a:pt x="977864" y="510016"/>
                    <a:pt x="975835" y="485566"/>
                  </a:cubicBezTo>
                  <a:lnTo>
                    <a:pt x="1012288" y="485566"/>
                  </a:lnTo>
                  <a:lnTo>
                    <a:pt x="1012288" y="492138"/>
                  </a:lnTo>
                  <a:lnTo>
                    <a:pt x="1022250" y="492138"/>
                  </a:lnTo>
                  <a:cubicBezTo>
                    <a:pt x="1028617" y="492138"/>
                    <a:pt x="1028135" y="491094"/>
                    <a:pt x="1032212" y="488853"/>
                  </a:cubicBezTo>
                  <a:cubicBezTo>
                    <a:pt x="1036791" y="495675"/>
                    <a:pt x="1042174" y="497418"/>
                    <a:pt x="1042174" y="505436"/>
                  </a:cubicBezTo>
                  <a:lnTo>
                    <a:pt x="1042174" y="512059"/>
                  </a:lnTo>
                  <a:cubicBezTo>
                    <a:pt x="1035245" y="525105"/>
                    <a:pt x="1031770" y="537605"/>
                    <a:pt x="1015622" y="541939"/>
                  </a:cubicBezTo>
                  <a:cubicBezTo>
                    <a:pt x="1015020" y="549507"/>
                    <a:pt x="1012590" y="561857"/>
                    <a:pt x="1005660" y="561857"/>
                  </a:cubicBezTo>
                  <a:cubicBezTo>
                    <a:pt x="1000981" y="561857"/>
                    <a:pt x="999033" y="557327"/>
                    <a:pt x="999033" y="551897"/>
                  </a:cubicBezTo>
                  <a:cubicBezTo>
                    <a:pt x="999033" y="545324"/>
                    <a:pt x="1008994" y="546919"/>
                    <a:pt x="1008994" y="535314"/>
                  </a:cubicBezTo>
                  <a:close/>
                  <a:moveTo>
                    <a:pt x="136972" y="379994"/>
                  </a:moveTo>
                  <a:lnTo>
                    <a:pt x="136972" y="386616"/>
                  </a:lnTo>
                  <a:lnTo>
                    <a:pt x="170091" y="443037"/>
                  </a:lnTo>
                  <a:cubicBezTo>
                    <a:pt x="173083" y="446573"/>
                    <a:pt x="166154" y="446324"/>
                    <a:pt x="180053" y="446324"/>
                  </a:cubicBezTo>
                  <a:lnTo>
                    <a:pt x="186680" y="446324"/>
                  </a:lnTo>
                  <a:cubicBezTo>
                    <a:pt x="199836" y="439402"/>
                    <a:pt x="226528" y="424812"/>
                    <a:pt x="226528" y="406486"/>
                  </a:cubicBezTo>
                  <a:cubicBezTo>
                    <a:pt x="226528" y="383628"/>
                    <a:pt x="201081" y="377204"/>
                    <a:pt x="193348" y="366648"/>
                  </a:cubicBezTo>
                  <a:cubicBezTo>
                    <a:pt x="177803" y="365353"/>
                    <a:pt x="176960" y="360023"/>
                    <a:pt x="160229" y="360023"/>
                  </a:cubicBezTo>
                  <a:lnTo>
                    <a:pt x="150267" y="360023"/>
                  </a:lnTo>
                  <a:lnTo>
                    <a:pt x="137072" y="366796"/>
                  </a:lnTo>
                  <a:lnTo>
                    <a:pt x="137072" y="379893"/>
                  </a:lnTo>
                  <a:close/>
                  <a:moveTo>
                    <a:pt x="372220" y="147882"/>
                  </a:moveTo>
                  <a:lnTo>
                    <a:pt x="382182" y="147882"/>
                  </a:lnTo>
                  <a:lnTo>
                    <a:pt x="382182" y="187720"/>
                  </a:lnTo>
                  <a:cubicBezTo>
                    <a:pt x="382182" y="209134"/>
                    <a:pt x="376799" y="225119"/>
                    <a:pt x="372802" y="241354"/>
                  </a:cubicBezTo>
                  <a:cubicBezTo>
                    <a:pt x="364447" y="275367"/>
                    <a:pt x="366978" y="258832"/>
                    <a:pt x="342374" y="270636"/>
                  </a:cubicBezTo>
                  <a:lnTo>
                    <a:pt x="342374" y="254053"/>
                  </a:lnTo>
                  <a:cubicBezTo>
                    <a:pt x="342374" y="236723"/>
                    <a:pt x="349002" y="234880"/>
                    <a:pt x="349002" y="220886"/>
                  </a:cubicBezTo>
                  <a:cubicBezTo>
                    <a:pt x="349002" y="216604"/>
                    <a:pt x="344021" y="204054"/>
                    <a:pt x="342374" y="197680"/>
                  </a:cubicBezTo>
                  <a:lnTo>
                    <a:pt x="326146" y="187172"/>
                  </a:lnTo>
                  <a:lnTo>
                    <a:pt x="319157" y="187720"/>
                  </a:lnTo>
                  <a:cubicBezTo>
                    <a:pt x="309496" y="187720"/>
                    <a:pt x="307066" y="194692"/>
                    <a:pt x="295959" y="197680"/>
                  </a:cubicBezTo>
                  <a:lnTo>
                    <a:pt x="295959" y="244093"/>
                  </a:lnTo>
                  <a:cubicBezTo>
                    <a:pt x="295959" y="250665"/>
                    <a:pt x="281519" y="263563"/>
                    <a:pt x="276036" y="273971"/>
                  </a:cubicBezTo>
                  <a:lnTo>
                    <a:pt x="276036" y="293891"/>
                  </a:lnTo>
                  <a:cubicBezTo>
                    <a:pt x="276016" y="300665"/>
                    <a:pt x="274911" y="307392"/>
                    <a:pt x="272742" y="313811"/>
                  </a:cubicBezTo>
                  <a:cubicBezTo>
                    <a:pt x="280515" y="328749"/>
                    <a:pt x="274630" y="322625"/>
                    <a:pt x="289271" y="330394"/>
                  </a:cubicBezTo>
                  <a:lnTo>
                    <a:pt x="299233" y="330394"/>
                  </a:lnTo>
                  <a:lnTo>
                    <a:pt x="342334" y="322824"/>
                  </a:lnTo>
                  <a:cubicBezTo>
                    <a:pt x="339382" y="359824"/>
                    <a:pt x="316767" y="370531"/>
                    <a:pt x="302487" y="389853"/>
                  </a:cubicBezTo>
                  <a:lnTo>
                    <a:pt x="298550" y="422920"/>
                  </a:lnTo>
                  <a:cubicBezTo>
                    <a:pt x="300157" y="426111"/>
                    <a:pt x="301483" y="429442"/>
                    <a:pt x="302487" y="432880"/>
                  </a:cubicBezTo>
                  <a:lnTo>
                    <a:pt x="315722" y="432880"/>
                  </a:lnTo>
                  <a:cubicBezTo>
                    <a:pt x="332372" y="432880"/>
                    <a:pt x="354425" y="411217"/>
                    <a:pt x="375493" y="406337"/>
                  </a:cubicBezTo>
                  <a:cubicBezTo>
                    <a:pt x="379490" y="423318"/>
                    <a:pt x="398108" y="460666"/>
                    <a:pt x="415341" y="462708"/>
                  </a:cubicBezTo>
                  <a:lnTo>
                    <a:pt x="488167" y="470477"/>
                  </a:lnTo>
                  <a:lnTo>
                    <a:pt x="504897" y="469331"/>
                  </a:lnTo>
                  <a:cubicBezTo>
                    <a:pt x="535084" y="469331"/>
                    <a:pt x="562218" y="441296"/>
                    <a:pt x="574630" y="422920"/>
                  </a:cubicBezTo>
                  <a:cubicBezTo>
                    <a:pt x="563081" y="398767"/>
                    <a:pt x="566998" y="401307"/>
                    <a:pt x="544744" y="386417"/>
                  </a:cubicBezTo>
                  <a:lnTo>
                    <a:pt x="544744" y="379795"/>
                  </a:lnTo>
                  <a:cubicBezTo>
                    <a:pt x="544744" y="370383"/>
                    <a:pt x="538117" y="356587"/>
                    <a:pt x="531489" y="356587"/>
                  </a:cubicBezTo>
                  <a:cubicBezTo>
                    <a:pt x="519498" y="356587"/>
                    <a:pt x="517389" y="389405"/>
                    <a:pt x="491641" y="403000"/>
                  </a:cubicBezTo>
                  <a:lnTo>
                    <a:pt x="484973" y="403000"/>
                  </a:lnTo>
                  <a:lnTo>
                    <a:pt x="461716" y="405938"/>
                  </a:lnTo>
                  <a:lnTo>
                    <a:pt x="441792" y="402203"/>
                  </a:lnTo>
                  <a:cubicBezTo>
                    <a:pt x="434722" y="377305"/>
                    <a:pt x="421868" y="373321"/>
                    <a:pt x="421868" y="333382"/>
                  </a:cubicBezTo>
                  <a:lnTo>
                    <a:pt x="421868" y="330045"/>
                  </a:lnTo>
                  <a:cubicBezTo>
                    <a:pt x="421868" y="312964"/>
                    <a:pt x="473626" y="295187"/>
                    <a:pt x="491601" y="293592"/>
                  </a:cubicBezTo>
                  <a:cubicBezTo>
                    <a:pt x="492746" y="279947"/>
                    <a:pt x="494895" y="286172"/>
                    <a:pt x="494895" y="273674"/>
                  </a:cubicBezTo>
                  <a:cubicBezTo>
                    <a:pt x="494895" y="255447"/>
                    <a:pt x="463403" y="229553"/>
                    <a:pt x="458382" y="210679"/>
                  </a:cubicBezTo>
                  <a:lnTo>
                    <a:pt x="448420" y="210679"/>
                  </a:lnTo>
                  <a:lnTo>
                    <a:pt x="440145" y="246832"/>
                  </a:lnTo>
                  <a:lnTo>
                    <a:pt x="435164" y="247179"/>
                  </a:lnTo>
                  <a:lnTo>
                    <a:pt x="435164" y="233884"/>
                  </a:lnTo>
                  <a:lnTo>
                    <a:pt x="442796" y="177662"/>
                  </a:lnTo>
                  <a:lnTo>
                    <a:pt x="441792" y="170889"/>
                  </a:lnTo>
                  <a:cubicBezTo>
                    <a:pt x="438297" y="164364"/>
                    <a:pt x="435164" y="160929"/>
                    <a:pt x="435164" y="150971"/>
                  </a:cubicBezTo>
                  <a:cubicBezTo>
                    <a:pt x="435164" y="143649"/>
                    <a:pt x="456534" y="141011"/>
                    <a:pt x="465050" y="141011"/>
                  </a:cubicBezTo>
                  <a:cubicBezTo>
                    <a:pt x="471075" y="141011"/>
                    <a:pt x="491601" y="126518"/>
                    <a:pt x="491601" y="117753"/>
                  </a:cubicBezTo>
                  <a:cubicBezTo>
                    <a:pt x="491601" y="103512"/>
                    <a:pt x="487705" y="99827"/>
                    <a:pt x="484933" y="87875"/>
                  </a:cubicBezTo>
                  <a:lnTo>
                    <a:pt x="441933" y="84090"/>
                  </a:lnTo>
                  <a:lnTo>
                    <a:pt x="395518" y="80704"/>
                  </a:lnTo>
                  <a:cubicBezTo>
                    <a:pt x="391179" y="81252"/>
                    <a:pt x="384270" y="91758"/>
                    <a:pt x="382182" y="94797"/>
                  </a:cubicBezTo>
                  <a:lnTo>
                    <a:pt x="375554" y="94797"/>
                  </a:lnTo>
                  <a:lnTo>
                    <a:pt x="345668" y="99030"/>
                  </a:lnTo>
                  <a:lnTo>
                    <a:pt x="342234" y="98134"/>
                  </a:lnTo>
                  <a:lnTo>
                    <a:pt x="305720" y="95295"/>
                  </a:lnTo>
                  <a:cubicBezTo>
                    <a:pt x="293609" y="93552"/>
                    <a:pt x="294915" y="97138"/>
                    <a:pt x="282503" y="98134"/>
                  </a:cubicBezTo>
                  <a:cubicBezTo>
                    <a:pt x="282503" y="146139"/>
                    <a:pt x="323053" y="147932"/>
                    <a:pt x="372160" y="147932"/>
                  </a:cubicBezTo>
                  <a:close/>
                  <a:moveTo>
                    <a:pt x="133638" y="456284"/>
                  </a:moveTo>
                  <a:cubicBezTo>
                    <a:pt x="123676" y="471224"/>
                    <a:pt x="108733" y="482229"/>
                    <a:pt x="95879" y="501402"/>
                  </a:cubicBezTo>
                  <a:cubicBezTo>
                    <a:pt x="86821" y="515047"/>
                    <a:pt x="69870" y="542485"/>
                    <a:pt x="50709" y="542485"/>
                  </a:cubicBezTo>
                  <a:cubicBezTo>
                    <a:pt x="31529" y="542485"/>
                    <a:pt x="15039" y="513454"/>
                    <a:pt x="7628" y="499410"/>
                  </a:cubicBezTo>
                  <a:lnTo>
                    <a:pt x="7628" y="476154"/>
                  </a:lnTo>
                  <a:lnTo>
                    <a:pt x="8010" y="469730"/>
                  </a:lnTo>
                  <a:lnTo>
                    <a:pt x="27090" y="423169"/>
                  </a:lnTo>
                  <a:lnTo>
                    <a:pt x="24158" y="399912"/>
                  </a:lnTo>
                  <a:lnTo>
                    <a:pt x="23013" y="363310"/>
                  </a:lnTo>
                  <a:lnTo>
                    <a:pt x="30283" y="254003"/>
                  </a:lnTo>
                  <a:lnTo>
                    <a:pt x="30826" y="181048"/>
                  </a:lnTo>
                  <a:lnTo>
                    <a:pt x="30283" y="174624"/>
                  </a:lnTo>
                  <a:lnTo>
                    <a:pt x="24158" y="154704"/>
                  </a:lnTo>
                  <a:lnTo>
                    <a:pt x="34120" y="154704"/>
                  </a:lnTo>
                  <a:cubicBezTo>
                    <a:pt x="54043" y="154704"/>
                    <a:pt x="57036" y="158190"/>
                    <a:pt x="64005" y="171288"/>
                  </a:cubicBezTo>
                  <a:lnTo>
                    <a:pt x="64005" y="181246"/>
                  </a:lnTo>
                  <a:cubicBezTo>
                    <a:pt x="63945" y="188750"/>
                    <a:pt x="69890" y="194923"/>
                    <a:pt x="77402" y="195140"/>
                  </a:cubicBezTo>
                  <a:lnTo>
                    <a:pt x="130344" y="187871"/>
                  </a:lnTo>
                  <a:lnTo>
                    <a:pt x="136911" y="187871"/>
                  </a:lnTo>
                  <a:lnTo>
                    <a:pt x="146873" y="184732"/>
                  </a:lnTo>
                  <a:lnTo>
                    <a:pt x="146873" y="156995"/>
                  </a:lnTo>
                  <a:lnTo>
                    <a:pt x="100519" y="161129"/>
                  </a:lnTo>
                  <a:cubicBezTo>
                    <a:pt x="87966" y="162374"/>
                    <a:pt x="63704" y="146189"/>
                    <a:pt x="54084" y="141209"/>
                  </a:cubicBezTo>
                  <a:lnTo>
                    <a:pt x="47456" y="141209"/>
                  </a:lnTo>
                  <a:lnTo>
                    <a:pt x="40687" y="141906"/>
                  </a:lnTo>
                  <a:lnTo>
                    <a:pt x="10802" y="137872"/>
                  </a:lnTo>
                  <a:cubicBezTo>
                    <a:pt x="7729" y="124526"/>
                    <a:pt x="840" y="121339"/>
                    <a:pt x="840" y="107994"/>
                  </a:cubicBezTo>
                  <a:lnTo>
                    <a:pt x="1101" y="88722"/>
                  </a:lnTo>
                  <a:lnTo>
                    <a:pt x="10802" y="84786"/>
                  </a:lnTo>
                  <a:lnTo>
                    <a:pt x="17430" y="84489"/>
                  </a:lnTo>
                  <a:lnTo>
                    <a:pt x="50609" y="81451"/>
                  </a:lnTo>
                  <a:lnTo>
                    <a:pt x="103752" y="81451"/>
                  </a:lnTo>
                  <a:cubicBezTo>
                    <a:pt x="120984" y="81451"/>
                    <a:pt x="141892" y="70993"/>
                    <a:pt x="153561" y="64868"/>
                  </a:cubicBezTo>
                  <a:lnTo>
                    <a:pt x="200016" y="64868"/>
                  </a:lnTo>
                  <a:cubicBezTo>
                    <a:pt x="220302" y="75624"/>
                    <a:pt x="219498" y="78413"/>
                    <a:pt x="229902" y="98034"/>
                  </a:cubicBezTo>
                  <a:lnTo>
                    <a:pt x="229902" y="104656"/>
                  </a:lnTo>
                  <a:lnTo>
                    <a:pt x="227411" y="144497"/>
                  </a:lnTo>
                  <a:lnTo>
                    <a:pt x="230002" y="200917"/>
                  </a:lnTo>
                  <a:lnTo>
                    <a:pt x="230002" y="230798"/>
                  </a:lnTo>
                  <a:cubicBezTo>
                    <a:pt x="221446" y="246981"/>
                    <a:pt x="221748" y="254302"/>
                    <a:pt x="216265" y="273425"/>
                  </a:cubicBezTo>
                  <a:cubicBezTo>
                    <a:pt x="212429" y="287020"/>
                    <a:pt x="201724" y="291600"/>
                    <a:pt x="193509" y="307038"/>
                  </a:cubicBezTo>
                  <a:lnTo>
                    <a:pt x="193509" y="316998"/>
                  </a:lnTo>
                  <a:cubicBezTo>
                    <a:pt x="183989" y="328002"/>
                    <a:pt x="179008" y="336370"/>
                    <a:pt x="161675" y="341499"/>
                  </a:cubicBezTo>
                  <a:cubicBezTo>
                    <a:pt x="153160" y="344039"/>
                    <a:pt x="117992" y="356786"/>
                    <a:pt x="117249" y="356786"/>
                  </a:cubicBezTo>
                  <a:cubicBezTo>
                    <a:pt x="98410" y="356786"/>
                    <a:pt x="98309" y="350164"/>
                    <a:pt x="74168" y="350164"/>
                  </a:cubicBezTo>
                  <a:lnTo>
                    <a:pt x="74168" y="433079"/>
                  </a:lnTo>
                  <a:cubicBezTo>
                    <a:pt x="98510" y="432531"/>
                    <a:pt x="104455" y="412014"/>
                    <a:pt x="128958" y="410918"/>
                  </a:cubicBezTo>
                  <a:lnTo>
                    <a:pt x="140366" y="426406"/>
                  </a:lnTo>
                  <a:lnTo>
                    <a:pt x="133738" y="456284"/>
                  </a:lnTo>
                  <a:close/>
                  <a:moveTo>
                    <a:pt x="117048" y="254003"/>
                  </a:moveTo>
                  <a:lnTo>
                    <a:pt x="93830" y="254003"/>
                  </a:lnTo>
                  <a:cubicBezTo>
                    <a:pt x="81137" y="254003"/>
                    <a:pt x="92645" y="254999"/>
                    <a:pt x="83186" y="250416"/>
                  </a:cubicBezTo>
                  <a:lnTo>
                    <a:pt x="74067" y="277160"/>
                  </a:lnTo>
                  <a:lnTo>
                    <a:pt x="77241" y="297078"/>
                  </a:lnTo>
                  <a:cubicBezTo>
                    <a:pt x="81278" y="294837"/>
                    <a:pt x="80796" y="293791"/>
                    <a:pt x="87203" y="293791"/>
                  </a:cubicBezTo>
                  <a:cubicBezTo>
                    <a:pt x="103150" y="293791"/>
                    <a:pt x="143640" y="286919"/>
                    <a:pt x="143640" y="270586"/>
                  </a:cubicBezTo>
                  <a:lnTo>
                    <a:pt x="143640" y="247380"/>
                  </a:lnTo>
                  <a:cubicBezTo>
                    <a:pt x="129099" y="247380"/>
                    <a:pt x="125965" y="248673"/>
                    <a:pt x="117088" y="254003"/>
                  </a:cubicBezTo>
                  <a:close/>
                  <a:moveTo>
                    <a:pt x="302788" y="721561"/>
                  </a:moveTo>
                  <a:lnTo>
                    <a:pt x="306363" y="715087"/>
                  </a:lnTo>
                  <a:lnTo>
                    <a:pt x="296401" y="694870"/>
                  </a:lnTo>
                  <a:lnTo>
                    <a:pt x="289533" y="694870"/>
                  </a:lnTo>
                  <a:lnTo>
                    <a:pt x="259647" y="690687"/>
                  </a:lnTo>
                  <a:lnTo>
                    <a:pt x="246251" y="691582"/>
                  </a:lnTo>
                  <a:lnTo>
                    <a:pt x="239623" y="691582"/>
                  </a:lnTo>
                  <a:cubicBezTo>
                    <a:pt x="230203" y="696562"/>
                    <a:pt x="227572" y="701193"/>
                    <a:pt x="213071" y="701543"/>
                  </a:cubicBezTo>
                  <a:cubicBezTo>
                    <a:pt x="210380" y="689988"/>
                    <a:pt x="206444" y="690388"/>
                    <a:pt x="206444" y="678335"/>
                  </a:cubicBezTo>
                  <a:lnTo>
                    <a:pt x="206444" y="645170"/>
                  </a:lnTo>
                  <a:cubicBezTo>
                    <a:pt x="215823" y="645967"/>
                    <a:pt x="219699" y="645170"/>
                    <a:pt x="219699" y="655130"/>
                  </a:cubicBezTo>
                  <a:lnTo>
                    <a:pt x="219699" y="668377"/>
                  </a:lnTo>
                  <a:lnTo>
                    <a:pt x="223636" y="678335"/>
                  </a:lnTo>
                  <a:lnTo>
                    <a:pt x="249585" y="678335"/>
                  </a:lnTo>
                  <a:lnTo>
                    <a:pt x="252678" y="668377"/>
                  </a:lnTo>
                  <a:lnTo>
                    <a:pt x="272601" y="668377"/>
                  </a:lnTo>
                  <a:lnTo>
                    <a:pt x="307468" y="640290"/>
                  </a:lnTo>
                  <a:lnTo>
                    <a:pt x="308854" y="621965"/>
                  </a:lnTo>
                  <a:cubicBezTo>
                    <a:pt x="308854" y="609912"/>
                    <a:pt x="304917" y="610362"/>
                    <a:pt x="302226" y="598757"/>
                  </a:cubicBezTo>
                  <a:lnTo>
                    <a:pt x="282302" y="598757"/>
                  </a:lnTo>
                  <a:cubicBezTo>
                    <a:pt x="272340" y="603488"/>
                    <a:pt x="252919" y="612004"/>
                    <a:pt x="239221" y="612004"/>
                  </a:cubicBezTo>
                  <a:lnTo>
                    <a:pt x="225925" y="612004"/>
                  </a:lnTo>
                  <a:lnTo>
                    <a:pt x="212770" y="618876"/>
                  </a:lnTo>
                  <a:lnTo>
                    <a:pt x="206062" y="618876"/>
                  </a:lnTo>
                  <a:cubicBezTo>
                    <a:pt x="197888" y="618876"/>
                    <a:pt x="196743" y="616537"/>
                    <a:pt x="196100" y="608916"/>
                  </a:cubicBezTo>
                  <a:lnTo>
                    <a:pt x="191862" y="552596"/>
                  </a:lnTo>
                  <a:lnTo>
                    <a:pt x="192746" y="539298"/>
                  </a:lnTo>
                  <a:lnTo>
                    <a:pt x="215963" y="539298"/>
                  </a:lnTo>
                  <a:cubicBezTo>
                    <a:pt x="226327" y="539298"/>
                    <a:pt x="235184" y="545324"/>
                    <a:pt x="242515" y="549258"/>
                  </a:cubicBezTo>
                  <a:lnTo>
                    <a:pt x="302286" y="549258"/>
                  </a:lnTo>
                  <a:cubicBezTo>
                    <a:pt x="311685" y="554238"/>
                    <a:pt x="316667" y="553391"/>
                    <a:pt x="318876" y="565841"/>
                  </a:cubicBezTo>
                  <a:lnTo>
                    <a:pt x="332312" y="652043"/>
                  </a:lnTo>
                  <a:cubicBezTo>
                    <a:pt x="333115" y="657570"/>
                    <a:pt x="325483" y="677291"/>
                    <a:pt x="325483" y="691882"/>
                  </a:cubicBezTo>
                  <a:lnTo>
                    <a:pt x="325483" y="711802"/>
                  </a:lnTo>
                  <a:cubicBezTo>
                    <a:pt x="325483" y="718226"/>
                    <a:pt x="326528" y="717728"/>
                    <a:pt x="328838" y="721760"/>
                  </a:cubicBezTo>
                  <a:lnTo>
                    <a:pt x="336309" y="734658"/>
                  </a:lnTo>
                  <a:lnTo>
                    <a:pt x="348701" y="735007"/>
                  </a:lnTo>
                  <a:cubicBezTo>
                    <a:pt x="379631" y="735007"/>
                    <a:pt x="408472" y="694470"/>
                    <a:pt x="408472" y="662052"/>
                  </a:cubicBezTo>
                  <a:lnTo>
                    <a:pt x="408472" y="628937"/>
                  </a:lnTo>
                  <a:cubicBezTo>
                    <a:pt x="408472" y="610810"/>
                    <a:pt x="415100" y="610510"/>
                    <a:pt x="415100" y="592434"/>
                  </a:cubicBezTo>
                  <a:lnTo>
                    <a:pt x="415100" y="555981"/>
                  </a:lnTo>
                  <a:lnTo>
                    <a:pt x="408271" y="542784"/>
                  </a:lnTo>
                  <a:lnTo>
                    <a:pt x="408271" y="536061"/>
                  </a:lnTo>
                  <a:lnTo>
                    <a:pt x="404134" y="509669"/>
                  </a:lnTo>
                  <a:lnTo>
                    <a:pt x="388347" y="502996"/>
                  </a:lnTo>
                  <a:lnTo>
                    <a:pt x="381720" y="502996"/>
                  </a:lnTo>
                  <a:cubicBezTo>
                    <a:pt x="365532" y="502996"/>
                    <a:pt x="350549" y="495028"/>
                    <a:pt x="328677" y="496371"/>
                  </a:cubicBezTo>
                  <a:lnTo>
                    <a:pt x="262378" y="500655"/>
                  </a:lnTo>
                  <a:lnTo>
                    <a:pt x="225825" y="499709"/>
                  </a:lnTo>
                  <a:lnTo>
                    <a:pt x="219197" y="499709"/>
                  </a:lnTo>
                  <a:lnTo>
                    <a:pt x="199273" y="509669"/>
                  </a:lnTo>
                  <a:lnTo>
                    <a:pt x="192505" y="509669"/>
                  </a:lnTo>
                  <a:cubicBezTo>
                    <a:pt x="185736" y="509649"/>
                    <a:pt x="179008" y="508538"/>
                    <a:pt x="172581" y="506382"/>
                  </a:cubicBezTo>
                  <a:lnTo>
                    <a:pt x="155951" y="512856"/>
                  </a:lnTo>
                  <a:lnTo>
                    <a:pt x="155951" y="536212"/>
                  </a:lnTo>
                  <a:lnTo>
                    <a:pt x="143097" y="558821"/>
                  </a:lnTo>
                  <a:lnTo>
                    <a:pt x="143539" y="565692"/>
                  </a:lnTo>
                  <a:lnTo>
                    <a:pt x="131830" y="655030"/>
                  </a:lnTo>
                  <a:lnTo>
                    <a:pt x="133577" y="691731"/>
                  </a:lnTo>
                  <a:cubicBezTo>
                    <a:pt x="133577" y="713842"/>
                    <a:pt x="143037" y="713693"/>
                    <a:pt x="143539" y="734808"/>
                  </a:cubicBezTo>
                  <a:cubicBezTo>
                    <a:pt x="151754" y="740335"/>
                    <a:pt x="155309" y="749746"/>
                    <a:pt x="166757" y="751391"/>
                  </a:cubicBezTo>
                  <a:lnTo>
                    <a:pt x="193248" y="754777"/>
                  </a:lnTo>
                  <a:cubicBezTo>
                    <a:pt x="200679" y="749797"/>
                    <a:pt x="204917" y="741431"/>
                    <a:pt x="213172" y="741431"/>
                  </a:cubicBezTo>
                  <a:lnTo>
                    <a:pt x="233095" y="741431"/>
                  </a:lnTo>
                  <a:cubicBezTo>
                    <a:pt x="264929" y="741431"/>
                    <a:pt x="275333" y="724848"/>
                    <a:pt x="282905" y="724848"/>
                  </a:cubicBezTo>
                  <a:lnTo>
                    <a:pt x="286239" y="724848"/>
                  </a:lnTo>
                  <a:cubicBezTo>
                    <a:pt x="295216" y="724848"/>
                    <a:pt x="295397" y="723304"/>
                    <a:pt x="302828" y="721561"/>
                  </a:cubicBezTo>
                  <a:close/>
                  <a:moveTo>
                    <a:pt x="395618" y="877430"/>
                  </a:moveTo>
                  <a:cubicBezTo>
                    <a:pt x="410320" y="869663"/>
                    <a:pt x="455389" y="853178"/>
                    <a:pt x="455389" y="834304"/>
                  </a:cubicBezTo>
                  <a:cubicBezTo>
                    <a:pt x="455389" y="823549"/>
                    <a:pt x="402045" y="805521"/>
                    <a:pt x="385656" y="807762"/>
                  </a:cubicBezTo>
                  <a:lnTo>
                    <a:pt x="355771" y="811995"/>
                  </a:lnTo>
                  <a:cubicBezTo>
                    <a:pt x="335847" y="813788"/>
                    <a:pt x="333899" y="804575"/>
                    <a:pt x="307950" y="809854"/>
                  </a:cubicBezTo>
                  <a:cubicBezTo>
                    <a:pt x="292003" y="813115"/>
                    <a:pt x="275735" y="814635"/>
                    <a:pt x="259446" y="814386"/>
                  </a:cubicBezTo>
                  <a:lnTo>
                    <a:pt x="156695" y="810053"/>
                  </a:lnTo>
                  <a:lnTo>
                    <a:pt x="120181" y="811099"/>
                  </a:lnTo>
                  <a:lnTo>
                    <a:pt x="113714" y="811099"/>
                  </a:lnTo>
                  <a:lnTo>
                    <a:pt x="87504" y="821905"/>
                  </a:lnTo>
                  <a:lnTo>
                    <a:pt x="84069" y="831067"/>
                  </a:lnTo>
                  <a:lnTo>
                    <a:pt x="84069" y="837642"/>
                  </a:lnTo>
                  <a:cubicBezTo>
                    <a:pt x="84069" y="855917"/>
                    <a:pt x="129400" y="890677"/>
                    <a:pt x="140446" y="890677"/>
                  </a:cubicBezTo>
                  <a:lnTo>
                    <a:pt x="143800" y="890677"/>
                  </a:lnTo>
                  <a:cubicBezTo>
                    <a:pt x="155951" y="890677"/>
                    <a:pt x="151473" y="880717"/>
                    <a:pt x="163724" y="880717"/>
                  </a:cubicBezTo>
                  <a:lnTo>
                    <a:pt x="170332" y="880717"/>
                  </a:lnTo>
                  <a:cubicBezTo>
                    <a:pt x="188910" y="880717"/>
                    <a:pt x="234039" y="876086"/>
                    <a:pt x="243318" y="877430"/>
                  </a:cubicBezTo>
                  <a:lnTo>
                    <a:pt x="296462" y="883805"/>
                  </a:lnTo>
                  <a:lnTo>
                    <a:pt x="303029" y="883805"/>
                  </a:lnTo>
                  <a:lnTo>
                    <a:pt x="316224" y="876982"/>
                  </a:lnTo>
                  <a:lnTo>
                    <a:pt x="322893" y="876982"/>
                  </a:lnTo>
                  <a:lnTo>
                    <a:pt x="395618" y="876982"/>
                  </a:lnTo>
                  <a:close/>
                  <a:moveTo>
                    <a:pt x="2571056" y="856614"/>
                  </a:moveTo>
                  <a:cubicBezTo>
                    <a:pt x="2566838" y="840529"/>
                    <a:pt x="2554486" y="814635"/>
                    <a:pt x="2554486" y="796856"/>
                  </a:cubicBezTo>
                  <a:lnTo>
                    <a:pt x="2554486" y="793520"/>
                  </a:lnTo>
                  <a:cubicBezTo>
                    <a:pt x="2554486" y="788093"/>
                    <a:pt x="2556474" y="783560"/>
                    <a:pt x="2561094" y="783560"/>
                  </a:cubicBezTo>
                  <a:cubicBezTo>
                    <a:pt x="2572100" y="783560"/>
                    <a:pt x="2579832" y="793520"/>
                    <a:pt x="2584512" y="799396"/>
                  </a:cubicBezTo>
                  <a:lnTo>
                    <a:pt x="2600941" y="803480"/>
                  </a:lnTo>
                  <a:cubicBezTo>
                    <a:pt x="2611265" y="788042"/>
                    <a:pt x="2634120" y="747905"/>
                    <a:pt x="2634120" y="723802"/>
                  </a:cubicBezTo>
                  <a:lnTo>
                    <a:pt x="2634864" y="713842"/>
                  </a:lnTo>
                  <a:lnTo>
                    <a:pt x="2630786" y="677490"/>
                  </a:lnTo>
                  <a:cubicBezTo>
                    <a:pt x="2620423" y="676642"/>
                    <a:pt x="2619017" y="674203"/>
                    <a:pt x="2607569" y="674203"/>
                  </a:cubicBezTo>
                  <a:cubicBezTo>
                    <a:pt x="2584753" y="674064"/>
                    <a:pt x="2562018" y="671170"/>
                    <a:pt x="2539885" y="665588"/>
                  </a:cubicBezTo>
                  <a:cubicBezTo>
                    <a:pt x="2527432" y="661953"/>
                    <a:pt x="2494815" y="645320"/>
                    <a:pt x="2494815" y="634364"/>
                  </a:cubicBezTo>
                  <a:cubicBezTo>
                    <a:pt x="2494815" y="623408"/>
                    <a:pt x="2497647" y="631874"/>
                    <a:pt x="2501785" y="619424"/>
                  </a:cubicBezTo>
                  <a:lnTo>
                    <a:pt x="2597607" y="604484"/>
                  </a:lnTo>
                  <a:lnTo>
                    <a:pt x="2620825" y="604484"/>
                  </a:lnTo>
                  <a:cubicBezTo>
                    <a:pt x="2626247" y="604484"/>
                    <a:pt x="2630786" y="602492"/>
                    <a:pt x="2630786" y="597862"/>
                  </a:cubicBezTo>
                  <a:cubicBezTo>
                    <a:pt x="2630786" y="587902"/>
                    <a:pt x="2627593" y="584466"/>
                    <a:pt x="2624159" y="577942"/>
                  </a:cubicBezTo>
                  <a:lnTo>
                    <a:pt x="2624159" y="551399"/>
                  </a:lnTo>
                  <a:cubicBezTo>
                    <a:pt x="2640046" y="542983"/>
                    <a:pt x="2655490" y="534169"/>
                    <a:pt x="2657338" y="511561"/>
                  </a:cubicBezTo>
                  <a:cubicBezTo>
                    <a:pt x="2641492" y="512856"/>
                    <a:pt x="2624661" y="524808"/>
                    <a:pt x="2604235" y="524808"/>
                  </a:cubicBezTo>
                  <a:cubicBezTo>
                    <a:pt x="2592325" y="524808"/>
                    <a:pt x="2571056" y="503343"/>
                    <a:pt x="2571056" y="484968"/>
                  </a:cubicBezTo>
                  <a:cubicBezTo>
                    <a:pt x="2571056" y="466594"/>
                    <a:pt x="2614338" y="451802"/>
                    <a:pt x="2634120" y="451802"/>
                  </a:cubicBezTo>
                  <a:lnTo>
                    <a:pt x="2673968" y="451802"/>
                  </a:lnTo>
                  <a:cubicBezTo>
                    <a:pt x="2703351" y="451802"/>
                    <a:pt x="2743701" y="465696"/>
                    <a:pt x="2743701" y="491640"/>
                  </a:cubicBezTo>
                  <a:cubicBezTo>
                    <a:pt x="2743701" y="528193"/>
                    <a:pt x="2689453" y="541441"/>
                    <a:pt x="2663062" y="555134"/>
                  </a:cubicBezTo>
                  <a:lnTo>
                    <a:pt x="2683970" y="601099"/>
                  </a:lnTo>
                  <a:lnTo>
                    <a:pt x="2700560" y="601099"/>
                  </a:lnTo>
                  <a:cubicBezTo>
                    <a:pt x="2735426" y="601099"/>
                    <a:pt x="2774430" y="611059"/>
                    <a:pt x="2786822" y="634214"/>
                  </a:cubicBezTo>
                  <a:lnTo>
                    <a:pt x="2786822" y="644174"/>
                  </a:lnTo>
                  <a:cubicBezTo>
                    <a:pt x="2786822" y="664094"/>
                    <a:pt x="2749525" y="680677"/>
                    <a:pt x="2723817" y="680677"/>
                  </a:cubicBezTo>
                  <a:lnTo>
                    <a:pt x="2696422" y="680677"/>
                  </a:lnTo>
                  <a:lnTo>
                    <a:pt x="2700560" y="733662"/>
                  </a:lnTo>
                  <a:cubicBezTo>
                    <a:pt x="2704697" y="804127"/>
                    <a:pt x="2675354" y="889532"/>
                    <a:pt x="2610903" y="889532"/>
                  </a:cubicBezTo>
                  <a:cubicBezTo>
                    <a:pt x="2596161" y="889781"/>
                    <a:pt x="2574590" y="869861"/>
                    <a:pt x="2571056" y="856614"/>
                  </a:cubicBezTo>
                  <a:close/>
                </a:path>
              </a:pathLst>
            </a:custGeom>
            <a:solidFill>
              <a:srgbClr val="150707"/>
            </a:solidFill>
            <a:ln w="20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3F71D4E2-7183-E75F-6149-EFB1804668F7}"/>
                </a:ext>
              </a:extLst>
            </p:cNvPr>
            <p:cNvSpPr/>
            <p:nvPr/>
          </p:nvSpPr>
          <p:spPr>
            <a:xfrm>
              <a:off x="5378645" y="3950479"/>
              <a:ext cx="2974053" cy="206010"/>
            </a:xfrm>
            <a:custGeom>
              <a:avLst/>
              <a:gdLst>
                <a:gd name="connsiteX0" fmla="*/ 2906205 w 2974053"/>
                <a:gd name="connsiteY0" fmla="*/ 5395 h 206010"/>
                <a:gd name="connsiteX1" fmla="*/ 2974894 w 2974053"/>
                <a:gd name="connsiteY1" fmla="*/ 5395 h 206010"/>
                <a:gd name="connsiteX2" fmla="*/ 2974894 w 2974053"/>
                <a:gd name="connsiteY2" fmla="*/ 10773 h 206010"/>
                <a:gd name="connsiteX3" fmla="*/ 2971098 w 2974053"/>
                <a:gd name="connsiteY3" fmla="*/ 10773 h 206010"/>
                <a:gd name="connsiteX4" fmla="*/ 2960092 w 2974053"/>
                <a:gd name="connsiteY4" fmla="*/ 14110 h 206010"/>
                <a:gd name="connsiteX5" fmla="*/ 2946856 w 2974053"/>
                <a:gd name="connsiteY5" fmla="*/ 23672 h 206010"/>
                <a:gd name="connsiteX6" fmla="*/ 2932215 w 2974053"/>
                <a:gd name="connsiteY6" fmla="*/ 44038 h 206010"/>
                <a:gd name="connsiteX7" fmla="*/ 2884735 w 2974053"/>
                <a:gd name="connsiteY7" fmla="*/ 118737 h 206010"/>
                <a:gd name="connsiteX8" fmla="*/ 2884735 w 2974053"/>
                <a:gd name="connsiteY8" fmla="*/ 168137 h 206010"/>
                <a:gd name="connsiteX9" fmla="*/ 2888832 w 2974053"/>
                <a:gd name="connsiteY9" fmla="*/ 190746 h 206010"/>
                <a:gd name="connsiteX10" fmla="*/ 2906205 w 2974053"/>
                <a:gd name="connsiteY10" fmla="*/ 196871 h 206010"/>
                <a:gd name="connsiteX11" fmla="*/ 2912592 w 2974053"/>
                <a:gd name="connsiteY11" fmla="*/ 196871 h 206010"/>
                <a:gd name="connsiteX12" fmla="*/ 2912592 w 2974053"/>
                <a:gd name="connsiteY12" fmla="*/ 202249 h 206010"/>
                <a:gd name="connsiteX13" fmla="*/ 2829001 w 2974053"/>
                <a:gd name="connsiteY13" fmla="*/ 202249 h 206010"/>
                <a:gd name="connsiteX14" fmla="*/ 2829001 w 2974053"/>
                <a:gd name="connsiteY14" fmla="*/ 196871 h 206010"/>
                <a:gd name="connsiteX15" fmla="*/ 2835930 w 2974053"/>
                <a:gd name="connsiteY15" fmla="*/ 196871 h 206010"/>
                <a:gd name="connsiteX16" fmla="*/ 2853664 w 2974053"/>
                <a:gd name="connsiteY16" fmla="*/ 189301 h 206010"/>
                <a:gd name="connsiteX17" fmla="*/ 2856858 w 2974053"/>
                <a:gd name="connsiteY17" fmla="*/ 168137 h 206010"/>
                <a:gd name="connsiteX18" fmla="*/ 2856858 w 2974053"/>
                <a:gd name="connsiteY18" fmla="*/ 121526 h 206010"/>
                <a:gd name="connsiteX19" fmla="*/ 2802811 w 2974053"/>
                <a:gd name="connsiteY19" fmla="*/ 39058 h 206010"/>
                <a:gd name="connsiteX20" fmla="*/ 2789816 w 2974053"/>
                <a:gd name="connsiteY20" fmla="*/ 20931 h 206010"/>
                <a:gd name="connsiteX21" fmla="*/ 2775717 w 2974053"/>
                <a:gd name="connsiteY21" fmla="*/ 12218 h 206010"/>
                <a:gd name="connsiteX22" fmla="*/ 2767302 w 2974053"/>
                <a:gd name="connsiteY22" fmla="*/ 10773 h 206010"/>
                <a:gd name="connsiteX23" fmla="*/ 2767302 w 2974053"/>
                <a:gd name="connsiteY23" fmla="*/ 5395 h 206010"/>
                <a:gd name="connsiteX24" fmla="*/ 2851476 w 2974053"/>
                <a:gd name="connsiteY24" fmla="*/ 5395 h 206010"/>
                <a:gd name="connsiteX25" fmla="*/ 2851476 w 2974053"/>
                <a:gd name="connsiteY25" fmla="*/ 10773 h 206010"/>
                <a:gd name="connsiteX26" fmla="*/ 2847137 w 2974053"/>
                <a:gd name="connsiteY26" fmla="*/ 10773 h 206010"/>
                <a:gd name="connsiteX27" fmla="*/ 2834584 w 2974053"/>
                <a:gd name="connsiteY27" fmla="*/ 13961 h 206010"/>
                <a:gd name="connsiteX28" fmla="*/ 2828861 w 2974053"/>
                <a:gd name="connsiteY28" fmla="*/ 23572 h 206010"/>
                <a:gd name="connsiteX29" fmla="*/ 2837677 w 2974053"/>
                <a:gd name="connsiteY29" fmla="*/ 42396 h 206010"/>
                <a:gd name="connsiteX30" fmla="*/ 2878810 w 2974053"/>
                <a:gd name="connsiteY30" fmla="*/ 105839 h 206010"/>
                <a:gd name="connsiteX31" fmla="*/ 2917412 w 2974053"/>
                <a:gd name="connsiteY31" fmla="*/ 45185 h 206010"/>
                <a:gd name="connsiteX32" fmla="*/ 2926129 w 2974053"/>
                <a:gd name="connsiteY32" fmla="*/ 24867 h 206010"/>
                <a:gd name="connsiteX33" fmla="*/ 2923980 w 2974053"/>
                <a:gd name="connsiteY33" fmla="*/ 17546 h 206010"/>
                <a:gd name="connsiteX34" fmla="*/ 2918015 w 2974053"/>
                <a:gd name="connsiteY34" fmla="*/ 12566 h 206010"/>
                <a:gd name="connsiteX35" fmla="*/ 2906205 w 2974053"/>
                <a:gd name="connsiteY35" fmla="*/ 10773 h 206010"/>
                <a:gd name="connsiteX36" fmla="*/ 2906205 w 2974053"/>
                <a:gd name="connsiteY36" fmla="*/ 5395 h 206010"/>
                <a:gd name="connsiteX37" fmla="*/ 2740308 w 2974053"/>
                <a:gd name="connsiteY37" fmla="*/ 5395 h 206010"/>
                <a:gd name="connsiteX38" fmla="*/ 2742538 w 2974053"/>
                <a:gd name="connsiteY38" fmla="*/ 51559 h 206010"/>
                <a:gd name="connsiteX39" fmla="*/ 2736955 w 2974053"/>
                <a:gd name="connsiteY39" fmla="*/ 51559 h 206010"/>
                <a:gd name="connsiteX40" fmla="*/ 2732636 w 2974053"/>
                <a:gd name="connsiteY40" fmla="*/ 34129 h 206010"/>
                <a:gd name="connsiteX41" fmla="*/ 2720666 w 2974053"/>
                <a:gd name="connsiteY41" fmla="*/ 21729 h 206010"/>
                <a:gd name="connsiteX42" fmla="*/ 2700742 w 2974053"/>
                <a:gd name="connsiteY42" fmla="*/ 17745 h 206010"/>
                <a:gd name="connsiteX43" fmla="*/ 2672966 w 2974053"/>
                <a:gd name="connsiteY43" fmla="*/ 17745 h 206010"/>
                <a:gd name="connsiteX44" fmla="*/ 2672966 w 2974053"/>
                <a:gd name="connsiteY44" fmla="*/ 168137 h 206010"/>
                <a:gd name="connsiteX45" fmla="*/ 2676902 w 2974053"/>
                <a:gd name="connsiteY45" fmla="*/ 190746 h 206010"/>
                <a:gd name="connsiteX46" fmla="*/ 2693873 w 2974053"/>
                <a:gd name="connsiteY46" fmla="*/ 196871 h 206010"/>
                <a:gd name="connsiteX47" fmla="*/ 2700742 w 2974053"/>
                <a:gd name="connsiteY47" fmla="*/ 196871 h 206010"/>
                <a:gd name="connsiteX48" fmla="*/ 2700742 w 2974053"/>
                <a:gd name="connsiteY48" fmla="*/ 202249 h 206010"/>
                <a:gd name="connsiteX49" fmla="*/ 2617231 w 2974053"/>
                <a:gd name="connsiteY49" fmla="*/ 202249 h 206010"/>
                <a:gd name="connsiteX50" fmla="*/ 2617231 w 2974053"/>
                <a:gd name="connsiteY50" fmla="*/ 196871 h 206010"/>
                <a:gd name="connsiteX51" fmla="*/ 2624241 w 2974053"/>
                <a:gd name="connsiteY51" fmla="*/ 196871 h 206010"/>
                <a:gd name="connsiteX52" fmla="*/ 2641935 w 2974053"/>
                <a:gd name="connsiteY52" fmla="*/ 189301 h 206010"/>
                <a:gd name="connsiteX53" fmla="*/ 2645169 w 2974053"/>
                <a:gd name="connsiteY53" fmla="*/ 168137 h 206010"/>
                <a:gd name="connsiteX54" fmla="*/ 2645169 w 2974053"/>
                <a:gd name="connsiteY54" fmla="*/ 17845 h 206010"/>
                <a:gd name="connsiteX55" fmla="*/ 2621449 w 2974053"/>
                <a:gd name="connsiteY55" fmla="*/ 17845 h 206010"/>
                <a:gd name="connsiteX56" fmla="*/ 2601887 w 2974053"/>
                <a:gd name="connsiteY56" fmla="*/ 19837 h 206010"/>
                <a:gd name="connsiteX57" fmla="*/ 2588993 w 2974053"/>
                <a:gd name="connsiteY57" fmla="*/ 30494 h 206010"/>
                <a:gd name="connsiteX58" fmla="*/ 2582566 w 2974053"/>
                <a:gd name="connsiteY58" fmla="*/ 51659 h 206010"/>
                <a:gd name="connsiteX59" fmla="*/ 2577083 w 2974053"/>
                <a:gd name="connsiteY59" fmla="*/ 51659 h 206010"/>
                <a:gd name="connsiteX60" fmla="*/ 2579372 w 2974053"/>
                <a:gd name="connsiteY60" fmla="*/ 5495 h 206010"/>
                <a:gd name="connsiteX61" fmla="*/ 2546053 w 2974053"/>
                <a:gd name="connsiteY61" fmla="*/ 196871 h 206010"/>
                <a:gd name="connsiteX62" fmla="*/ 2546053 w 2974053"/>
                <a:gd name="connsiteY62" fmla="*/ 202249 h 206010"/>
                <a:gd name="connsiteX63" fmla="*/ 2461377 w 2974053"/>
                <a:gd name="connsiteY63" fmla="*/ 202249 h 206010"/>
                <a:gd name="connsiteX64" fmla="*/ 2461377 w 2974053"/>
                <a:gd name="connsiteY64" fmla="*/ 196871 h 206010"/>
                <a:gd name="connsiteX65" fmla="*/ 2468346 w 2974053"/>
                <a:gd name="connsiteY65" fmla="*/ 196871 h 206010"/>
                <a:gd name="connsiteX66" fmla="*/ 2486282 w 2974053"/>
                <a:gd name="connsiteY66" fmla="*/ 189650 h 206010"/>
                <a:gd name="connsiteX67" fmla="*/ 2489816 w 2974053"/>
                <a:gd name="connsiteY67" fmla="*/ 167290 h 206010"/>
                <a:gd name="connsiteX68" fmla="*/ 2489816 w 2974053"/>
                <a:gd name="connsiteY68" fmla="*/ 40255 h 206010"/>
                <a:gd name="connsiteX69" fmla="*/ 2487929 w 2974053"/>
                <a:gd name="connsiteY69" fmla="*/ 20335 h 206010"/>
                <a:gd name="connsiteX70" fmla="*/ 2482003 w 2974053"/>
                <a:gd name="connsiteY70" fmla="*/ 14110 h 206010"/>
                <a:gd name="connsiteX71" fmla="*/ 2468607 w 2974053"/>
                <a:gd name="connsiteY71" fmla="*/ 10624 h 206010"/>
                <a:gd name="connsiteX72" fmla="*/ 2461377 w 2974053"/>
                <a:gd name="connsiteY72" fmla="*/ 10624 h 206010"/>
                <a:gd name="connsiteX73" fmla="*/ 2461377 w 2974053"/>
                <a:gd name="connsiteY73" fmla="*/ 5395 h 206010"/>
                <a:gd name="connsiteX74" fmla="*/ 2546053 w 2974053"/>
                <a:gd name="connsiteY74" fmla="*/ 5395 h 206010"/>
                <a:gd name="connsiteX75" fmla="*/ 2546053 w 2974053"/>
                <a:gd name="connsiteY75" fmla="*/ 10773 h 206010"/>
                <a:gd name="connsiteX76" fmla="*/ 2538923 w 2974053"/>
                <a:gd name="connsiteY76" fmla="*/ 10773 h 206010"/>
                <a:gd name="connsiteX77" fmla="*/ 2521349 w 2974053"/>
                <a:gd name="connsiteY77" fmla="*/ 17845 h 206010"/>
                <a:gd name="connsiteX78" fmla="*/ 2517713 w 2974053"/>
                <a:gd name="connsiteY78" fmla="*/ 40205 h 206010"/>
                <a:gd name="connsiteX79" fmla="*/ 2517713 w 2974053"/>
                <a:gd name="connsiteY79" fmla="*/ 167390 h 206010"/>
                <a:gd name="connsiteX80" fmla="*/ 2519601 w 2974053"/>
                <a:gd name="connsiteY80" fmla="*/ 187309 h 206010"/>
                <a:gd name="connsiteX81" fmla="*/ 2525687 w 2974053"/>
                <a:gd name="connsiteY81" fmla="*/ 193534 h 206010"/>
                <a:gd name="connsiteX82" fmla="*/ 2538923 w 2974053"/>
                <a:gd name="connsiteY82" fmla="*/ 197070 h 206010"/>
                <a:gd name="connsiteX83" fmla="*/ 2410383 w 2974053"/>
                <a:gd name="connsiteY83" fmla="*/ 913 h 206010"/>
                <a:gd name="connsiteX84" fmla="*/ 2410383 w 2974053"/>
                <a:gd name="connsiteY84" fmla="*/ 68989 h 206010"/>
                <a:gd name="connsiteX85" fmla="*/ 2405000 w 2974053"/>
                <a:gd name="connsiteY85" fmla="*/ 68989 h 206010"/>
                <a:gd name="connsiteX86" fmla="*/ 2395641 w 2974053"/>
                <a:gd name="connsiteY86" fmla="*/ 37765 h 206010"/>
                <a:gd name="connsiteX87" fmla="*/ 2376360 w 2974053"/>
                <a:gd name="connsiteY87" fmla="*/ 19339 h 206010"/>
                <a:gd name="connsiteX88" fmla="*/ 2350551 w 2974053"/>
                <a:gd name="connsiteY88" fmla="*/ 12516 h 206010"/>
                <a:gd name="connsiteX89" fmla="*/ 2325647 w 2974053"/>
                <a:gd name="connsiteY89" fmla="*/ 21729 h 206010"/>
                <a:gd name="connsiteX90" fmla="*/ 2315685 w 2974053"/>
                <a:gd name="connsiteY90" fmla="*/ 42695 h 206010"/>
                <a:gd name="connsiteX91" fmla="*/ 2321911 w 2974053"/>
                <a:gd name="connsiteY91" fmla="*/ 59177 h 206010"/>
                <a:gd name="connsiteX92" fmla="*/ 2364711 w 2974053"/>
                <a:gd name="connsiteY92" fmla="*/ 88260 h 206010"/>
                <a:gd name="connsiteX93" fmla="*/ 2402349 w 2974053"/>
                <a:gd name="connsiteY93" fmla="*/ 110967 h 206010"/>
                <a:gd name="connsiteX94" fmla="*/ 2417894 w 2974053"/>
                <a:gd name="connsiteY94" fmla="*/ 129592 h 206010"/>
                <a:gd name="connsiteX95" fmla="*/ 2423377 w 2974053"/>
                <a:gd name="connsiteY95" fmla="*/ 152053 h 206010"/>
                <a:gd name="connsiteX96" fmla="*/ 2406045 w 2974053"/>
                <a:gd name="connsiteY96" fmla="*/ 190646 h 206010"/>
                <a:gd name="connsiteX97" fmla="*/ 2361216 w 2974053"/>
                <a:gd name="connsiteY97" fmla="*/ 206831 h 206010"/>
                <a:gd name="connsiteX98" fmla="*/ 2345068 w 2974053"/>
                <a:gd name="connsiteY98" fmla="*/ 205486 h 206010"/>
                <a:gd name="connsiteX99" fmla="*/ 2326450 w 2974053"/>
                <a:gd name="connsiteY99" fmla="*/ 200257 h 206010"/>
                <a:gd name="connsiteX100" fmla="*/ 2308515 w 2974053"/>
                <a:gd name="connsiteY100" fmla="*/ 195626 h 206010"/>
                <a:gd name="connsiteX101" fmla="*/ 2302791 w 2974053"/>
                <a:gd name="connsiteY101" fmla="*/ 197817 h 206010"/>
                <a:gd name="connsiteX102" fmla="*/ 2299658 w 2974053"/>
                <a:gd name="connsiteY102" fmla="*/ 206831 h 206010"/>
                <a:gd name="connsiteX103" fmla="*/ 2294275 w 2974053"/>
                <a:gd name="connsiteY103" fmla="*/ 206831 h 206010"/>
                <a:gd name="connsiteX104" fmla="*/ 2294275 w 2974053"/>
                <a:gd name="connsiteY104" fmla="*/ 139354 h 206010"/>
                <a:gd name="connsiteX105" fmla="*/ 2299658 w 2974053"/>
                <a:gd name="connsiteY105" fmla="*/ 139354 h 206010"/>
                <a:gd name="connsiteX106" fmla="*/ 2309860 w 2974053"/>
                <a:gd name="connsiteY106" fmla="*/ 171075 h 206010"/>
                <a:gd name="connsiteX107" fmla="*/ 2329382 w 2974053"/>
                <a:gd name="connsiteY107" fmla="*/ 188554 h 206010"/>
                <a:gd name="connsiteX108" fmla="*/ 2358183 w 2974053"/>
                <a:gd name="connsiteY108" fmla="*/ 195477 h 206010"/>
                <a:gd name="connsiteX109" fmla="*/ 2386864 w 2974053"/>
                <a:gd name="connsiteY109" fmla="*/ 185915 h 206010"/>
                <a:gd name="connsiteX110" fmla="*/ 2397368 w 2974053"/>
                <a:gd name="connsiteY110" fmla="*/ 163306 h 206010"/>
                <a:gd name="connsiteX111" fmla="*/ 2393391 w 2974053"/>
                <a:gd name="connsiteY111" fmla="*/ 148617 h 206010"/>
                <a:gd name="connsiteX112" fmla="*/ 2380979 w 2974053"/>
                <a:gd name="connsiteY112" fmla="*/ 134821 h 206010"/>
                <a:gd name="connsiteX113" fmla="*/ 2350049 w 2974053"/>
                <a:gd name="connsiteY113" fmla="*/ 116297 h 206010"/>
                <a:gd name="connsiteX114" fmla="*/ 2314139 w 2974053"/>
                <a:gd name="connsiteY114" fmla="*/ 93788 h 206010"/>
                <a:gd name="connsiteX115" fmla="*/ 2298011 w 2974053"/>
                <a:gd name="connsiteY115" fmla="*/ 75113 h 206010"/>
                <a:gd name="connsiteX116" fmla="*/ 2292528 w 2974053"/>
                <a:gd name="connsiteY116" fmla="*/ 52703 h 206010"/>
                <a:gd name="connsiteX117" fmla="*/ 2308776 w 2974053"/>
                <a:gd name="connsiteY117" fmla="*/ 16251 h 206010"/>
                <a:gd name="connsiteX118" fmla="*/ 2350150 w 2974053"/>
                <a:gd name="connsiteY118" fmla="*/ 913 h 206010"/>
                <a:gd name="connsiteX119" fmla="*/ 2383369 w 2974053"/>
                <a:gd name="connsiteY119" fmla="*/ 8582 h 206010"/>
                <a:gd name="connsiteX120" fmla="*/ 2394878 w 2974053"/>
                <a:gd name="connsiteY120" fmla="*/ 12218 h 206010"/>
                <a:gd name="connsiteX121" fmla="*/ 2401064 w 2974053"/>
                <a:gd name="connsiteY121" fmla="*/ 9977 h 206010"/>
                <a:gd name="connsiteX122" fmla="*/ 2404900 w 2974053"/>
                <a:gd name="connsiteY122" fmla="*/ 913 h 206010"/>
                <a:gd name="connsiteX123" fmla="*/ 2121931 w 2974053"/>
                <a:gd name="connsiteY123" fmla="*/ 101058 h 206010"/>
                <a:gd name="connsiteX124" fmla="*/ 2126912 w 2974053"/>
                <a:gd name="connsiteY124" fmla="*/ 101058 h 206010"/>
                <a:gd name="connsiteX125" fmla="*/ 2130206 w 2974053"/>
                <a:gd name="connsiteY125" fmla="*/ 101058 h 206010"/>
                <a:gd name="connsiteX126" fmla="*/ 2172684 w 2974053"/>
                <a:gd name="connsiteY126" fmla="*/ 88859 h 206010"/>
                <a:gd name="connsiteX127" fmla="*/ 2187045 w 2974053"/>
                <a:gd name="connsiteY127" fmla="*/ 57784 h 206010"/>
                <a:gd name="connsiteX128" fmla="*/ 2175476 w 2974053"/>
                <a:gd name="connsiteY128" fmla="*/ 27903 h 206010"/>
                <a:gd name="connsiteX129" fmla="*/ 2144908 w 2974053"/>
                <a:gd name="connsiteY129" fmla="*/ 16351 h 206010"/>
                <a:gd name="connsiteX130" fmla="*/ 2122092 w 2974053"/>
                <a:gd name="connsiteY130" fmla="*/ 19090 h 206010"/>
                <a:gd name="connsiteX131" fmla="*/ 2122092 w 2974053"/>
                <a:gd name="connsiteY131" fmla="*/ 100959 h 206010"/>
                <a:gd name="connsiteX132" fmla="*/ 2261799 w 2974053"/>
                <a:gd name="connsiteY132" fmla="*/ 202249 h 206010"/>
                <a:gd name="connsiteX133" fmla="*/ 2209097 w 2974053"/>
                <a:gd name="connsiteY133" fmla="*/ 202249 h 206010"/>
                <a:gd name="connsiteX134" fmla="*/ 2142618 w 2974053"/>
                <a:gd name="connsiteY134" fmla="*/ 110321 h 206010"/>
                <a:gd name="connsiteX135" fmla="*/ 2130607 w 2974053"/>
                <a:gd name="connsiteY135" fmla="*/ 110570 h 206010"/>
                <a:gd name="connsiteX136" fmla="*/ 2126530 w 2974053"/>
                <a:gd name="connsiteY136" fmla="*/ 110570 h 206010"/>
                <a:gd name="connsiteX137" fmla="*/ 2121991 w 2974053"/>
                <a:gd name="connsiteY137" fmla="*/ 110570 h 206010"/>
                <a:gd name="connsiteX138" fmla="*/ 2121991 w 2974053"/>
                <a:gd name="connsiteY138" fmla="*/ 167738 h 206010"/>
                <a:gd name="connsiteX139" fmla="*/ 2126068 w 2974053"/>
                <a:gd name="connsiteY139" fmla="*/ 190845 h 206010"/>
                <a:gd name="connsiteX140" fmla="*/ 2142618 w 2974053"/>
                <a:gd name="connsiteY140" fmla="*/ 197218 h 206010"/>
                <a:gd name="connsiteX141" fmla="*/ 2150330 w 2974053"/>
                <a:gd name="connsiteY141" fmla="*/ 197218 h 206010"/>
                <a:gd name="connsiteX142" fmla="*/ 2150330 w 2974053"/>
                <a:gd name="connsiteY142" fmla="*/ 202598 h 206010"/>
                <a:gd name="connsiteX143" fmla="*/ 2065855 w 2974053"/>
                <a:gd name="connsiteY143" fmla="*/ 202598 h 206010"/>
                <a:gd name="connsiteX144" fmla="*/ 2065855 w 2974053"/>
                <a:gd name="connsiteY144" fmla="*/ 197218 h 206010"/>
                <a:gd name="connsiteX145" fmla="*/ 2073287 w 2974053"/>
                <a:gd name="connsiteY145" fmla="*/ 197218 h 206010"/>
                <a:gd name="connsiteX146" fmla="*/ 2091061 w 2974053"/>
                <a:gd name="connsiteY146" fmla="*/ 189102 h 206010"/>
                <a:gd name="connsiteX147" fmla="*/ 2094195 w 2974053"/>
                <a:gd name="connsiteY147" fmla="*/ 167738 h 206010"/>
                <a:gd name="connsiteX148" fmla="*/ 2094195 w 2974053"/>
                <a:gd name="connsiteY148" fmla="*/ 40255 h 206010"/>
                <a:gd name="connsiteX149" fmla="*/ 2090057 w 2974053"/>
                <a:gd name="connsiteY149" fmla="*/ 17198 h 206010"/>
                <a:gd name="connsiteX150" fmla="*/ 2073287 w 2974053"/>
                <a:gd name="connsiteY150" fmla="*/ 10823 h 206010"/>
                <a:gd name="connsiteX151" fmla="*/ 2065855 w 2974053"/>
                <a:gd name="connsiteY151" fmla="*/ 10823 h 206010"/>
                <a:gd name="connsiteX152" fmla="*/ 2065855 w 2974053"/>
                <a:gd name="connsiteY152" fmla="*/ 5395 h 206010"/>
                <a:gd name="connsiteX153" fmla="*/ 2137637 w 2974053"/>
                <a:gd name="connsiteY153" fmla="*/ 5395 h 206010"/>
                <a:gd name="connsiteX154" fmla="*/ 2183851 w 2974053"/>
                <a:gd name="connsiteY154" fmla="*/ 9977 h 206010"/>
                <a:gd name="connsiteX155" fmla="*/ 2209097 w 2974053"/>
                <a:gd name="connsiteY155" fmla="*/ 26809 h 206010"/>
                <a:gd name="connsiteX156" fmla="*/ 2219461 w 2974053"/>
                <a:gd name="connsiteY156" fmla="*/ 56091 h 206010"/>
                <a:gd name="connsiteX157" fmla="*/ 2207651 w 2974053"/>
                <a:gd name="connsiteY157" fmla="*/ 87563 h 206010"/>
                <a:gd name="connsiteX158" fmla="*/ 2171058 w 2974053"/>
                <a:gd name="connsiteY158" fmla="*/ 106437 h 206010"/>
                <a:gd name="connsiteX159" fmla="*/ 2211688 w 2974053"/>
                <a:gd name="connsiteY159" fmla="*/ 162908 h 206010"/>
                <a:gd name="connsiteX160" fmla="*/ 2235609 w 2974053"/>
                <a:gd name="connsiteY160" fmla="*/ 188754 h 206010"/>
                <a:gd name="connsiteX161" fmla="*/ 2261758 w 2974053"/>
                <a:gd name="connsiteY161" fmla="*/ 196871 h 206010"/>
                <a:gd name="connsiteX162" fmla="*/ 2261758 w 2974053"/>
                <a:gd name="connsiteY162" fmla="*/ 202249 h 206010"/>
                <a:gd name="connsiteX163" fmla="*/ 1926450 w 2974053"/>
                <a:gd name="connsiteY163" fmla="*/ 16251 h 206010"/>
                <a:gd name="connsiteX164" fmla="*/ 1926450 w 2974053"/>
                <a:gd name="connsiteY164" fmla="*/ 93987 h 206010"/>
                <a:gd name="connsiteX165" fmla="*/ 1969672 w 2974053"/>
                <a:gd name="connsiteY165" fmla="*/ 93987 h 206010"/>
                <a:gd name="connsiteX166" fmla="*/ 1992186 w 2974053"/>
                <a:gd name="connsiteY166" fmla="*/ 89007 h 206010"/>
                <a:gd name="connsiteX167" fmla="*/ 2000601 w 2974053"/>
                <a:gd name="connsiteY167" fmla="*/ 65503 h 206010"/>
                <a:gd name="connsiteX168" fmla="*/ 2005944 w 2974053"/>
                <a:gd name="connsiteY168" fmla="*/ 65503 h 206010"/>
                <a:gd name="connsiteX169" fmla="*/ 2005944 w 2974053"/>
                <a:gd name="connsiteY169" fmla="*/ 134024 h 206010"/>
                <a:gd name="connsiteX170" fmla="*/ 2000601 w 2974053"/>
                <a:gd name="connsiteY170" fmla="*/ 134024 h 206010"/>
                <a:gd name="connsiteX171" fmla="*/ 1996524 w 2974053"/>
                <a:gd name="connsiteY171" fmla="*/ 115550 h 206010"/>
                <a:gd name="connsiteX172" fmla="*/ 1988008 w 2974053"/>
                <a:gd name="connsiteY172" fmla="*/ 107582 h 206010"/>
                <a:gd name="connsiteX173" fmla="*/ 1969672 w 2974053"/>
                <a:gd name="connsiteY173" fmla="*/ 104694 h 206010"/>
                <a:gd name="connsiteX174" fmla="*/ 1926450 w 2974053"/>
                <a:gd name="connsiteY174" fmla="*/ 104694 h 206010"/>
                <a:gd name="connsiteX175" fmla="*/ 1926450 w 2974053"/>
                <a:gd name="connsiteY175" fmla="*/ 169433 h 206010"/>
                <a:gd name="connsiteX176" fmla="*/ 1927535 w 2974053"/>
                <a:gd name="connsiteY176" fmla="*/ 185318 h 206010"/>
                <a:gd name="connsiteX177" fmla="*/ 1931631 w 2974053"/>
                <a:gd name="connsiteY177" fmla="*/ 189849 h 206010"/>
                <a:gd name="connsiteX178" fmla="*/ 1942638 w 2974053"/>
                <a:gd name="connsiteY178" fmla="*/ 191493 h 206010"/>
                <a:gd name="connsiteX179" fmla="*/ 1976099 w 2974053"/>
                <a:gd name="connsiteY179" fmla="*/ 191493 h 206010"/>
                <a:gd name="connsiteX180" fmla="*/ 2000300 w 2974053"/>
                <a:gd name="connsiteY180" fmla="*/ 189152 h 206010"/>
                <a:gd name="connsiteX181" fmla="*/ 2014801 w 2974053"/>
                <a:gd name="connsiteY181" fmla="*/ 180039 h 206010"/>
                <a:gd name="connsiteX182" fmla="*/ 2033279 w 2974053"/>
                <a:gd name="connsiteY182" fmla="*/ 152848 h 206010"/>
                <a:gd name="connsiteX183" fmla="*/ 2039063 w 2974053"/>
                <a:gd name="connsiteY183" fmla="*/ 152848 h 206010"/>
                <a:gd name="connsiteX184" fmla="*/ 2022132 w 2974053"/>
                <a:gd name="connsiteY184" fmla="*/ 202249 h 206010"/>
                <a:gd name="connsiteX185" fmla="*/ 1870354 w 2974053"/>
                <a:gd name="connsiteY185" fmla="*/ 202249 h 206010"/>
                <a:gd name="connsiteX186" fmla="*/ 1870354 w 2974053"/>
                <a:gd name="connsiteY186" fmla="*/ 196871 h 206010"/>
                <a:gd name="connsiteX187" fmla="*/ 1877384 w 2974053"/>
                <a:gd name="connsiteY187" fmla="*/ 196871 h 206010"/>
                <a:gd name="connsiteX188" fmla="*/ 1890539 w 2974053"/>
                <a:gd name="connsiteY188" fmla="*/ 193485 h 206010"/>
                <a:gd name="connsiteX189" fmla="*/ 1896906 w 2974053"/>
                <a:gd name="connsiteY189" fmla="*/ 186562 h 206010"/>
                <a:gd name="connsiteX190" fmla="*/ 1898492 w 2974053"/>
                <a:gd name="connsiteY190" fmla="*/ 167539 h 206010"/>
                <a:gd name="connsiteX191" fmla="*/ 1898492 w 2974053"/>
                <a:gd name="connsiteY191" fmla="*/ 39757 h 206010"/>
                <a:gd name="connsiteX192" fmla="*/ 1894757 w 2974053"/>
                <a:gd name="connsiteY192" fmla="*/ 16700 h 206010"/>
                <a:gd name="connsiteX193" fmla="*/ 1877384 w 2974053"/>
                <a:gd name="connsiteY193" fmla="*/ 10873 h 206010"/>
                <a:gd name="connsiteX194" fmla="*/ 1870354 w 2974053"/>
                <a:gd name="connsiteY194" fmla="*/ 10873 h 206010"/>
                <a:gd name="connsiteX195" fmla="*/ 1870354 w 2974053"/>
                <a:gd name="connsiteY195" fmla="*/ 5395 h 206010"/>
                <a:gd name="connsiteX196" fmla="*/ 2022132 w 2974053"/>
                <a:gd name="connsiteY196" fmla="*/ 5395 h 206010"/>
                <a:gd name="connsiteX197" fmla="*/ 2024321 w 2974053"/>
                <a:gd name="connsiteY197" fmla="*/ 48470 h 206010"/>
                <a:gd name="connsiteX198" fmla="*/ 2018597 w 2974053"/>
                <a:gd name="connsiteY198" fmla="*/ 48470 h 206010"/>
                <a:gd name="connsiteX199" fmla="*/ 2011809 w 2974053"/>
                <a:gd name="connsiteY199" fmla="*/ 27156 h 206010"/>
                <a:gd name="connsiteX200" fmla="*/ 2000903 w 2974053"/>
                <a:gd name="connsiteY200" fmla="*/ 18293 h 206010"/>
                <a:gd name="connsiteX201" fmla="*/ 1980437 w 2974053"/>
                <a:gd name="connsiteY201" fmla="*/ 16152 h 206010"/>
                <a:gd name="connsiteX202" fmla="*/ 1845811 w 2974053"/>
                <a:gd name="connsiteY202" fmla="*/ 5395 h 206010"/>
                <a:gd name="connsiteX203" fmla="*/ 1845811 w 2974053"/>
                <a:gd name="connsiteY203" fmla="*/ 10773 h 206010"/>
                <a:gd name="connsiteX204" fmla="*/ 1829924 w 2974053"/>
                <a:gd name="connsiteY204" fmla="*/ 17448 h 206010"/>
                <a:gd name="connsiteX205" fmla="*/ 1816327 w 2974053"/>
                <a:gd name="connsiteY205" fmla="*/ 39209 h 206010"/>
                <a:gd name="connsiteX206" fmla="*/ 1747639 w 2974053"/>
                <a:gd name="connsiteY206" fmla="*/ 206831 h 206010"/>
                <a:gd name="connsiteX207" fmla="*/ 1742256 w 2974053"/>
                <a:gd name="connsiteY207" fmla="*/ 206831 h 206010"/>
                <a:gd name="connsiteX208" fmla="*/ 1668547 w 2974053"/>
                <a:gd name="connsiteY208" fmla="*/ 37117 h 206010"/>
                <a:gd name="connsiteX209" fmla="*/ 1660513 w 2974053"/>
                <a:gd name="connsiteY209" fmla="*/ 21182 h 206010"/>
                <a:gd name="connsiteX210" fmla="*/ 1651615 w 2974053"/>
                <a:gd name="connsiteY210" fmla="*/ 14160 h 206010"/>
                <a:gd name="connsiteX211" fmla="*/ 1637356 w 2974053"/>
                <a:gd name="connsiteY211" fmla="*/ 10873 h 206010"/>
                <a:gd name="connsiteX212" fmla="*/ 1637356 w 2974053"/>
                <a:gd name="connsiteY212" fmla="*/ 5395 h 206010"/>
                <a:gd name="connsiteX213" fmla="*/ 1717753 w 2974053"/>
                <a:gd name="connsiteY213" fmla="*/ 5395 h 206010"/>
                <a:gd name="connsiteX214" fmla="*/ 1717753 w 2974053"/>
                <a:gd name="connsiteY214" fmla="*/ 10773 h 206010"/>
                <a:gd name="connsiteX215" fmla="*/ 1699979 w 2974053"/>
                <a:gd name="connsiteY215" fmla="*/ 15405 h 206010"/>
                <a:gd name="connsiteX216" fmla="*/ 1695942 w 2974053"/>
                <a:gd name="connsiteY216" fmla="*/ 23970 h 206010"/>
                <a:gd name="connsiteX217" fmla="*/ 1702650 w 2974053"/>
                <a:gd name="connsiteY217" fmla="*/ 46629 h 206010"/>
                <a:gd name="connsiteX218" fmla="*/ 1752720 w 2974053"/>
                <a:gd name="connsiteY218" fmla="*/ 162013 h 206010"/>
                <a:gd name="connsiteX219" fmla="*/ 1799195 w 2974053"/>
                <a:gd name="connsiteY219" fmla="*/ 48073 h 206010"/>
                <a:gd name="connsiteX220" fmla="*/ 1806004 w 2974053"/>
                <a:gd name="connsiteY220" fmla="*/ 24717 h 206010"/>
                <a:gd name="connsiteX221" fmla="*/ 1801766 w 2974053"/>
                <a:gd name="connsiteY221" fmla="*/ 16600 h 206010"/>
                <a:gd name="connsiteX222" fmla="*/ 1787587 w 2974053"/>
                <a:gd name="connsiteY222" fmla="*/ 11222 h 206010"/>
                <a:gd name="connsiteX223" fmla="*/ 1785096 w 2974053"/>
                <a:gd name="connsiteY223" fmla="*/ 10773 h 206010"/>
                <a:gd name="connsiteX224" fmla="*/ 1785096 w 2974053"/>
                <a:gd name="connsiteY224" fmla="*/ 5395 h 206010"/>
                <a:gd name="connsiteX225" fmla="*/ 1612612 w 2974053"/>
                <a:gd name="connsiteY225" fmla="*/ 196871 h 206010"/>
                <a:gd name="connsiteX226" fmla="*/ 1612612 w 2974053"/>
                <a:gd name="connsiteY226" fmla="*/ 202249 h 206010"/>
                <a:gd name="connsiteX227" fmla="*/ 1527936 w 2974053"/>
                <a:gd name="connsiteY227" fmla="*/ 202249 h 206010"/>
                <a:gd name="connsiteX228" fmla="*/ 1527936 w 2974053"/>
                <a:gd name="connsiteY228" fmla="*/ 196871 h 206010"/>
                <a:gd name="connsiteX229" fmla="*/ 1534966 w 2974053"/>
                <a:gd name="connsiteY229" fmla="*/ 196871 h 206010"/>
                <a:gd name="connsiteX230" fmla="*/ 1552881 w 2974053"/>
                <a:gd name="connsiteY230" fmla="*/ 189650 h 206010"/>
                <a:gd name="connsiteX231" fmla="*/ 1556416 w 2974053"/>
                <a:gd name="connsiteY231" fmla="*/ 167290 h 206010"/>
                <a:gd name="connsiteX232" fmla="*/ 1556416 w 2974053"/>
                <a:gd name="connsiteY232" fmla="*/ 40255 h 206010"/>
                <a:gd name="connsiteX233" fmla="*/ 1554528 w 2974053"/>
                <a:gd name="connsiteY233" fmla="*/ 20335 h 206010"/>
                <a:gd name="connsiteX234" fmla="*/ 1548603 w 2974053"/>
                <a:gd name="connsiteY234" fmla="*/ 14110 h 206010"/>
                <a:gd name="connsiteX235" fmla="*/ 1535207 w 2974053"/>
                <a:gd name="connsiteY235" fmla="*/ 10624 h 206010"/>
                <a:gd name="connsiteX236" fmla="*/ 1528177 w 2974053"/>
                <a:gd name="connsiteY236" fmla="*/ 10624 h 206010"/>
                <a:gd name="connsiteX237" fmla="*/ 1528177 w 2974053"/>
                <a:gd name="connsiteY237" fmla="*/ 5395 h 206010"/>
                <a:gd name="connsiteX238" fmla="*/ 1612853 w 2974053"/>
                <a:gd name="connsiteY238" fmla="*/ 5395 h 206010"/>
                <a:gd name="connsiteX239" fmla="*/ 1612853 w 2974053"/>
                <a:gd name="connsiteY239" fmla="*/ 10773 h 206010"/>
                <a:gd name="connsiteX240" fmla="*/ 1605743 w 2974053"/>
                <a:gd name="connsiteY240" fmla="*/ 10773 h 206010"/>
                <a:gd name="connsiteX241" fmla="*/ 1588149 w 2974053"/>
                <a:gd name="connsiteY241" fmla="*/ 17845 h 206010"/>
                <a:gd name="connsiteX242" fmla="*/ 1584474 w 2974053"/>
                <a:gd name="connsiteY242" fmla="*/ 40205 h 206010"/>
                <a:gd name="connsiteX243" fmla="*/ 1584474 w 2974053"/>
                <a:gd name="connsiteY243" fmla="*/ 167390 h 206010"/>
                <a:gd name="connsiteX244" fmla="*/ 1586361 w 2974053"/>
                <a:gd name="connsiteY244" fmla="*/ 187309 h 206010"/>
                <a:gd name="connsiteX245" fmla="*/ 1592487 w 2974053"/>
                <a:gd name="connsiteY245" fmla="*/ 193534 h 206010"/>
                <a:gd name="connsiteX246" fmla="*/ 1605743 w 2974053"/>
                <a:gd name="connsiteY246" fmla="*/ 197070 h 206010"/>
                <a:gd name="connsiteX247" fmla="*/ 1287305 w 2974053"/>
                <a:gd name="connsiteY247" fmla="*/ 5395 h 206010"/>
                <a:gd name="connsiteX248" fmla="*/ 1340710 w 2974053"/>
                <a:gd name="connsiteY248" fmla="*/ 5395 h 206010"/>
                <a:gd name="connsiteX249" fmla="*/ 1461035 w 2974053"/>
                <a:gd name="connsiteY249" fmla="*/ 153049 h 206010"/>
                <a:gd name="connsiteX250" fmla="*/ 1461035 w 2974053"/>
                <a:gd name="connsiteY250" fmla="*/ 39508 h 206010"/>
                <a:gd name="connsiteX251" fmla="*/ 1456958 w 2974053"/>
                <a:gd name="connsiteY251" fmla="*/ 16849 h 206010"/>
                <a:gd name="connsiteX252" fmla="*/ 1440027 w 2974053"/>
                <a:gd name="connsiteY252" fmla="*/ 10773 h 206010"/>
                <a:gd name="connsiteX253" fmla="*/ 1433158 w 2974053"/>
                <a:gd name="connsiteY253" fmla="*/ 10773 h 206010"/>
                <a:gd name="connsiteX254" fmla="*/ 1433158 w 2974053"/>
                <a:gd name="connsiteY254" fmla="*/ 5395 h 206010"/>
                <a:gd name="connsiteX255" fmla="*/ 1501686 w 2974053"/>
                <a:gd name="connsiteY255" fmla="*/ 5395 h 206010"/>
                <a:gd name="connsiteX256" fmla="*/ 1501686 w 2974053"/>
                <a:gd name="connsiteY256" fmla="*/ 10773 h 206010"/>
                <a:gd name="connsiteX257" fmla="*/ 1494716 w 2974053"/>
                <a:gd name="connsiteY257" fmla="*/ 10773 h 206010"/>
                <a:gd name="connsiteX258" fmla="*/ 1477022 w 2974053"/>
                <a:gd name="connsiteY258" fmla="*/ 18293 h 206010"/>
                <a:gd name="connsiteX259" fmla="*/ 1473849 w 2974053"/>
                <a:gd name="connsiteY259" fmla="*/ 39508 h 206010"/>
                <a:gd name="connsiteX260" fmla="*/ 1473849 w 2974053"/>
                <a:gd name="connsiteY260" fmla="*/ 205387 h 206010"/>
                <a:gd name="connsiteX261" fmla="*/ 1468567 w 2974053"/>
                <a:gd name="connsiteY261" fmla="*/ 205387 h 206010"/>
                <a:gd name="connsiteX262" fmla="*/ 1339063 w 2974053"/>
                <a:gd name="connsiteY262" fmla="*/ 46878 h 206010"/>
                <a:gd name="connsiteX263" fmla="*/ 1339063 w 2974053"/>
                <a:gd name="connsiteY263" fmla="*/ 168236 h 206010"/>
                <a:gd name="connsiteX264" fmla="*/ 1342999 w 2974053"/>
                <a:gd name="connsiteY264" fmla="*/ 190845 h 206010"/>
                <a:gd name="connsiteX265" fmla="*/ 1359930 w 2974053"/>
                <a:gd name="connsiteY265" fmla="*/ 196971 h 206010"/>
                <a:gd name="connsiteX266" fmla="*/ 1366900 w 2974053"/>
                <a:gd name="connsiteY266" fmla="*/ 196971 h 206010"/>
                <a:gd name="connsiteX267" fmla="*/ 1366900 w 2974053"/>
                <a:gd name="connsiteY267" fmla="*/ 202349 h 206010"/>
                <a:gd name="connsiteX268" fmla="*/ 1298231 w 2974053"/>
                <a:gd name="connsiteY268" fmla="*/ 202349 h 206010"/>
                <a:gd name="connsiteX269" fmla="*/ 1298231 w 2974053"/>
                <a:gd name="connsiteY269" fmla="*/ 196971 h 206010"/>
                <a:gd name="connsiteX270" fmla="*/ 1305000 w 2974053"/>
                <a:gd name="connsiteY270" fmla="*/ 196971 h 206010"/>
                <a:gd name="connsiteX271" fmla="*/ 1322875 w 2974053"/>
                <a:gd name="connsiteY271" fmla="*/ 189401 h 206010"/>
                <a:gd name="connsiteX272" fmla="*/ 1326068 w 2974053"/>
                <a:gd name="connsiteY272" fmla="*/ 168236 h 206010"/>
                <a:gd name="connsiteX273" fmla="*/ 1326068 w 2974053"/>
                <a:gd name="connsiteY273" fmla="*/ 31341 h 206010"/>
                <a:gd name="connsiteX274" fmla="*/ 1313074 w 2974053"/>
                <a:gd name="connsiteY274" fmla="*/ 18094 h 206010"/>
                <a:gd name="connsiteX275" fmla="*/ 1287305 w 2974053"/>
                <a:gd name="connsiteY275" fmla="*/ 10873 h 206010"/>
                <a:gd name="connsiteX276" fmla="*/ 1287305 w 2974053"/>
                <a:gd name="connsiteY276" fmla="*/ 5395 h 206010"/>
                <a:gd name="connsiteX277" fmla="*/ 1203493 w 2974053"/>
                <a:gd name="connsiteY277" fmla="*/ 10773 h 206010"/>
                <a:gd name="connsiteX278" fmla="*/ 1203493 w 2974053"/>
                <a:gd name="connsiteY278" fmla="*/ 5395 h 206010"/>
                <a:gd name="connsiteX279" fmla="*/ 1273226 w 2974053"/>
                <a:gd name="connsiteY279" fmla="*/ 5395 h 206010"/>
                <a:gd name="connsiteX280" fmla="*/ 1273226 w 2974053"/>
                <a:gd name="connsiteY280" fmla="*/ 10773 h 206010"/>
                <a:gd name="connsiteX281" fmla="*/ 1265996 w 2974053"/>
                <a:gd name="connsiteY281" fmla="*/ 10773 h 206010"/>
                <a:gd name="connsiteX282" fmla="*/ 1248161 w 2974053"/>
                <a:gd name="connsiteY282" fmla="*/ 20484 h 206010"/>
                <a:gd name="connsiteX283" fmla="*/ 1245068 w 2974053"/>
                <a:gd name="connsiteY283" fmla="*/ 41400 h 206010"/>
                <a:gd name="connsiteX284" fmla="*/ 1245068 w 2974053"/>
                <a:gd name="connsiteY284" fmla="*/ 121078 h 206010"/>
                <a:gd name="connsiteX285" fmla="*/ 1239244 w 2974053"/>
                <a:gd name="connsiteY285" fmla="*/ 166991 h 206010"/>
                <a:gd name="connsiteX286" fmla="*/ 1216187 w 2974053"/>
                <a:gd name="connsiteY286" fmla="*/ 195028 h 206010"/>
                <a:gd name="connsiteX287" fmla="*/ 1169330 w 2974053"/>
                <a:gd name="connsiteY287" fmla="*/ 206731 h 206010"/>
                <a:gd name="connsiteX288" fmla="*/ 1120404 w 2974053"/>
                <a:gd name="connsiteY288" fmla="*/ 195576 h 206010"/>
                <a:gd name="connsiteX289" fmla="*/ 1096745 w 2974053"/>
                <a:gd name="connsiteY289" fmla="*/ 165698 h 206010"/>
                <a:gd name="connsiteX290" fmla="*/ 1092065 w 2974053"/>
                <a:gd name="connsiteY290" fmla="*/ 117193 h 206010"/>
                <a:gd name="connsiteX291" fmla="*/ 1092065 w 2974053"/>
                <a:gd name="connsiteY291" fmla="*/ 40255 h 206010"/>
                <a:gd name="connsiteX292" fmla="*/ 1087084 w 2974053"/>
                <a:gd name="connsiteY292" fmla="*/ 16500 h 206010"/>
                <a:gd name="connsiteX293" fmla="*/ 1070957 w 2974053"/>
                <a:gd name="connsiteY293" fmla="*/ 10823 h 206010"/>
                <a:gd name="connsiteX294" fmla="*/ 1063485 w 2974053"/>
                <a:gd name="connsiteY294" fmla="*/ 10823 h 206010"/>
                <a:gd name="connsiteX295" fmla="*/ 1063485 w 2974053"/>
                <a:gd name="connsiteY295" fmla="*/ 5395 h 206010"/>
                <a:gd name="connsiteX296" fmla="*/ 1148542 w 2974053"/>
                <a:gd name="connsiteY296" fmla="*/ 5395 h 206010"/>
                <a:gd name="connsiteX297" fmla="*/ 1148542 w 2974053"/>
                <a:gd name="connsiteY297" fmla="*/ 10773 h 206010"/>
                <a:gd name="connsiteX298" fmla="*/ 1141031 w 2974053"/>
                <a:gd name="connsiteY298" fmla="*/ 10773 h 206010"/>
                <a:gd name="connsiteX299" fmla="*/ 1123598 w 2974053"/>
                <a:gd name="connsiteY299" fmla="*/ 18443 h 206010"/>
                <a:gd name="connsiteX300" fmla="*/ 1119962 w 2974053"/>
                <a:gd name="connsiteY300" fmla="*/ 40205 h 206010"/>
                <a:gd name="connsiteX301" fmla="*/ 1119962 w 2974053"/>
                <a:gd name="connsiteY301" fmla="*/ 126058 h 206010"/>
                <a:gd name="connsiteX302" fmla="*/ 1122051 w 2974053"/>
                <a:gd name="connsiteY302" fmla="*/ 152302 h 206010"/>
                <a:gd name="connsiteX303" fmla="*/ 1129723 w 2974053"/>
                <a:gd name="connsiteY303" fmla="*/ 175358 h 206010"/>
                <a:gd name="connsiteX304" fmla="*/ 1145610 w 2974053"/>
                <a:gd name="connsiteY304" fmla="*/ 189003 h 206010"/>
                <a:gd name="connsiteX305" fmla="*/ 1171057 w 2974053"/>
                <a:gd name="connsiteY305" fmla="*/ 194381 h 206010"/>
                <a:gd name="connsiteX306" fmla="*/ 1205622 w 2974053"/>
                <a:gd name="connsiteY306" fmla="*/ 185965 h 206010"/>
                <a:gd name="connsiteX307" fmla="*/ 1226148 w 2974053"/>
                <a:gd name="connsiteY307" fmla="*/ 164750 h 206010"/>
                <a:gd name="connsiteX308" fmla="*/ 1231772 w 2974053"/>
                <a:gd name="connsiteY308" fmla="*/ 120231 h 206010"/>
                <a:gd name="connsiteX309" fmla="*/ 1231772 w 2974053"/>
                <a:gd name="connsiteY309" fmla="*/ 40255 h 206010"/>
                <a:gd name="connsiteX310" fmla="*/ 1227695 w 2974053"/>
                <a:gd name="connsiteY310" fmla="*/ 17198 h 206010"/>
                <a:gd name="connsiteX311" fmla="*/ 1210864 w 2974053"/>
                <a:gd name="connsiteY311" fmla="*/ 10823 h 206010"/>
                <a:gd name="connsiteX312" fmla="*/ 694355 w 2974053"/>
                <a:gd name="connsiteY312" fmla="*/ 5395 h 206010"/>
                <a:gd name="connsiteX313" fmla="*/ 748000 w 2974053"/>
                <a:gd name="connsiteY313" fmla="*/ 5395 h 206010"/>
                <a:gd name="connsiteX314" fmla="*/ 868386 w 2974053"/>
                <a:gd name="connsiteY314" fmla="*/ 153049 h 206010"/>
                <a:gd name="connsiteX315" fmla="*/ 868386 w 2974053"/>
                <a:gd name="connsiteY315" fmla="*/ 39508 h 206010"/>
                <a:gd name="connsiteX316" fmla="*/ 864349 w 2974053"/>
                <a:gd name="connsiteY316" fmla="*/ 16849 h 206010"/>
                <a:gd name="connsiteX317" fmla="*/ 847317 w 2974053"/>
                <a:gd name="connsiteY317" fmla="*/ 10773 h 206010"/>
                <a:gd name="connsiteX318" fmla="*/ 840489 w 2974053"/>
                <a:gd name="connsiteY318" fmla="*/ 10773 h 206010"/>
                <a:gd name="connsiteX319" fmla="*/ 840489 w 2974053"/>
                <a:gd name="connsiteY319" fmla="*/ 5395 h 206010"/>
                <a:gd name="connsiteX320" fmla="*/ 909036 w 2974053"/>
                <a:gd name="connsiteY320" fmla="*/ 5395 h 206010"/>
                <a:gd name="connsiteX321" fmla="*/ 909036 w 2974053"/>
                <a:gd name="connsiteY321" fmla="*/ 10773 h 206010"/>
                <a:gd name="connsiteX322" fmla="*/ 902047 w 2974053"/>
                <a:gd name="connsiteY322" fmla="*/ 10773 h 206010"/>
                <a:gd name="connsiteX323" fmla="*/ 884373 w 2974053"/>
                <a:gd name="connsiteY323" fmla="*/ 18293 h 206010"/>
                <a:gd name="connsiteX324" fmla="*/ 881179 w 2974053"/>
                <a:gd name="connsiteY324" fmla="*/ 39508 h 206010"/>
                <a:gd name="connsiteX325" fmla="*/ 881179 w 2974053"/>
                <a:gd name="connsiteY325" fmla="*/ 205387 h 206010"/>
                <a:gd name="connsiteX326" fmla="*/ 875958 w 2974053"/>
                <a:gd name="connsiteY326" fmla="*/ 205387 h 206010"/>
                <a:gd name="connsiteX327" fmla="*/ 746152 w 2974053"/>
                <a:gd name="connsiteY327" fmla="*/ 46878 h 206010"/>
                <a:gd name="connsiteX328" fmla="*/ 746152 w 2974053"/>
                <a:gd name="connsiteY328" fmla="*/ 168236 h 206010"/>
                <a:gd name="connsiteX329" fmla="*/ 750049 w 2974053"/>
                <a:gd name="connsiteY329" fmla="*/ 190845 h 206010"/>
                <a:gd name="connsiteX330" fmla="*/ 767080 w 2974053"/>
                <a:gd name="connsiteY330" fmla="*/ 196971 h 206010"/>
                <a:gd name="connsiteX331" fmla="*/ 773989 w 2974053"/>
                <a:gd name="connsiteY331" fmla="*/ 196971 h 206010"/>
                <a:gd name="connsiteX332" fmla="*/ 773989 w 2974053"/>
                <a:gd name="connsiteY332" fmla="*/ 202349 h 206010"/>
                <a:gd name="connsiteX333" fmla="*/ 705220 w 2974053"/>
                <a:gd name="connsiteY333" fmla="*/ 202349 h 206010"/>
                <a:gd name="connsiteX334" fmla="*/ 705220 w 2974053"/>
                <a:gd name="connsiteY334" fmla="*/ 196971 h 206010"/>
                <a:gd name="connsiteX335" fmla="*/ 712029 w 2974053"/>
                <a:gd name="connsiteY335" fmla="*/ 196971 h 206010"/>
                <a:gd name="connsiteX336" fmla="*/ 729964 w 2974053"/>
                <a:gd name="connsiteY336" fmla="*/ 189401 h 206010"/>
                <a:gd name="connsiteX337" fmla="*/ 733098 w 2974053"/>
                <a:gd name="connsiteY337" fmla="*/ 168236 h 206010"/>
                <a:gd name="connsiteX338" fmla="*/ 733098 w 2974053"/>
                <a:gd name="connsiteY338" fmla="*/ 31341 h 206010"/>
                <a:gd name="connsiteX339" fmla="*/ 720103 w 2974053"/>
                <a:gd name="connsiteY339" fmla="*/ 18094 h 206010"/>
                <a:gd name="connsiteX340" fmla="*/ 707148 w 2974053"/>
                <a:gd name="connsiteY340" fmla="*/ 12168 h 206010"/>
                <a:gd name="connsiteX341" fmla="*/ 694355 w 2974053"/>
                <a:gd name="connsiteY341" fmla="*/ 10873 h 206010"/>
                <a:gd name="connsiteX342" fmla="*/ 694355 w 2974053"/>
                <a:gd name="connsiteY342" fmla="*/ 5395 h 206010"/>
                <a:gd name="connsiteX343" fmla="*/ 600661 w 2974053"/>
                <a:gd name="connsiteY343" fmla="*/ 125560 h 206010"/>
                <a:gd name="connsiteX344" fmla="*/ 567241 w 2974053"/>
                <a:gd name="connsiteY344" fmla="*/ 45882 h 206010"/>
                <a:gd name="connsiteX345" fmla="*/ 532977 w 2974053"/>
                <a:gd name="connsiteY345" fmla="*/ 125560 h 206010"/>
                <a:gd name="connsiteX346" fmla="*/ 604698 w 2974053"/>
                <a:gd name="connsiteY346" fmla="*/ 136316 h 206010"/>
                <a:gd name="connsiteX347" fmla="*/ 528498 w 2974053"/>
                <a:gd name="connsiteY347" fmla="*/ 136316 h 206010"/>
                <a:gd name="connsiteX348" fmla="*/ 515142 w 2974053"/>
                <a:gd name="connsiteY348" fmla="*/ 167390 h 206010"/>
                <a:gd name="connsiteX349" fmla="*/ 510161 w 2974053"/>
                <a:gd name="connsiteY349" fmla="*/ 184521 h 206010"/>
                <a:gd name="connsiteX350" fmla="*/ 514459 w 2974053"/>
                <a:gd name="connsiteY350" fmla="*/ 192439 h 206010"/>
                <a:gd name="connsiteX351" fmla="*/ 532937 w 2974053"/>
                <a:gd name="connsiteY351" fmla="*/ 196871 h 206010"/>
                <a:gd name="connsiteX352" fmla="*/ 532937 w 2974053"/>
                <a:gd name="connsiteY352" fmla="*/ 202249 h 206010"/>
                <a:gd name="connsiteX353" fmla="*/ 471017 w 2974053"/>
                <a:gd name="connsiteY353" fmla="*/ 202249 h 206010"/>
                <a:gd name="connsiteX354" fmla="*/ 471017 w 2974053"/>
                <a:gd name="connsiteY354" fmla="*/ 196871 h 206010"/>
                <a:gd name="connsiteX355" fmla="*/ 487004 w 2974053"/>
                <a:gd name="connsiteY355" fmla="*/ 191194 h 206010"/>
                <a:gd name="connsiteX356" fmla="*/ 503393 w 2974053"/>
                <a:gd name="connsiteY356" fmla="*/ 162908 h 206010"/>
                <a:gd name="connsiteX357" fmla="*/ 572623 w 2974053"/>
                <a:gd name="connsiteY357" fmla="*/ 913 h 206010"/>
                <a:gd name="connsiteX358" fmla="*/ 577604 w 2974053"/>
                <a:gd name="connsiteY358" fmla="*/ 913 h 206010"/>
                <a:gd name="connsiteX359" fmla="*/ 646233 w 2974053"/>
                <a:gd name="connsiteY359" fmla="*/ 164750 h 206010"/>
                <a:gd name="connsiteX360" fmla="*/ 661175 w 2974053"/>
                <a:gd name="connsiteY360" fmla="*/ 190397 h 206010"/>
                <a:gd name="connsiteX361" fmla="*/ 679954 w 2974053"/>
                <a:gd name="connsiteY361" fmla="*/ 197020 h 206010"/>
                <a:gd name="connsiteX362" fmla="*/ 679954 w 2974053"/>
                <a:gd name="connsiteY362" fmla="*/ 202399 h 206010"/>
                <a:gd name="connsiteX363" fmla="*/ 602409 w 2974053"/>
                <a:gd name="connsiteY363" fmla="*/ 202399 h 206010"/>
                <a:gd name="connsiteX364" fmla="*/ 602409 w 2974053"/>
                <a:gd name="connsiteY364" fmla="*/ 197020 h 206010"/>
                <a:gd name="connsiteX365" fmla="*/ 618295 w 2974053"/>
                <a:gd name="connsiteY365" fmla="*/ 193086 h 206010"/>
                <a:gd name="connsiteX366" fmla="*/ 622433 w 2974053"/>
                <a:gd name="connsiteY366" fmla="*/ 184919 h 206010"/>
                <a:gd name="connsiteX367" fmla="*/ 616608 w 2974053"/>
                <a:gd name="connsiteY367" fmla="*/ 164750 h 206010"/>
                <a:gd name="connsiteX368" fmla="*/ 604698 w 2974053"/>
                <a:gd name="connsiteY368" fmla="*/ 136466 h 206010"/>
                <a:gd name="connsiteX369" fmla="*/ 234985 w 2974053"/>
                <a:gd name="connsiteY369" fmla="*/ 5395 h 206010"/>
                <a:gd name="connsiteX370" fmla="*/ 288430 w 2974053"/>
                <a:gd name="connsiteY370" fmla="*/ 5395 h 206010"/>
                <a:gd name="connsiteX371" fmla="*/ 408755 w 2974053"/>
                <a:gd name="connsiteY371" fmla="*/ 153049 h 206010"/>
                <a:gd name="connsiteX372" fmla="*/ 408755 w 2974053"/>
                <a:gd name="connsiteY372" fmla="*/ 39508 h 206010"/>
                <a:gd name="connsiteX373" fmla="*/ 404718 w 2974053"/>
                <a:gd name="connsiteY373" fmla="*/ 16849 h 206010"/>
                <a:gd name="connsiteX374" fmla="*/ 387687 w 2974053"/>
                <a:gd name="connsiteY374" fmla="*/ 10773 h 206010"/>
                <a:gd name="connsiteX375" fmla="*/ 380858 w 2974053"/>
                <a:gd name="connsiteY375" fmla="*/ 10773 h 206010"/>
                <a:gd name="connsiteX376" fmla="*/ 380858 w 2974053"/>
                <a:gd name="connsiteY376" fmla="*/ 5395 h 206010"/>
                <a:gd name="connsiteX377" fmla="*/ 449647 w 2974053"/>
                <a:gd name="connsiteY377" fmla="*/ 5395 h 206010"/>
                <a:gd name="connsiteX378" fmla="*/ 449647 w 2974053"/>
                <a:gd name="connsiteY378" fmla="*/ 10773 h 206010"/>
                <a:gd name="connsiteX379" fmla="*/ 442637 w 2974053"/>
                <a:gd name="connsiteY379" fmla="*/ 10773 h 206010"/>
                <a:gd name="connsiteX380" fmla="*/ 424943 w 2974053"/>
                <a:gd name="connsiteY380" fmla="*/ 18293 h 206010"/>
                <a:gd name="connsiteX381" fmla="*/ 421750 w 2974053"/>
                <a:gd name="connsiteY381" fmla="*/ 39508 h 206010"/>
                <a:gd name="connsiteX382" fmla="*/ 421750 w 2974053"/>
                <a:gd name="connsiteY382" fmla="*/ 205387 h 206010"/>
                <a:gd name="connsiteX383" fmla="*/ 416488 w 2974053"/>
                <a:gd name="connsiteY383" fmla="*/ 205387 h 206010"/>
                <a:gd name="connsiteX384" fmla="*/ 286723 w 2974053"/>
                <a:gd name="connsiteY384" fmla="*/ 46878 h 206010"/>
                <a:gd name="connsiteX385" fmla="*/ 286723 w 2974053"/>
                <a:gd name="connsiteY385" fmla="*/ 168236 h 206010"/>
                <a:gd name="connsiteX386" fmla="*/ 290619 w 2974053"/>
                <a:gd name="connsiteY386" fmla="*/ 190845 h 206010"/>
                <a:gd name="connsiteX387" fmla="*/ 307651 w 2974053"/>
                <a:gd name="connsiteY387" fmla="*/ 196971 h 206010"/>
                <a:gd name="connsiteX388" fmla="*/ 314680 w 2974053"/>
                <a:gd name="connsiteY388" fmla="*/ 196971 h 206010"/>
                <a:gd name="connsiteX389" fmla="*/ 314680 w 2974053"/>
                <a:gd name="connsiteY389" fmla="*/ 202349 h 206010"/>
                <a:gd name="connsiteX390" fmla="*/ 246092 w 2974053"/>
                <a:gd name="connsiteY390" fmla="*/ 202349 h 206010"/>
                <a:gd name="connsiteX391" fmla="*/ 246092 w 2974053"/>
                <a:gd name="connsiteY391" fmla="*/ 196971 h 206010"/>
                <a:gd name="connsiteX392" fmla="*/ 252921 w 2974053"/>
                <a:gd name="connsiteY392" fmla="*/ 196971 h 206010"/>
                <a:gd name="connsiteX393" fmla="*/ 270736 w 2974053"/>
                <a:gd name="connsiteY393" fmla="*/ 189401 h 206010"/>
                <a:gd name="connsiteX394" fmla="*/ 273929 w 2974053"/>
                <a:gd name="connsiteY394" fmla="*/ 168236 h 206010"/>
                <a:gd name="connsiteX395" fmla="*/ 273929 w 2974053"/>
                <a:gd name="connsiteY395" fmla="*/ 31341 h 206010"/>
                <a:gd name="connsiteX396" fmla="*/ 260975 w 2974053"/>
                <a:gd name="connsiteY396" fmla="*/ 18094 h 206010"/>
                <a:gd name="connsiteX397" fmla="*/ 247980 w 2974053"/>
                <a:gd name="connsiteY397" fmla="*/ 12168 h 206010"/>
                <a:gd name="connsiteX398" fmla="*/ 235186 w 2974053"/>
                <a:gd name="connsiteY398" fmla="*/ 10873 h 206010"/>
                <a:gd name="connsiteX399" fmla="*/ 235186 w 2974053"/>
                <a:gd name="connsiteY399" fmla="*/ 5395 h 206010"/>
                <a:gd name="connsiteX400" fmla="*/ 216809 w 2974053"/>
                <a:gd name="connsiteY400" fmla="*/ 196871 h 206010"/>
                <a:gd name="connsiteX401" fmla="*/ 216809 w 2974053"/>
                <a:gd name="connsiteY401" fmla="*/ 202249 h 206010"/>
                <a:gd name="connsiteX402" fmla="*/ 132635 w 2974053"/>
                <a:gd name="connsiteY402" fmla="*/ 202249 h 206010"/>
                <a:gd name="connsiteX403" fmla="*/ 132635 w 2974053"/>
                <a:gd name="connsiteY403" fmla="*/ 196871 h 206010"/>
                <a:gd name="connsiteX404" fmla="*/ 139605 w 2974053"/>
                <a:gd name="connsiteY404" fmla="*/ 196871 h 206010"/>
                <a:gd name="connsiteX405" fmla="*/ 157279 w 2974053"/>
                <a:gd name="connsiteY405" fmla="*/ 189650 h 206010"/>
                <a:gd name="connsiteX406" fmla="*/ 160814 w 2974053"/>
                <a:gd name="connsiteY406" fmla="*/ 167290 h 206010"/>
                <a:gd name="connsiteX407" fmla="*/ 160814 w 2974053"/>
                <a:gd name="connsiteY407" fmla="*/ 40255 h 206010"/>
                <a:gd name="connsiteX408" fmla="*/ 158926 w 2974053"/>
                <a:gd name="connsiteY408" fmla="*/ 20335 h 206010"/>
                <a:gd name="connsiteX409" fmla="*/ 152941 w 2974053"/>
                <a:gd name="connsiteY409" fmla="*/ 14110 h 206010"/>
                <a:gd name="connsiteX410" fmla="*/ 139605 w 2974053"/>
                <a:gd name="connsiteY410" fmla="*/ 10624 h 206010"/>
                <a:gd name="connsiteX411" fmla="*/ 132635 w 2974053"/>
                <a:gd name="connsiteY411" fmla="*/ 10624 h 206010"/>
                <a:gd name="connsiteX412" fmla="*/ 132635 w 2974053"/>
                <a:gd name="connsiteY412" fmla="*/ 5395 h 206010"/>
                <a:gd name="connsiteX413" fmla="*/ 217010 w 2974053"/>
                <a:gd name="connsiteY413" fmla="*/ 5395 h 206010"/>
                <a:gd name="connsiteX414" fmla="*/ 217010 w 2974053"/>
                <a:gd name="connsiteY414" fmla="*/ 10773 h 206010"/>
                <a:gd name="connsiteX415" fmla="*/ 210081 w 2974053"/>
                <a:gd name="connsiteY415" fmla="*/ 10773 h 206010"/>
                <a:gd name="connsiteX416" fmla="*/ 192487 w 2974053"/>
                <a:gd name="connsiteY416" fmla="*/ 17845 h 206010"/>
                <a:gd name="connsiteX417" fmla="*/ 188852 w 2974053"/>
                <a:gd name="connsiteY417" fmla="*/ 40205 h 206010"/>
                <a:gd name="connsiteX418" fmla="*/ 188852 w 2974053"/>
                <a:gd name="connsiteY418" fmla="*/ 167390 h 206010"/>
                <a:gd name="connsiteX419" fmla="*/ 190759 w 2974053"/>
                <a:gd name="connsiteY419" fmla="*/ 187309 h 206010"/>
                <a:gd name="connsiteX420" fmla="*/ 196825 w 2974053"/>
                <a:gd name="connsiteY420" fmla="*/ 193534 h 206010"/>
                <a:gd name="connsiteX421" fmla="*/ 210081 w 2974053"/>
                <a:gd name="connsiteY421" fmla="*/ 197070 h 206010"/>
                <a:gd name="connsiteX422" fmla="*/ 24300 w 2974053"/>
                <a:gd name="connsiteY422" fmla="*/ 10873 h 206010"/>
                <a:gd name="connsiteX423" fmla="*/ 24300 w 2974053"/>
                <a:gd name="connsiteY423" fmla="*/ 5395 h 206010"/>
                <a:gd name="connsiteX424" fmla="*/ 108614 w 2974053"/>
                <a:gd name="connsiteY424" fmla="*/ 5395 h 206010"/>
                <a:gd name="connsiteX425" fmla="*/ 108614 w 2974053"/>
                <a:gd name="connsiteY425" fmla="*/ 10773 h 206010"/>
                <a:gd name="connsiteX426" fmla="*/ 101505 w 2974053"/>
                <a:gd name="connsiteY426" fmla="*/ 10773 h 206010"/>
                <a:gd name="connsiteX427" fmla="*/ 83971 w 2974053"/>
                <a:gd name="connsiteY427" fmla="*/ 17845 h 206010"/>
                <a:gd name="connsiteX428" fmla="*/ 80436 w 2974053"/>
                <a:gd name="connsiteY428" fmla="*/ 40205 h 206010"/>
                <a:gd name="connsiteX429" fmla="*/ 80436 w 2974053"/>
                <a:gd name="connsiteY429" fmla="*/ 136466 h 206010"/>
                <a:gd name="connsiteX430" fmla="*/ 75455 w 2974053"/>
                <a:gd name="connsiteY430" fmla="*/ 172469 h 206010"/>
                <a:gd name="connsiteX431" fmla="*/ 58705 w 2974053"/>
                <a:gd name="connsiteY431" fmla="*/ 196473 h 206010"/>
                <a:gd name="connsiteX432" fmla="*/ 29924 w 2974053"/>
                <a:gd name="connsiteY432" fmla="*/ 206731 h 206010"/>
                <a:gd name="connsiteX433" fmla="*/ 8414 w 2974053"/>
                <a:gd name="connsiteY433" fmla="*/ 200008 h 206010"/>
                <a:gd name="connsiteX434" fmla="*/ 882 w 2974053"/>
                <a:gd name="connsiteY434" fmla="*/ 184670 h 206010"/>
                <a:gd name="connsiteX435" fmla="*/ 4517 w 2974053"/>
                <a:gd name="connsiteY435" fmla="*/ 173963 h 206010"/>
                <a:gd name="connsiteX436" fmla="*/ 15724 w 2974053"/>
                <a:gd name="connsiteY436" fmla="*/ 169433 h 206010"/>
                <a:gd name="connsiteX437" fmla="*/ 24039 w 2974053"/>
                <a:gd name="connsiteY437" fmla="*/ 172469 h 206010"/>
                <a:gd name="connsiteX438" fmla="*/ 33419 w 2974053"/>
                <a:gd name="connsiteY438" fmla="*/ 188754 h 206010"/>
                <a:gd name="connsiteX439" fmla="*/ 41975 w 2974053"/>
                <a:gd name="connsiteY439" fmla="*/ 196572 h 206010"/>
                <a:gd name="connsiteX440" fmla="*/ 49345 w 2974053"/>
                <a:gd name="connsiteY440" fmla="*/ 191592 h 206010"/>
                <a:gd name="connsiteX441" fmla="*/ 52740 w 2974053"/>
                <a:gd name="connsiteY441" fmla="*/ 174561 h 206010"/>
                <a:gd name="connsiteX442" fmla="*/ 52740 w 2974053"/>
                <a:gd name="connsiteY442" fmla="*/ 40255 h 206010"/>
                <a:gd name="connsiteX443" fmla="*/ 50852 w 2974053"/>
                <a:gd name="connsiteY443" fmla="*/ 20335 h 206010"/>
                <a:gd name="connsiteX444" fmla="*/ 44766 w 2974053"/>
                <a:gd name="connsiteY444" fmla="*/ 14110 h 206010"/>
                <a:gd name="connsiteX445" fmla="*/ 31511 w 2974053"/>
                <a:gd name="connsiteY445" fmla="*/ 10624 h 2060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</a:cxnLst>
              <a:rect l="l" t="t" r="r" b="b"/>
              <a:pathLst>
                <a:path w="2974053" h="206010">
                  <a:moveTo>
                    <a:pt x="2906205" y="5395"/>
                  </a:moveTo>
                  <a:lnTo>
                    <a:pt x="2974894" y="5395"/>
                  </a:lnTo>
                  <a:lnTo>
                    <a:pt x="2974894" y="10773"/>
                  </a:lnTo>
                  <a:lnTo>
                    <a:pt x="2971098" y="10773"/>
                  </a:lnTo>
                  <a:cubicBezTo>
                    <a:pt x="2967262" y="11142"/>
                    <a:pt x="2963486" y="12277"/>
                    <a:pt x="2960092" y="14110"/>
                  </a:cubicBezTo>
                  <a:cubicBezTo>
                    <a:pt x="2955111" y="16415"/>
                    <a:pt x="2950632" y="19662"/>
                    <a:pt x="2946856" y="23672"/>
                  </a:cubicBezTo>
                  <a:cubicBezTo>
                    <a:pt x="2941313" y="29982"/>
                    <a:pt x="2936432" y="36803"/>
                    <a:pt x="2932215" y="44038"/>
                  </a:cubicBezTo>
                  <a:lnTo>
                    <a:pt x="2884735" y="118737"/>
                  </a:lnTo>
                  <a:lnTo>
                    <a:pt x="2884735" y="168137"/>
                  </a:lnTo>
                  <a:cubicBezTo>
                    <a:pt x="2884735" y="180238"/>
                    <a:pt x="2886041" y="187758"/>
                    <a:pt x="2888832" y="190746"/>
                  </a:cubicBezTo>
                  <a:cubicBezTo>
                    <a:pt x="2893452" y="195208"/>
                    <a:pt x="2899778" y="197443"/>
                    <a:pt x="2906205" y="196871"/>
                  </a:cubicBezTo>
                  <a:lnTo>
                    <a:pt x="2912592" y="196871"/>
                  </a:lnTo>
                  <a:lnTo>
                    <a:pt x="2912592" y="202249"/>
                  </a:lnTo>
                  <a:lnTo>
                    <a:pt x="2829001" y="202249"/>
                  </a:lnTo>
                  <a:lnTo>
                    <a:pt x="2829001" y="196871"/>
                  </a:lnTo>
                  <a:lnTo>
                    <a:pt x="2835930" y="196871"/>
                  </a:lnTo>
                  <a:cubicBezTo>
                    <a:pt x="2842759" y="197568"/>
                    <a:pt x="2849427" y="194704"/>
                    <a:pt x="2853664" y="189301"/>
                  </a:cubicBezTo>
                  <a:cubicBezTo>
                    <a:pt x="2855794" y="186214"/>
                    <a:pt x="2856858" y="179343"/>
                    <a:pt x="2856858" y="168137"/>
                  </a:cubicBezTo>
                  <a:lnTo>
                    <a:pt x="2856858" y="121526"/>
                  </a:lnTo>
                  <a:lnTo>
                    <a:pt x="2802811" y="39058"/>
                  </a:lnTo>
                  <a:cubicBezTo>
                    <a:pt x="2798874" y="32729"/>
                    <a:pt x="2794536" y="26675"/>
                    <a:pt x="2789816" y="20931"/>
                  </a:cubicBezTo>
                  <a:cubicBezTo>
                    <a:pt x="2785619" y="17283"/>
                    <a:pt x="2780839" y="14339"/>
                    <a:pt x="2775717" y="12218"/>
                  </a:cubicBezTo>
                  <a:cubicBezTo>
                    <a:pt x="2773066" y="11102"/>
                    <a:pt x="2770174" y="10610"/>
                    <a:pt x="2767302" y="10773"/>
                  </a:cubicBezTo>
                  <a:lnTo>
                    <a:pt x="2767302" y="5395"/>
                  </a:lnTo>
                  <a:lnTo>
                    <a:pt x="2851476" y="5395"/>
                  </a:lnTo>
                  <a:lnTo>
                    <a:pt x="2851476" y="10773"/>
                  </a:lnTo>
                  <a:lnTo>
                    <a:pt x="2847137" y="10773"/>
                  </a:lnTo>
                  <a:cubicBezTo>
                    <a:pt x="2842759" y="10724"/>
                    <a:pt x="2838421" y="11819"/>
                    <a:pt x="2834584" y="13961"/>
                  </a:cubicBezTo>
                  <a:cubicBezTo>
                    <a:pt x="2830949" y="15759"/>
                    <a:pt x="2828700" y="19524"/>
                    <a:pt x="2828861" y="23572"/>
                  </a:cubicBezTo>
                  <a:cubicBezTo>
                    <a:pt x="2828861" y="27058"/>
                    <a:pt x="2831753" y="33532"/>
                    <a:pt x="2837677" y="42396"/>
                  </a:cubicBezTo>
                  <a:lnTo>
                    <a:pt x="2878810" y="105839"/>
                  </a:lnTo>
                  <a:lnTo>
                    <a:pt x="2917412" y="45185"/>
                  </a:lnTo>
                  <a:cubicBezTo>
                    <a:pt x="2923237" y="36070"/>
                    <a:pt x="2926129" y="29299"/>
                    <a:pt x="2926129" y="24867"/>
                  </a:cubicBezTo>
                  <a:cubicBezTo>
                    <a:pt x="2926189" y="22267"/>
                    <a:pt x="2925426" y="19723"/>
                    <a:pt x="2923980" y="17546"/>
                  </a:cubicBezTo>
                  <a:cubicBezTo>
                    <a:pt x="2922494" y="15389"/>
                    <a:pt x="2920405" y="13672"/>
                    <a:pt x="2918015" y="12566"/>
                  </a:cubicBezTo>
                  <a:cubicBezTo>
                    <a:pt x="2914219" y="11182"/>
                    <a:pt x="2910242" y="10570"/>
                    <a:pt x="2906205" y="10773"/>
                  </a:cubicBezTo>
                  <a:lnTo>
                    <a:pt x="2906205" y="5395"/>
                  </a:lnTo>
                  <a:close/>
                  <a:moveTo>
                    <a:pt x="2740308" y="5395"/>
                  </a:moveTo>
                  <a:lnTo>
                    <a:pt x="2742538" y="51559"/>
                  </a:lnTo>
                  <a:lnTo>
                    <a:pt x="2736955" y="51559"/>
                  </a:lnTo>
                  <a:cubicBezTo>
                    <a:pt x="2736473" y="45552"/>
                    <a:pt x="2735006" y="39667"/>
                    <a:pt x="2732636" y="34129"/>
                  </a:cubicBezTo>
                  <a:cubicBezTo>
                    <a:pt x="2729965" y="28896"/>
                    <a:pt x="2725808" y="24578"/>
                    <a:pt x="2720666" y="21729"/>
                  </a:cubicBezTo>
                  <a:cubicBezTo>
                    <a:pt x="2714460" y="18777"/>
                    <a:pt x="2707611" y="17407"/>
                    <a:pt x="2700742" y="17745"/>
                  </a:cubicBezTo>
                  <a:lnTo>
                    <a:pt x="2672966" y="17745"/>
                  </a:lnTo>
                  <a:lnTo>
                    <a:pt x="2672966" y="168137"/>
                  </a:lnTo>
                  <a:cubicBezTo>
                    <a:pt x="2672966" y="180238"/>
                    <a:pt x="2674351" y="187758"/>
                    <a:pt x="2676902" y="190746"/>
                  </a:cubicBezTo>
                  <a:cubicBezTo>
                    <a:pt x="2681401" y="195148"/>
                    <a:pt x="2687607" y="197383"/>
                    <a:pt x="2693873" y="196871"/>
                  </a:cubicBezTo>
                  <a:lnTo>
                    <a:pt x="2700742" y="196871"/>
                  </a:lnTo>
                  <a:lnTo>
                    <a:pt x="2700742" y="202249"/>
                  </a:lnTo>
                  <a:lnTo>
                    <a:pt x="2617231" y="202249"/>
                  </a:lnTo>
                  <a:lnTo>
                    <a:pt x="2617231" y="196871"/>
                  </a:lnTo>
                  <a:lnTo>
                    <a:pt x="2624241" y="196871"/>
                  </a:lnTo>
                  <a:cubicBezTo>
                    <a:pt x="2631050" y="197548"/>
                    <a:pt x="2637717" y="194690"/>
                    <a:pt x="2641935" y="189301"/>
                  </a:cubicBezTo>
                  <a:cubicBezTo>
                    <a:pt x="2644064" y="186214"/>
                    <a:pt x="2645169" y="179343"/>
                    <a:pt x="2645169" y="168137"/>
                  </a:cubicBezTo>
                  <a:lnTo>
                    <a:pt x="2645169" y="17845"/>
                  </a:lnTo>
                  <a:lnTo>
                    <a:pt x="2621449" y="17845"/>
                  </a:lnTo>
                  <a:cubicBezTo>
                    <a:pt x="2614862" y="17536"/>
                    <a:pt x="2608274" y="18208"/>
                    <a:pt x="2601887" y="19837"/>
                  </a:cubicBezTo>
                  <a:cubicBezTo>
                    <a:pt x="2596544" y="21909"/>
                    <a:pt x="2592026" y="25648"/>
                    <a:pt x="2588993" y="30494"/>
                  </a:cubicBezTo>
                  <a:cubicBezTo>
                    <a:pt x="2585036" y="36868"/>
                    <a:pt x="2582807" y="44163"/>
                    <a:pt x="2582566" y="51659"/>
                  </a:cubicBezTo>
                  <a:lnTo>
                    <a:pt x="2577083" y="51659"/>
                  </a:lnTo>
                  <a:lnTo>
                    <a:pt x="2579372" y="5495"/>
                  </a:lnTo>
                  <a:close/>
                  <a:moveTo>
                    <a:pt x="2546053" y="196871"/>
                  </a:moveTo>
                  <a:lnTo>
                    <a:pt x="2546053" y="202249"/>
                  </a:lnTo>
                  <a:lnTo>
                    <a:pt x="2461377" y="202249"/>
                  </a:lnTo>
                  <a:lnTo>
                    <a:pt x="2461377" y="196871"/>
                  </a:lnTo>
                  <a:lnTo>
                    <a:pt x="2468346" y="196871"/>
                  </a:lnTo>
                  <a:cubicBezTo>
                    <a:pt x="2475135" y="197518"/>
                    <a:pt x="2481843" y="194825"/>
                    <a:pt x="2486282" y="189650"/>
                  </a:cubicBezTo>
                  <a:cubicBezTo>
                    <a:pt x="2488631" y="186562"/>
                    <a:pt x="2489816" y="179093"/>
                    <a:pt x="2489816" y="167290"/>
                  </a:cubicBezTo>
                  <a:lnTo>
                    <a:pt x="2489816" y="40255"/>
                  </a:lnTo>
                  <a:cubicBezTo>
                    <a:pt x="2490178" y="33556"/>
                    <a:pt x="2489555" y="26843"/>
                    <a:pt x="2487929" y="20335"/>
                  </a:cubicBezTo>
                  <a:cubicBezTo>
                    <a:pt x="2486703" y="17650"/>
                    <a:pt x="2484614" y="15460"/>
                    <a:pt x="2482003" y="14110"/>
                  </a:cubicBezTo>
                  <a:cubicBezTo>
                    <a:pt x="2477907" y="11829"/>
                    <a:pt x="2473287" y="10630"/>
                    <a:pt x="2468607" y="10624"/>
                  </a:cubicBezTo>
                  <a:lnTo>
                    <a:pt x="2461377" y="10624"/>
                  </a:lnTo>
                  <a:lnTo>
                    <a:pt x="2461377" y="5395"/>
                  </a:lnTo>
                  <a:lnTo>
                    <a:pt x="2546053" y="5395"/>
                  </a:lnTo>
                  <a:lnTo>
                    <a:pt x="2546053" y="10773"/>
                  </a:lnTo>
                  <a:lnTo>
                    <a:pt x="2538923" y="10773"/>
                  </a:lnTo>
                  <a:cubicBezTo>
                    <a:pt x="2532275" y="10196"/>
                    <a:pt x="2525747" y="12825"/>
                    <a:pt x="2521349" y="17845"/>
                  </a:cubicBezTo>
                  <a:cubicBezTo>
                    <a:pt x="2518959" y="20982"/>
                    <a:pt x="2517713" y="28401"/>
                    <a:pt x="2517713" y="40205"/>
                  </a:cubicBezTo>
                  <a:lnTo>
                    <a:pt x="2517713" y="167390"/>
                  </a:lnTo>
                  <a:cubicBezTo>
                    <a:pt x="2517312" y="174087"/>
                    <a:pt x="2517955" y="180806"/>
                    <a:pt x="2519601" y="187309"/>
                  </a:cubicBezTo>
                  <a:cubicBezTo>
                    <a:pt x="2520827" y="190039"/>
                    <a:pt x="2522976" y="192244"/>
                    <a:pt x="2525687" y="193534"/>
                  </a:cubicBezTo>
                  <a:cubicBezTo>
                    <a:pt x="2529704" y="195869"/>
                    <a:pt x="2534283" y="197090"/>
                    <a:pt x="2538923" y="197070"/>
                  </a:cubicBezTo>
                  <a:close/>
                  <a:moveTo>
                    <a:pt x="2410383" y="913"/>
                  </a:moveTo>
                  <a:lnTo>
                    <a:pt x="2410383" y="68989"/>
                  </a:lnTo>
                  <a:lnTo>
                    <a:pt x="2405000" y="68989"/>
                  </a:lnTo>
                  <a:cubicBezTo>
                    <a:pt x="2403916" y="58073"/>
                    <a:pt x="2400722" y="47476"/>
                    <a:pt x="2395641" y="37765"/>
                  </a:cubicBezTo>
                  <a:cubicBezTo>
                    <a:pt x="2391061" y="29932"/>
                    <a:pt x="2384394" y="23542"/>
                    <a:pt x="2376360" y="19339"/>
                  </a:cubicBezTo>
                  <a:cubicBezTo>
                    <a:pt x="2368466" y="14911"/>
                    <a:pt x="2359589" y="12562"/>
                    <a:pt x="2350551" y="12516"/>
                  </a:cubicBezTo>
                  <a:cubicBezTo>
                    <a:pt x="2341373" y="12218"/>
                    <a:pt x="2332435" y="15524"/>
                    <a:pt x="2325647" y="21729"/>
                  </a:cubicBezTo>
                  <a:cubicBezTo>
                    <a:pt x="2319441" y="26948"/>
                    <a:pt x="2315825" y="34592"/>
                    <a:pt x="2315685" y="42695"/>
                  </a:cubicBezTo>
                  <a:cubicBezTo>
                    <a:pt x="2315685" y="48765"/>
                    <a:pt x="2317894" y="54627"/>
                    <a:pt x="2321911" y="59177"/>
                  </a:cubicBezTo>
                  <a:cubicBezTo>
                    <a:pt x="2327896" y="66449"/>
                    <a:pt x="2342156" y="76143"/>
                    <a:pt x="2364711" y="88260"/>
                  </a:cubicBezTo>
                  <a:cubicBezTo>
                    <a:pt x="2377826" y="94825"/>
                    <a:pt x="2390419" y="102417"/>
                    <a:pt x="2402349" y="110967"/>
                  </a:cubicBezTo>
                  <a:cubicBezTo>
                    <a:pt x="2408876" y="115923"/>
                    <a:pt x="2414198" y="122293"/>
                    <a:pt x="2417894" y="129592"/>
                  </a:cubicBezTo>
                  <a:cubicBezTo>
                    <a:pt x="2421489" y="136540"/>
                    <a:pt x="2423357" y="144239"/>
                    <a:pt x="2423377" y="152053"/>
                  </a:cubicBezTo>
                  <a:cubicBezTo>
                    <a:pt x="2423458" y="166818"/>
                    <a:pt x="2417131" y="180895"/>
                    <a:pt x="2406045" y="190646"/>
                  </a:cubicBezTo>
                  <a:cubicBezTo>
                    <a:pt x="2393813" y="201716"/>
                    <a:pt x="2377705" y="207528"/>
                    <a:pt x="2361216" y="206831"/>
                  </a:cubicBezTo>
                  <a:cubicBezTo>
                    <a:pt x="2355814" y="206855"/>
                    <a:pt x="2350411" y="206407"/>
                    <a:pt x="2345068" y="205486"/>
                  </a:cubicBezTo>
                  <a:cubicBezTo>
                    <a:pt x="2338762" y="204106"/>
                    <a:pt x="2332556" y="202359"/>
                    <a:pt x="2326450" y="200257"/>
                  </a:cubicBezTo>
                  <a:cubicBezTo>
                    <a:pt x="2320666" y="198042"/>
                    <a:pt x="2314641" y="196487"/>
                    <a:pt x="2308515" y="195626"/>
                  </a:cubicBezTo>
                  <a:cubicBezTo>
                    <a:pt x="2306386" y="195526"/>
                    <a:pt x="2304317" y="196323"/>
                    <a:pt x="2302791" y="197817"/>
                  </a:cubicBezTo>
                  <a:cubicBezTo>
                    <a:pt x="2300943" y="200475"/>
                    <a:pt x="2299858" y="203594"/>
                    <a:pt x="2299658" y="206831"/>
                  </a:cubicBezTo>
                  <a:lnTo>
                    <a:pt x="2294275" y="206831"/>
                  </a:lnTo>
                  <a:lnTo>
                    <a:pt x="2294275" y="139354"/>
                  </a:lnTo>
                  <a:lnTo>
                    <a:pt x="2299658" y="139354"/>
                  </a:lnTo>
                  <a:cubicBezTo>
                    <a:pt x="2301164" y="150444"/>
                    <a:pt x="2304619" y="161179"/>
                    <a:pt x="2309860" y="171075"/>
                  </a:cubicBezTo>
                  <a:cubicBezTo>
                    <a:pt x="2314681" y="178549"/>
                    <a:pt x="2321429" y="184586"/>
                    <a:pt x="2329382" y="188554"/>
                  </a:cubicBezTo>
                  <a:cubicBezTo>
                    <a:pt x="2338260" y="193190"/>
                    <a:pt x="2348161" y="195566"/>
                    <a:pt x="2358183" y="195477"/>
                  </a:cubicBezTo>
                  <a:cubicBezTo>
                    <a:pt x="2368607" y="196050"/>
                    <a:pt x="2378870" y="192632"/>
                    <a:pt x="2386864" y="185915"/>
                  </a:cubicBezTo>
                  <a:cubicBezTo>
                    <a:pt x="2393532" y="180298"/>
                    <a:pt x="2397388" y="172027"/>
                    <a:pt x="2397368" y="163306"/>
                  </a:cubicBezTo>
                  <a:cubicBezTo>
                    <a:pt x="2397288" y="158157"/>
                    <a:pt x="2395922" y="153107"/>
                    <a:pt x="2393391" y="148617"/>
                  </a:cubicBezTo>
                  <a:cubicBezTo>
                    <a:pt x="2390278" y="143193"/>
                    <a:pt x="2386060" y="138486"/>
                    <a:pt x="2380979" y="134821"/>
                  </a:cubicBezTo>
                  <a:cubicBezTo>
                    <a:pt x="2377203" y="131934"/>
                    <a:pt x="2366900" y="125759"/>
                    <a:pt x="2350049" y="116297"/>
                  </a:cubicBezTo>
                  <a:cubicBezTo>
                    <a:pt x="2337577" y="109638"/>
                    <a:pt x="2325587" y="102120"/>
                    <a:pt x="2314139" y="93788"/>
                  </a:cubicBezTo>
                  <a:cubicBezTo>
                    <a:pt x="2307571" y="88698"/>
                    <a:pt x="2302088" y="82348"/>
                    <a:pt x="2298011" y="75113"/>
                  </a:cubicBezTo>
                  <a:cubicBezTo>
                    <a:pt x="2294315" y="68226"/>
                    <a:pt x="2292447" y="60517"/>
                    <a:pt x="2292528" y="52703"/>
                  </a:cubicBezTo>
                  <a:cubicBezTo>
                    <a:pt x="2292427" y="38781"/>
                    <a:pt x="2298352" y="25490"/>
                    <a:pt x="2308776" y="16251"/>
                  </a:cubicBezTo>
                  <a:cubicBezTo>
                    <a:pt x="2320003" y="5889"/>
                    <a:pt x="2334885" y="375"/>
                    <a:pt x="2350150" y="913"/>
                  </a:cubicBezTo>
                  <a:cubicBezTo>
                    <a:pt x="2361638" y="1138"/>
                    <a:pt x="2372966" y="3746"/>
                    <a:pt x="2383369" y="8582"/>
                  </a:cubicBezTo>
                  <a:cubicBezTo>
                    <a:pt x="2386964" y="10475"/>
                    <a:pt x="2390861" y="11704"/>
                    <a:pt x="2394878" y="12218"/>
                  </a:cubicBezTo>
                  <a:cubicBezTo>
                    <a:pt x="2397147" y="12307"/>
                    <a:pt x="2399376" y="11502"/>
                    <a:pt x="2401064" y="9977"/>
                  </a:cubicBezTo>
                  <a:cubicBezTo>
                    <a:pt x="2403132" y="7357"/>
                    <a:pt x="2404458" y="4224"/>
                    <a:pt x="2404900" y="913"/>
                  </a:cubicBezTo>
                  <a:close/>
                  <a:moveTo>
                    <a:pt x="2121931" y="101058"/>
                  </a:moveTo>
                  <a:lnTo>
                    <a:pt x="2126912" y="101058"/>
                  </a:lnTo>
                  <a:lnTo>
                    <a:pt x="2130206" y="101058"/>
                  </a:lnTo>
                  <a:cubicBezTo>
                    <a:pt x="2149025" y="101058"/>
                    <a:pt x="2163204" y="96989"/>
                    <a:pt x="2172684" y="88859"/>
                  </a:cubicBezTo>
                  <a:cubicBezTo>
                    <a:pt x="2182003" y="81268"/>
                    <a:pt x="2187306" y="69800"/>
                    <a:pt x="2187045" y="57784"/>
                  </a:cubicBezTo>
                  <a:cubicBezTo>
                    <a:pt x="2187446" y="46659"/>
                    <a:pt x="2183269" y="35851"/>
                    <a:pt x="2175476" y="27903"/>
                  </a:cubicBezTo>
                  <a:cubicBezTo>
                    <a:pt x="2167322" y="20002"/>
                    <a:pt x="2156255" y="15819"/>
                    <a:pt x="2144908" y="16351"/>
                  </a:cubicBezTo>
                  <a:cubicBezTo>
                    <a:pt x="2137235" y="16606"/>
                    <a:pt x="2129603" y="17522"/>
                    <a:pt x="2122092" y="19090"/>
                  </a:cubicBezTo>
                  <a:lnTo>
                    <a:pt x="2122092" y="100959"/>
                  </a:lnTo>
                  <a:close/>
                  <a:moveTo>
                    <a:pt x="2261799" y="202249"/>
                  </a:moveTo>
                  <a:lnTo>
                    <a:pt x="2209097" y="202249"/>
                  </a:lnTo>
                  <a:lnTo>
                    <a:pt x="2142618" y="110321"/>
                  </a:lnTo>
                  <a:cubicBezTo>
                    <a:pt x="2137637" y="110321"/>
                    <a:pt x="2133701" y="110570"/>
                    <a:pt x="2130607" y="110570"/>
                  </a:cubicBezTo>
                  <a:lnTo>
                    <a:pt x="2126530" y="110570"/>
                  </a:lnTo>
                  <a:lnTo>
                    <a:pt x="2121991" y="110570"/>
                  </a:lnTo>
                  <a:lnTo>
                    <a:pt x="2121991" y="167738"/>
                  </a:lnTo>
                  <a:cubicBezTo>
                    <a:pt x="2121991" y="180138"/>
                    <a:pt x="2123377" y="187658"/>
                    <a:pt x="2126068" y="190845"/>
                  </a:cubicBezTo>
                  <a:cubicBezTo>
                    <a:pt x="2130347" y="195333"/>
                    <a:pt x="2136432" y="197672"/>
                    <a:pt x="2142618" y="197218"/>
                  </a:cubicBezTo>
                  <a:lnTo>
                    <a:pt x="2150330" y="197218"/>
                  </a:lnTo>
                  <a:lnTo>
                    <a:pt x="2150330" y="202598"/>
                  </a:lnTo>
                  <a:lnTo>
                    <a:pt x="2065855" y="202598"/>
                  </a:lnTo>
                  <a:lnTo>
                    <a:pt x="2065855" y="197218"/>
                  </a:lnTo>
                  <a:lnTo>
                    <a:pt x="2073287" y="197218"/>
                  </a:lnTo>
                  <a:cubicBezTo>
                    <a:pt x="2080216" y="197807"/>
                    <a:pt x="2086964" y="194730"/>
                    <a:pt x="2091061" y="189102"/>
                  </a:cubicBezTo>
                  <a:cubicBezTo>
                    <a:pt x="2093110" y="186065"/>
                    <a:pt x="2094195" y="179142"/>
                    <a:pt x="2094195" y="167738"/>
                  </a:cubicBezTo>
                  <a:lnTo>
                    <a:pt x="2094195" y="40255"/>
                  </a:lnTo>
                  <a:cubicBezTo>
                    <a:pt x="2094195" y="27855"/>
                    <a:pt x="2092749" y="20335"/>
                    <a:pt x="2090057" y="17198"/>
                  </a:cubicBezTo>
                  <a:cubicBezTo>
                    <a:pt x="2085679" y="12700"/>
                    <a:pt x="2079533" y="10365"/>
                    <a:pt x="2073287" y="10823"/>
                  </a:cubicBezTo>
                  <a:lnTo>
                    <a:pt x="2065855" y="10823"/>
                  </a:lnTo>
                  <a:lnTo>
                    <a:pt x="2065855" y="5395"/>
                  </a:lnTo>
                  <a:lnTo>
                    <a:pt x="2137637" y="5395"/>
                  </a:lnTo>
                  <a:cubicBezTo>
                    <a:pt x="2153182" y="4809"/>
                    <a:pt x="2168728" y="6351"/>
                    <a:pt x="2183851" y="9977"/>
                  </a:cubicBezTo>
                  <a:cubicBezTo>
                    <a:pt x="2193732" y="13000"/>
                    <a:pt x="2202510" y="18851"/>
                    <a:pt x="2209097" y="26809"/>
                  </a:cubicBezTo>
                  <a:cubicBezTo>
                    <a:pt x="2216006" y="34980"/>
                    <a:pt x="2219702" y="45394"/>
                    <a:pt x="2219461" y="56091"/>
                  </a:cubicBezTo>
                  <a:cubicBezTo>
                    <a:pt x="2219662" y="67698"/>
                    <a:pt x="2215444" y="78953"/>
                    <a:pt x="2207651" y="87563"/>
                  </a:cubicBezTo>
                  <a:cubicBezTo>
                    <a:pt x="2199738" y="96427"/>
                    <a:pt x="2187727" y="102750"/>
                    <a:pt x="2171058" y="106437"/>
                  </a:cubicBezTo>
                  <a:lnTo>
                    <a:pt x="2211688" y="162908"/>
                  </a:lnTo>
                  <a:cubicBezTo>
                    <a:pt x="2218075" y="172862"/>
                    <a:pt x="2226169" y="181612"/>
                    <a:pt x="2235609" y="188754"/>
                  </a:cubicBezTo>
                  <a:cubicBezTo>
                    <a:pt x="2243602" y="193395"/>
                    <a:pt x="2252540" y="196168"/>
                    <a:pt x="2261758" y="196871"/>
                  </a:cubicBezTo>
                  <a:lnTo>
                    <a:pt x="2261758" y="202249"/>
                  </a:lnTo>
                  <a:close/>
                  <a:moveTo>
                    <a:pt x="1926450" y="16251"/>
                  </a:moveTo>
                  <a:lnTo>
                    <a:pt x="1926450" y="93987"/>
                  </a:lnTo>
                  <a:lnTo>
                    <a:pt x="1969672" y="93987"/>
                  </a:lnTo>
                  <a:cubicBezTo>
                    <a:pt x="1980939" y="93987"/>
                    <a:pt x="1988410" y="92345"/>
                    <a:pt x="1992186" y="89007"/>
                  </a:cubicBezTo>
                  <a:cubicBezTo>
                    <a:pt x="1997167" y="84575"/>
                    <a:pt x="1999959" y="76708"/>
                    <a:pt x="2000601" y="65503"/>
                  </a:cubicBezTo>
                  <a:lnTo>
                    <a:pt x="2005944" y="65503"/>
                  </a:lnTo>
                  <a:lnTo>
                    <a:pt x="2005944" y="134024"/>
                  </a:lnTo>
                  <a:lnTo>
                    <a:pt x="2000601" y="134024"/>
                  </a:lnTo>
                  <a:cubicBezTo>
                    <a:pt x="2000039" y="127721"/>
                    <a:pt x="1998653" y="121510"/>
                    <a:pt x="1996524" y="115550"/>
                  </a:cubicBezTo>
                  <a:cubicBezTo>
                    <a:pt x="1994616" y="112044"/>
                    <a:pt x="1991624" y="109251"/>
                    <a:pt x="1988008" y="107582"/>
                  </a:cubicBezTo>
                  <a:cubicBezTo>
                    <a:pt x="1982164" y="105331"/>
                    <a:pt x="1975918" y="104345"/>
                    <a:pt x="1969672" y="104694"/>
                  </a:cubicBezTo>
                  <a:lnTo>
                    <a:pt x="1926450" y="104694"/>
                  </a:lnTo>
                  <a:lnTo>
                    <a:pt x="1926450" y="169433"/>
                  </a:lnTo>
                  <a:cubicBezTo>
                    <a:pt x="1926128" y="174750"/>
                    <a:pt x="1926510" y="180089"/>
                    <a:pt x="1927535" y="185318"/>
                  </a:cubicBezTo>
                  <a:cubicBezTo>
                    <a:pt x="1928378" y="187230"/>
                    <a:pt x="1929804" y="188819"/>
                    <a:pt x="1931631" y="189849"/>
                  </a:cubicBezTo>
                  <a:cubicBezTo>
                    <a:pt x="1935127" y="191208"/>
                    <a:pt x="1938882" y="191770"/>
                    <a:pt x="1942638" y="191493"/>
                  </a:cubicBezTo>
                  <a:lnTo>
                    <a:pt x="1976099" y="191493"/>
                  </a:lnTo>
                  <a:cubicBezTo>
                    <a:pt x="1984233" y="191831"/>
                    <a:pt x="1992387" y="191044"/>
                    <a:pt x="2000300" y="189152"/>
                  </a:cubicBezTo>
                  <a:cubicBezTo>
                    <a:pt x="2005803" y="187321"/>
                    <a:pt x="2010764" y="184198"/>
                    <a:pt x="2014801" y="180039"/>
                  </a:cubicBezTo>
                  <a:cubicBezTo>
                    <a:pt x="2022252" y="171927"/>
                    <a:pt x="2028479" y="162768"/>
                    <a:pt x="2033279" y="152848"/>
                  </a:cubicBezTo>
                  <a:lnTo>
                    <a:pt x="2039063" y="152848"/>
                  </a:lnTo>
                  <a:lnTo>
                    <a:pt x="2022132" y="202249"/>
                  </a:lnTo>
                  <a:lnTo>
                    <a:pt x="1870354" y="202249"/>
                  </a:lnTo>
                  <a:lnTo>
                    <a:pt x="1870354" y="196871"/>
                  </a:lnTo>
                  <a:lnTo>
                    <a:pt x="1877384" y="196871"/>
                  </a:lnTo>
                  <a:cubicBezTo>
                    <a:pt x="1881983" y="196861"/>
                    <a:pt x="1886502" y="195696"/>
                    <a:pt x="1890539" y="193485"/>
                  </a:cubicBezTo>
                  <a:cubicBezTo>
                    <a:pt x="1893512" y="192136"/>
                    <a:pt x="1895801" y="189640"/>
                    <a:pt x="1896906" y="186562"/>
                  </a:cubicBezTo>
                  <a:cubicBezTo>
                    <a:pt x="1898272" y="180318"/>
                    <a:pt x="1898814" y="173923"/>
                    <a:pt x="1898492" y="167539"/>
                  </a:cubicBezTo>
                  <a:lnTo>
                    <a:pt x="1898492" y="39757"/>
                  </a:lnTo>
                  <a:cubicBezTo>
                    <a:pt x="1898492" y="27257"/>
                    <a:pt x="1897247" y="19837"/>
                    <a:pt x="1894757" y="16700"/>
                  </a:cubicBezTo>
                  <a:cubicBezTo>
                    <a:pt x="1890077" y="12363"/>
                    <a:pt x="1883751" y="10241"/>
                    <a:pt x="1877384" y="10873"/>
                  </a:cubicBezTo>
                  <a:lnTo>
                    <a:pt x="1870354" y="10873"/>
                  </a:lnTo>
                  <a:lnTo>
                    <a:pt x="1870354" y="5395"/>
                  </a:lnTo>
                  <a:lnTo>
                    <a:pt x="2022132" y="5395"/>
                  </a:lnTo>
                  <a:lnTo>
                    <a:pt x="2024321" y="48470"/>
                  </a:lnTo>
                  <a:lnTo>
                    <a:pt x="2018597" y="48470"/>
                  </a:lnTo>
                  <a:cubicBezTo>
                    <a:pt x="2017552" y="41030"/>
                    <a:pt x="2015263" y="33825"/>
                    <a:pt x="2011809" y="27156"/>
                  </a:cubicBezTo>
                  <a:cubicBezTo>
                    <a:pt x="2009177" y="23148"/>
                    <a:pt x="2005362" y="20052"/>
                    <a:pt x="2000903" y="18293"/>
                  </a:cubicBezTo>
                  <a:cubicBezTo>
                    <a:pt x="1994235" y="16520"/>
                    <a:pt x="1987326" y="15799"/>
                    <a:pt x="1980437" y="16152"/>
                  </a:cubicBezTo>
                  <a:close/>
                  <a:moveTo>
                    <a:pt x="1845811" y="5395"/>
                  </a:moveTo>
                  <a:lnTo>
                    <a:pt x="1845811" y="10773"/>
                  </a:lnTo>
                  <a:cubicBezTo>
                    <a:pt x="1840007" y="11522"/>
                    <a:pt x="1834524" y="13827"/>
                    <a:pt x="1829924" y="17448"/>
                  </a:cubicBezTo>
                  <a:cubicBezTo>
                    <a:pt x="1823879" y="23642"/>
                    <a:pt x="1819240" y="31062"/>
                    <a:pt x="1816327" y="39209"/>
                  </a:cubicBezTo>
                  <a:lnTo>
                    <a:pt x="1747639" y="206831"/>
                  </a:lnTo>
                  <a:lnTo>
                    <a:pt x="1742256" y="206831"/>
                  </a:lnTo>
                  <a:lnTo>
                    <a:pt x="1668547" y="37117"/>
                  </a:lnTo>
                  <a:cubicBezTo>
                    <a:pt x="1666398" y="31554"/>
                    <a:pt x="1663706" y="26221"/>
                    <a:pt x="1660513" y="21182"/>
                  </a:cubicBezTo>
                  <a:cubicBezTo>
                    <a:pt x="1658123" y="18184"/>
                    <a:pt x="1655070" y="15783"/>
                    <a:pt x="1651615" y="14160"/>
                  </a:cubicBezTo>
                  <a:cubicBezTo>
                    <a:pt x="1647097" y="12202"/>
                    <a:pt x="1642276" y="11092"/>
                    <a:pt x="1637356" y="10873"/>
                  </a:cubicBezTo>
                  <a:lnTo>
                    <a:pt x="1637356" y="5395"/>
                  </a:lnTo>
                  <a:lnTo>
                    <a:pt x="1717753" y="5395"/>
                  </a:lnTo>
                  <a:lnTo>
                    <a:pt x="1717753" y="10773"/>
                  </a:lnTo>
                  <a:cubicBezTo>
                    <a:pt x="1711527" y="10809"/>
                    <a:pt x="1705422" y="12401"/>
                    <a:pt x="1699979" y="15405"/>
                  </a:cubicBezTo>
                  <a:cubicBezTo>
                    <a:pt x="1697368" y="17476"/>
                    <a:pt x="1695881" y="20644"/>
                    <a:pt x="1695942" y="23970"/>
                  </a:cubicBezTo>
                  <a:cubicBezTo>
                    <a:pt x="1696765" y="31867"/>
                    <a:pt x="1699055" y="39546"/>
                    <a:pt x="1702650" y="46629"/>
                  </a:cubicBezTo>
                  <a:lnTo>
                    <a:pt x="1752720" y="162013"/>
                  </a:lnTo>
                  <a:lnTo>
                    <a:pt x="1799195" y="48073"/>
                  </a:lnTo>
                  <a:cubicBezTo>
                    <a:pt x="1802690" y="40697"/>
                    <a:pt x="1804980" y="32815"/>
                    <a:pt x="1806004" y="24717"/>
                  </a:cubicBezTo>
                  <a:cubicBezTo>
                    <a:pt x="1805843" y="21526"/>
                    <a:pt x="1804297" y="18562"/>
                    <a:pt x="1801766" y="16600"/>
                  </a:cubicBezTo>
                  <a:cubicBezTo>
                    <a:pt x="1797629" y="13538"/>
                    <a:pt x="1792708" y="11674"/>
                    <a:pt x="1787587" y="11222"/>
                  </a:cubicBezTo>
                  <a:lnTo>
                    <a:pt x="1785096" y="10773"/>
                  </a:lnTo>
                  <a:lnTo>
                    <a:pt x="1785096" y="5395"/>
                  </a:lnTo>
                  <a:close/>
                  <a:moveTo>
                    <a:pt x="1612612" y="196871"/>
                  </a:moveTo>
                  <a:lnTo>
                    <a:pt x="1612612" y="202249"/>
                  </a:lnTo>
                  <a:lnTo>
                    <a:pt x="1527936" y="202249"/>
                  </a:lnTo>
                  <a:lnTo>
                    <a:pt x="1527936" y="196871"/>
                  </a:lnTo>
                  <a:lnTo>
                    <a:pt x="1534966" y="196871"/>
                  </a:lnTo>
                  <a:cubicBezTo>
                    <a:pt x="1541754" y="197518"/>
                    <a:pt x="1548442" y="194825"/>
                    <a:pt x="1552881" y="189650"/>
                  </a:cubicBezTo>
                  <a:cubicBezTo>
                    <a:pt x="1555170" y="186562"/>
                    <a:pt x="1556416" y="179093"/>
                    <a:pt x="1556416" y="167290"/>
                  </a:cubicBezTo>
                  <a:lnTo>
                    <a:pt x="1556416" y="40255"/>
                  </a:lnTo>
                  <a:cubicBezTo>
                    <a:pt x="1556797" y="33556"/>
                    <a:pt x="1556155" y="26843"/>
                    <a:pt x="1554528" y="20335"/>
                  </a:cubicBezTo>
                  <a:cubicBezTo>
                    <a:pt x="1553303" y="17650"/>
                    <a:pt x="1551234" y="15460"/>
                    <a:pt x="1548603" y="14110"/>
                  </a:cubicBezTo>
                  <a:cubicBezTo>
                    <a:pt x="1544506" y="11829"/>
                    <a:pt x="1539906" y="10630"/>
                    <a:pt x="1535207" y="10624"/>
                  </a:cubicBezTo>
                  <a:lnTo>
                    <a:pt x="1528177" y="10624"/>
                  </a:lnTo>
                  <a:lnTo>
                    <a:pt x="1528177" y="5395"/>
                  </a:lnTo>
                  <a:lnTo>
                    <a:pt x="1612853" y="5395"/>
                  </a:lnTo>
                  <a:lnTo>
                    <a:pt x="1612853" y="10773"/>
                  </a:lnTo>
                  <a:lnTo>
                    <a:pt x="1605743" y="10773"/>
                  </a:lnTo>
                  <a:cubicBezTo>
                    <a:pt x="1599075" y="10196"/>
                    <a:pt x="1592548" y="12825"/>
                    <a:pt x="1588149" y="17845"/>
                  </a:cubicBezTo>
                  <a:cubicBezTo>
                    <a:pt x="1585759" y="20982"/>
                    <a:pt x="1584474" y="28401"/>
                    <a:pt x="1584474" y="40205"/>
                  </a:cubicBezTo>
                  <a:lnTo>
                    <a:pt x="1584474" y="167390"/>
                  </a:lnTo>
                  <a:cubicBezTo>
                    <a:pt x="1584092" y="174087"/>
                    <a:pt x="1584735" y="180800"/>
                    <a:pt x="1586361" y="187309"/>
                  </a:cubicBezTo>
                  <a:cubicBezTo>
                    <a:pt x="1587627" y="190023"/>
                    <a:pt x="1589796" y="192220"/>
                    <a:pt x="1592487" y="193534"/>
                  </a:cubicBezTo>
                  <a:cubicBezTo>
                    <a:pt x="1596504" y="195875"/>
                    <a:pt x="1601083" y="197094"/>
                    <a:pt x="1605743" y="197070"/>
                  </a:cubicBezTo>
                  <a:close/>
                  <a:moveTo>
                    <a:pt x="1287305" y="5395"/>
                  </a:moveTo>
                  <a:lnTo>
                    <a:pt x="1340710" y="5395"/>
                  </a:lnTo>
                  <a:lnTo>
                    <a:pt x="1461035" y="153049"/>
                  </a:lnTo>
                  <a:lnTo>
                    <a:pt x="1461035" y="39508"/>
                  </a:lnTo>
                  <a:cubicBezTo>
                    <a:pt x="1461035" y="27456"/>
                    <a:pt x="1459689" y="19837"/>
                    <a:pt x="1456958" y="16849"/>
                  </a:cubicBezTo>
                  <a:cubicBezTo>
                    <a:pt x="1452459" y="12461"/>
                    <a:pt x="1446293" y="10241"/>
                    <a:pt x="1440027" y="10773"/>
                  </a:cubicBezTo>
                  <a:lnTo>
                    <a:pt x="1433158" y="10773"/>
                  </a:lnTo>
                  <a:lnTo>
                    <a:pt x="1433158" y="5395"/>
                  </a:lnTo>
                  <a:lnTo>
                    <a:pt x="1501686" y="5395"/>
                  </a:lnTo>
                  <a:lnTo>
                    <a:pt x="1501686" y="10773"/>
                  </a:lnTo>
                  <a:lnTo>
                    <a:pt x="1494716" y="10773"/>
                  </a:lnTo>
                  <a:cubicBezTo>
                    <a:pt x="1487928" y="10086"/>
                    <a:pt x="1481240" y="12925"/>
                    <a:pt x="1477022" y="18293"/>
                  </a:cubicBezTo>
                  <a:cubicBezTo>
                    <a:pt x="1474893" y="21432"/>
                    <a:pt x="1473849" y="28253"/>
                    <a:pt x="1473849" y="39508"/>
                  </a:cubicBezTo>
                  <a:lnTo>
                    <a:pt x="1473849" y="205387"/>
                  </a:lnTo>
                  <a:lnTo>
                    <a:pt x="1468567" y="205387"/>
                  </a:lnTo>
                  <a:lnTo>
                    <a:pt x="1339063" y="46878"/>
                  </a:lnTo>
                  <a:lnTo>
                    <a:pt x="1339063" y="168236"/>
                  </a:lnTo>
                  <a:cubicBezTo>
                    <a:pt x="1339063" y="180338"/>
                    <a:pt x="1340368" y="187857"/>
                    <a:pt x="1342999" y="190845"/>
                  </a:cubicBezTo>
                  <a:cubicBezTo>
                    <a:pt x="1347478" y="195246"/>
                    <a:pt x="1353664" y="197483"/>
                    <a:pt x="1359930" y="196971"/>
                  </a:cubicBezTo>
                  <a:lnTo>
                    <a:pt x="1366900" y="196971"/>
                  </a:lnTo>
                  <a:lnTo>
                    <a:pt x="1366900" y="202349"/>
                  </a:lnTo>
                  <a:lnTo>
                    <a:pt x="1298231" y="202349"/>
                  </a:lnTo>
                  <a:lnTo>
                    <a:pt x="1298231" y="196971"/>
                  </a:lnTo>
                  <a:lnTo>
                    <a:pt x="1305000" y="196971"/>
                  </a:lnTo>
                  <a:cubicBezTo>
                    <a:pt x="1311869" y="197662"/>
                    <a:pt x="1318597" y="194809"/>
                    <a:pt x="1322875" y="189401"/>
                  </a:cubicBezTo>
                  <a:cubicBezTo>
                    <a:pt x="1325024" y="186312"/>
                    <a:pt x="1326068" y="179441"/>
                    <a:pt x="1326068" y="168236"/>
                  </a:cubicBezTo>
                  <a:lnTo>
                    <a:pt x="1326068" y="31341"/>
                  </a:lnTo>
                  <a:cubicBezTo>
                    <a:pt x="1322192" y="26490"/>
                    <a:pt x="1317834" y="22054"/>
                    <a:pt x="1313074" y="18094"/>
                  </a:cubicBezTo>
                  <a:cubicBezTo>
                    <a:pt x="1305522" y="12909"/>
                    <a:pt x="1296464" y="10371"/>
                    <a:pt x="1287305" y="10873"/>
                  </a:cubicBezTo>
                  <a:lnTo>
                    <a:pt x="1287305" y="5395"/>
                  </a:lnTo>
                  <a:close/>
                  <a:moveTo>
                    <a:pt x="1203493" y="10773"/>
                  </a:moveTo>
                  <a:lnTo>
                    <a:pt x="1203493" y="5395"/>
                  </a:lnTo>
                  <a:lnTo>
                    <a:pt x="1273226" y="5395"/>
                  </a:lnTo>
                  <a:lnTo>
                    <a:pt x="1273226" y="10773"/>
                  </a:lnTo>
                  <a:lnTo>
                    <a:pt x="1265996" y="10773"/>
                  </a:lnTo>
                  <a:cubicBezTo>
                    <a:pt x="1258725" y="10510"/>
                    <a:pt x="1251897" y="14235"/>
                    <a:pt x="1248161" y="20484"/>
                  </a:cubicBezTo>
                  <a:cubicBezTo>
                    <a:pt x="1246132" y="23522"/>
                    <a:pt x="1245068" y="30444"/>
                    <a:pt x="1245068" y="41400"/>
                  </a:cubicBezTo>
                  <a:lnTo>
                    <a:pt x="1245068" y="121078"/>
                  </a:lnTo>
                  <a:cubicBezTo>
                    <a:pt x="1245691" y="136599"/>
                    <a:pt x="1243722" y="152111"/>
                    <a:pt x="1239244" y="166991"/>
                  </a:cubicBezTo>
                  <a:cubicBezTo>
                    <a:pt x="1234785" y="178575"/>
                    <a:pt x="1226691" y="188411"/>
                    <a:pt x="1216187" y="195028"/>
                  </a:cubicBezTo>
                  <a:cubicBezTo>
                    <a:pt x="1204638" y="202847"/>
                    <a:pt x="1189053" y="206731"/>
                    <a:pt x="1169330" y="206731"/>
                  </a:cubicBezTo>
                  <a:cubicBezTo>
                    <a:pt x="1147860" y="206731"/>
                    <a:pt x="1131571" y="203012"/>
                    <a:pt x="1120404" y="195576"/>
                  </a:cubicBezTo>
                  <a:cubicBezTo>
                    <a:pt x="1109519" y="188415"/>
                    <a:pt x="1101224" y="177937"/>
                    <a:pt x="1096745" y="165698"/>
                  </a:cubicBezTo>
                  <a:cubicBezTo>
                    <a:pt x="1093672" y="157081"/>
                    <a:pt x="1092065" y="140798"/>
                    <a:pt x="1092065" y="117193"/>
                  </a:cubicBezTo>
                  <a:lnTo>
                    <a:pt x="1092065" y="40255"/>
                  </a:lnTo>
                  <a:cubicBezTo>
                    <a:pt x="1092065" y="28153"/>
                    <a:pt x="1090418" y="20335"/>
                    <a:pt x="1087084" y="16500"/>
                  </a:cubicBezTo>
                  <a:cubicBezTo>
                    <a:pt x="1082786" y="12357"/>
                    <a:pt x="1076902" y="10285"/>
                    <a:pt x="1070957" y="10823"/>
                  </a:cubicBezTo>
                  <a:lnTo>
                    <a:pt x="1063485" y="10823"/>
                  </a:lnTo>
                  <a:lnTo>
                    <a:pt x="1063485" y="5395"/>
                  </a:lnTo>
                  <a:lnTo>
                    <a:pt x="1148542" y="5395"/>
                  </a:lnTo>
                  <a:lnTo>
                    <a:pt x="1148542" y="10773"/>
                  </a:lnTo>
                  <a:lnTo>
                    <a:pt x="1141031" y="10773"/>
                  </a:lnTo>
                  <a:cubicBezTo>
                    <a:pt x="1134283" y="10132"/>
                    <a:pt x="1127675" y="13034"/>
                    <a:pt x="1123598" y="18443"/>
                  </a:cubicBezTo>
                  <a:cubicBezTo>
                    <a:pt x="1121147" y="21930"/>
                    <a:pt x="1119962" y="29249"/>
                    <a:pt x="1119962" y="40205"/>
                  </a:cubicBezTo>
                  <a:lnTo>
                    <a:pt x="1119962" y="126058"/>
                  </a:lnTo>
                  <a:cubicBezTo>
                    <a:pt x="1120043" y="134842"/>
                    <a:pt x="1120746" y="143611"/>
                    <a:pt x="1122051" y="152302"/>
                  </a:cubicBezTo>
                  <a:cubicBezTo>
                    <a:pt x="1122895" y="160452"/>
                    <a:pt x="1125506" y="168326"/>
                    <a:pt x="1129723" y="175358"/>
                  </a:cubicBezTo>
                  <a:cubicBezTo>
                    <a:pt x="1133740" y="181214"/>
                    <a:pt x="1139223" y="185921"/>
                    <a:pt x="1145610" y="189003"/>
                  </a:cubicBezTo>
                  <a:cubicBezTo>
                    <a:pt x="1153523" y="192837"/>
                    <a:pt x="1162260" y="194680"/>
                    <a:pt x="1171057" y="194381"/>
                  </a:cubicBezTo>
                  <a:cubicBezTo>
                    <a:pt x="1183108" y="194566"/>
                    <a:pt x="1195018" y="191666"/>
                    <a:pt x="1205622" y="185965"/>
                  </a:cubicBezTo>
                  <a:cubicBezTo>
                    <a:pt x="1214660" y="181399"/>
                    <a:pt x="1221891" y="173923"/>
                    <a:pt x="1226148" y="164750"/>
                  </a:cubicBezTo>
                  <a:cubicBezTo>
                    <a:pt x="1229884" y="155936"/>
                    <a:pt x="1231772" y="141147"/>
                    <a:pt x="1231772" y="120231"/>
                  </a:cubicBezTo>
                  <a:lnTo>
                    <a:pt x="1231772" y="40255"/>
                  </a:lnTo>
                  <a:cubicBezTo>
                    <a:pt x="1231772" y="27954"/>
                    <a:pt x="1230386" y="20335"/>
                    <a:pt x="1227695" y="17198"/>
                  </a:cubicBezTo>
                  <a:cubicBezTo>
                    <a:pt x="1223296" y="12710"/>
                    <a:pt x="1217131" y="10381"/>
                    <a:pt x="1210864" y="10823"/>
                  </a:cubicBezTo>
                  <a:close/>
                  <a:moveTo>
                    <a:pt x="694355" y="5395"/>
                  </a:moveTo>
                  <a:lnTo>
                    <a:pt x="748000" y="5395"/>
                  </a:lnTo>
                  <a:lnTo>
                    <a:pt x="868386" y="153049"/>
                  </a:lnTo>
                  <a:lnTo>
                    <a:pt x="868386" y="39508"/>
                  </a:lnTo>
                  <a:cubicBezTo>
                    <a:pt x="868386" y="27456"/>
                    <a:pt x="866980" y="19837"/>
                    <a:pt x="864349" y="16849"/>
                  </a:cubicBezTo>
                  <a:cubicBezTo>
                    <a:pt x="859810" y="12461"/>
                    <a:pt x="853604" y="10247"/>
                    <a:pt x="847317" y="10773"/>
                  </a:cubicBezTo>
                  <a:lnTo>
                    <a:pt x="840489" y="10773"/>
                  </a:lnTo>
                  <a:lnTo>
                    <a:pt x="840489" y="5395"/>
                  </a:lnTo>
                  <a:lnTo>
                    <a:pt x="909036" y="5395"/>
                  </a:lnTo>
                  <a:lnTo>
                    <a:pt x="909036" y="10773"/>
                  </a:lnTo>
                  <a:lnTo>
                    <a:pt x="902047" y="10773"/>
                  </a:lnTo>
                  <a:cubicBezTo>
                    <a:pt x="895259" y="10086"/>
                    <a:pt x="888591" y="12925"/>
                    <a:pt x="884373" y="18293"/>
                  </a:cubicBezTo>
                  <a:cubicBezTo>
                    <a:pt x="882184" y="21432"/>
                    <a:pt x="881179" y="28253"/>
                    <a:pt x="881179" y="39508"/>
                  </a:cubicBezTo>
                  <a:lnTo>
                    <a:pt x="881179" y="205387"/>
                  </a:lnTo>
                  <a:lnTo>
                    <a:pt x="875958" y="205387"/>
                  </a:lnTo>
                  <a:lnTo>
                    <a:pt x="746152" y="46878"/>
                  </a:lnTo>
                  <a:lnTo>
                    <a:pt x="746152" y="168236"/>
                  </a:lnTo>
                  <a:cubicBezTo>
                    <a:pt x="746152" y="180338"/>
                    <a:pt x="747458" y="187857"/>
                    <a:pt x="750049" y="190845"/>
                  </a:cubicBezTo>
                  <a:cubicBezTo>
                    <a:pt x="754568" y="195256"/>
                    <a:pt x="760774" y="197494"/>
                    <a:pt x="767080" y="196971"/>
                  </a:cubicBezTo>
                  <a:lnTo>
                    <a:pt x="773989" y="196971"/>
                  </a:lnTo>
                  <a:lnTo>
                    <a:pt x="773989" y="202349"/>
                  </a:lnTo>
                  <a:lnTo>
                    <a:pt x="705220" y="202349"/>
                  </a:lnTo>
                  <a:lnTo>
                    <a:pt x="705220" y="196971"/>
                  </a:lnTo>
                  <a:lnTo>
                    <a:pt x="712029" y="196971"/>
                  </a:lnTo>
                  <a:cubicBezTo>
                    <a:pt x="718918" y="197658"/>
                    <a:pt x="725666" y="194809"/>
                    <a:pt x="729964" y="189401"/>
                  </a:cubicBezTo>
                  <a:cubicBezTo>
                    <a:pt x="732053" y="186312"/>
                    <a:pt x="733098" y="179441"/>
                    <a:pt x="733098" y="168236"/>
                  </a:cubicBezTo>
                  <a:lnTo>
                    <a:pt x="733098" y="31341"/>
                  </a:lnTo>
                  <a:cubicBezTo>
                    <a:pt x="729241" y="26490"/>
                    <a:pt x="724883" y="22054"/>
                    <a:pt x="720103" y="18094"/>
                  </a:cubicBezTo>
                  <a:cubicBezTo>
                    <a:pt x="716106" y="15500"/>
                    <a:pt x="711748" y="13502"/>
                    <a:pt x="707148" y="12168"/>
                  </a:cubicBezTo>
                  <a:cubicBezTo>
                    <a:pt x="702971" y="11162"/>
                    <a:pt x="698653" y="10728"/>
                    <a:pt x="694355" y="10873"/>
                  </a:cubicBezTo>
                  <a:lnTo>
                    <a:pt x="694355" y="5395"/>
                  </a:lnTo>
                  <a:close/>
                  <a:moveTo>
                    <a:pt x="600661" y="125560"/>
                  </a:moveTo>
                  <a:lnTo>
                    <a:pt x="567241" y="45882"/>
                  </a:lnTo>
                  <a:lnTo>
                    <a:pt x="532977" y="125560"/>
                  </a:lnTo>
                  <a:close/>
                  <a:moveTo>
                    <a:pt x="604698" y="136316"/>
                  </a:moveTo>
                  <a:lnTo>
                    <a:pt x="528498" y="136316"/>
                  </a:lnTo>
                  <a:lnTo>
                    <a:pt x="515142" y="167390"/>
                  </a:lnTo>
                  <a:cubicBezTo>
                    <a:pt x="512451" y="172748"/>
                    <a:pt x="510764" y="178555"/>
                    <a:pt x="510161" y="184521"/>
                  </a:cubicBezTo>
                  <a:cubicBezTo>
                    <a:pt x="510262" y="187692"/>
                    <a:pt x="511848" y="190632"/>
                    <a:pt x="514459" y="192439"/>
                  </a:cubicBezTo>
                  <a:cubicBezTo>
                    <a:pt x="520143" y="195461"/>
                    <a:pt x="526490" y="196989"/>
                    <a:pt x="532937" y="196871"/>
                  </a:cubicBezTo>
                  <a:lnTo>
                    <a:pt x="532937" y="202249"/>
                  </a:lnTo>
                  <a:lnTo>
                    <a:pt x="471017" y="202249"/>
                  </a:lnTo>
                  <a:lnTo>
                    <a:pt x="471017" y="196871"/>
                  </a:lnTo>
                  <a:cubicBezTo>
                    <a:pt x="476741" y="196343"/>
                    <a:pt x="482244" y="194391"/>
                    <a:pt x="487004" y="191194"/>
                  </a:cubicBezTo>
                  <a:cubicBezTo>
                    <a:pt x="491985" y="186562"/>
                    <a:pt x="497367" y="177101"/>
                    <a:pt x="503393" y="162908"/>
                  </a:cubicBezTo>
                  <a:lnTo>
                    <a:pt x="572623" y="913"/>
                  </a:lnTo>
                  <a:lnTo>
                    <a:pt x="577604" y="913"/>
                  </a:lnTo>
                  <a:lnTo>
                    <a:pt x="646233" y="164750"/>
                  </a:lnTo>
                  <a:cubicBezTo>
                    <a:pt x="651776" y="177947"/>
                    <a:pt x="656757" y="186513"/>
                    <a:pt x="661175" y="190397"/>
                  </a:cubicBezTo>
                  <a:cubicBezTo>
                    <a:pt x="666538" y="194616"/>
                    <a:pt x="673146" y="196945"/>
                    <a:pt x="679954" y="197020"/>
                  </a:cubicBezTo>
                  <a:lnTo>
                    <a:pt x="679954" y="202399"/>
                  </a:lnTo>
                  <a:lnTo>
                    <a:pt x="602409" y="202399"/>
                  </a:lnTo>
                  <a:lnTo>
                    <a:pt x="602409" y="197020"/>
                  </a:lnTo>
                  <a:cubicBezTo>
                    <a:pt x="607972" y="197214"/>
                    <a:pt x="613475" y="195851"/>
                    <a:pt x="618295" y="193086"/>
                  </a:cubicBezTo>
                  <a:cubicBezTo>
                    <a:pt x="620926" y="191194"/>
                    <a:pt x="622473" y="188152"/>
                    <a:pt x="622433" y="184919"/>
                  </a:cubicBezTo>
                  <a:cubicBezTo>
                    <a:pt x="621690" y="177907"/>
                    <a:pt x="619721" y="171079"/>
                    <a:pt x="616608" y="164750"/>
                  </a:cubicBezTo>
                  <a:lnTo>
                    <a:pt x="604698" y="136466"/>
                  </a:lnTo>
                  <a:close/>
                  <a:moveTo>
                    <a:pt x="234985" y="5395"/>
                  </a:moveTo>
                  <a:lnTo>
                    <a:pt x="288430" y="5395"/>
                  </a:lnTo>
                  <a:lnTo>
                    <a:pt x="408755" y="153049"/>
                  </a:lnTo>
                  <a:lnTo>
                    <a:pt x="408755" y="39508"/>
                  </a:lnTo>
                  <a:cubicBezTo>
                    <a:pt x="408755" y="27456"/>
                    <a:pt x="407369" y="19837"/>
                    <a:pt x="404718" y="16849"/>
                  </a:cubicBezTo>
                  <a:cubicBezTo>
                    <a:pt x="400199" y="12451"/>
                    <a:pt x="393973" y="10230"/>
                    <a:pt x="387687" y="10773"/>
                  </a:cubicBezTo>
                  <a:lnTo>
                    <a:pt x="380858" y="10773"/>
                  </a:lnTo>
                  <a:lnTo>
                    <a:pt x="380858" y="5395"/>
                  </a:lnTo>
                  <a:lnTo>
                    <a:pt x="449647" y="5395"/>
                  </a:lnTo>
                  <a:lnTo>
                    <a:pt x="449647" y="10773"/>
                  </a:lnTo>
                  <a:lnTo>
                    <a:pt x="442637" y="10773"/>
                  </a:lnTo>
                  <a:cubicBezTo>
                    <a:pt x="435829" y="10086"/>
                    <a:pt x="429161" y="12925"/>
                    <a:pt x="424943" y="18293"/>
                  </a:cubicBezTo>
                  <a:cubicBezTo>
                    <a:pt x="422814" y="21432"/>
                    <a:pt x="421750" y="28253"/>
                    <a:pt x="421750" y="39508"/>
                  </a:cubicBezTo>
                  <a:lnTo>
                    <a:pt x="421750" y="205387"/>
                  </a:lnTo>
                  <a:lnTo>
                    <a:pt x="416488" y="205387"/>
                  </a:lnTo>
                  <a:lnTo>
                    <a:pt x="286723" y="46878"/>
                  </a:lnTo>
                  <a:lnTo>
                    <a:pt x="286723" y="168236"/>
                  </a:lnTo>
                  <a:cubicBezTo>
                    <a:pt x="286723" y="180338"/>
                    <a:pt x="288028" y="187857"/>
                    <a:pt x="290619" y="190845"/>
                  </a:cubicBezTo>
                  <a:cubicBezTo>
                    <a:pt x="295138" y="195246"/>
                    <a:pt x="301364" y="197477"/>
                    <a:pt x="307651" y="196971"/>
                  </a:cubicBezTo>
                  <a:lnTo>
                    <a:pt x="314680" y="196971"/>
                  </a:lnTo>
                  <a:lnTo>
                    <a:pt x="314680" y="202349"/>
                  </a:lnTo>
                  <a:lnTo>
                    <a:pt x="246092" y="202349"/>
                  </a:lnTo>
                  <a:lnTo>
                    <a:pt x="246092" y="196971"/>
                  </a:lnTo>
                  <a:lnTo>
                    <a:pt x="252921" y="196971"/>
                  </a:lnTo>
                  <a:cubicBezTo>
                    <a:pt x="259769" y="197702"/>
                    <a:pt x="266518" y="194839"/>
                    <a:pt x="270736" y="189401"/>
                  </a:cubicBezTo>
                  <a:cubicBezTo>
                    <a:pt x="272884" y="186312"/>
                    <a:pt x="273929" y="179441"/>
                    <a:pt x="273929" y="168236"/>
                  </a:cubicBezTo>
                  <a:lnTo>
                    <a:pt x="273929" y="31341"/>
                  </a:lnTo>
                  <a:cubicBezTo>
                    <a:pt x="270073" y="26506"/>
                    <a:pt x="265735" y="22068"/>
                    <a:pt x="260975" y="18094"/>
                  </a:cubicBezTo>
                  <a:cubicBezTo>
                    <a:pt x="256958" y="15510"/>
                    <a:pt x="252579" y="13512"/>
                    <a:pt x="247980" y="12168"/>
                  </a:cubicBezTo>
                  <a:cubicBezTo>
                    <a:pt x="243802" y="11158"/>
                    <a:pt x="239484" y="10724"/>
                    <a:pt x="235186" y="10873"/>
                  </a:cubicBezTo>
                  <a:lnTo>
                    <a:pt x="235186" y="5395"/>
                  </a:lnTo>
                  <a:close/>
                  <a:moveTo>
                    <a:pt x="216809" y="196871"/>
                  </a:moveTo>
                  <a:lnTo>
                    <a:pt x="216809" y="202249"/>
                  </a:lnTo>
                  <a:lnTo>
                    <a:pt x="132635" y="202249"/>
                  </a:lnTo>
                  <a:lnTo>
                    <a:pt x="132635" y="196871"/>
                  </a:lnTo>
                  <a:lnTo>
                    <a:pt x="139605" y="196871"/>
                  </a:lnTo>
                  <a:cubicBezTo>
                    <a:pt x="146313" y="197443"/>
                    <a:pt x="152880" y="194754"/>
                    <a:pt x="157279" y="189650"/>
                  </a:cubicBezTo>
                  <a:cubicBezTo>
                    <a:pt x="159629" y="186562"/>
                    <a:pt x="160814" y="179093"/>
                    <a:pt x="160814" y="167290"/>
                  </a:cubicBezTo>
                  <a:lnTo>
                    <a:pt x="160814" y="40255"/>
                  </a:lnTo>
                  <a:cubicBezTo>
                    <a:pt x="161215" y="33556"/>
                    <a:pt x="160573" y="26839"/>
                    <a:pt x="158926" y="20335"/>
                  </a:cubicBezTo>
                  <a:cubicBezTo>
                    <a:pt x="157701" y="17640"/>
                    <a:pt x="155592" y="15445"/>
                    <a:pt x="152941" y="14110"/>
                  </a:cubicBezTo>
                  <a:cubicBezTo>
                    <a:pt x="148884" y="11819"/>
                    <a:pt x="144284" y="10620"/>
                    <a:pt x="139605" y="10624"/>
                  </a:cubicBezTo>
                  <a:lnTo>
                    <a:pt x="132635" y="10624"/>
                  </a:lnTo>
                  <a:lnTo>
                    <a:pt x="132635" y="5395"/>
                  </a:lnTo>
                  <a:lnTo>
                    <a:pt x="217010" y="5395"/>
                  </a:lnTo>
                  <a:lnTo>
                    <a:pt x="217010" y="10773"/>
                  </a:lnTo>
                  <a:lnTo>
                    <a:pt x="210081" y="10773"/>
                  </a:lnTo>
                  <a:cubicBezTo>
                    <a:pt x="203433" y="10216"/>
                    <a:pt x="196905" y="12835"/>
                    <a:pt x="192487" y="17845"/>
                  </a:cubicBezTo>
                  <a:cubicBezTo>
                    <a:pt x="190057" y="20982"/>
                    <a:pt x="188852" y="28401"/>
                    <a:pt x="188852" y="40205"/>
                  </a:cubicBezTo>
                  <a:lnTo>
                    <a:pt x="188852" y="167390"/>
                  </a:lnTo>
                  <a:cubicBezTo>
                    <a:pt x="188470" y="174087"/>
                    <a:pt x="189093" y="180806"/>
                    <a:pt x="190759" y="187309"/>
                  </a:cubicBezTo>
                  <a:cubicBezTo>
                    <a:pt x="192005" y="190019"/>
                    <a:pt x="194154" y="192220"/>
                    <a:pt x="196825" y="193534"/>
                  </a:cubicBezTo>
                  <a:cubicBezTo>
                    <a:pt x="200862" y="195869"/>
                    <a:pt x="205421" y="197090"/>
                    <a:pt x="210081" y="197070"/>
                  </a:cubicBezTo>
                  <a:close/>
                  <a:moveTo>
                    <a:pt x="24300" y="10873"/>
                  </a:moveTo>
                  <a:lnTo>
                    <a:pt x="24300" y="5395"/>
                  </a:lnTo>
                  <a:lnTo>
                    <a:pt x="108614" y="5395"/>
                  </a:lnTo>
                  <a:lnTo>
                    <a:pt x="108614" y="10773"/>
                  </a:lnTo>
                  <a:lnTo>
                    <a:pt x="101505" y="10773"/>
                  </a:lnTo>
                  <a:cubicBezTo>
                    <a:pt x="94857" y="10196"/>
                    <a:pt x="88349" y="12825"/>
                    <a:pt x="83971" y="17845"/>
                  </a:cubicBezTo>
                  <a:cubicBezTo>
                    <a:pt x="81621" y="20982"/>
                    <a:pt x="80436" y="28401"/>
                    <a:pt x="80436" y="40205"/>
                  </a:cubicBezTo>
                  <a:lnTo>
                    <a:pt x="80436" y="136466"/>
                  </a:lnTo>
                  <a:cubicBezTo>
                    <a:pt x="80798" y="148661"/>
                    <a:pt x="79111" y="160832"/>
                    <a:pt x="75455" y="172469"/>
                  </a:cubicBezTo>
                  <a:cubicBezTo>
                    <a:pt x="72121" y="181822"/>
                    <a:pt x="66337" y="190114"/>
                    <a:pt x="58705" y="196473"/>
                  </a:cubicBezTo>
                  <a:cubicBezTo>
                    <a:pt x="50711" y="203335"/>
                    <a:pt x="40468" y="206990"/>
                    <a:pt x="29924" y="206731"/>
                  </a:cubicBezTo>
                  <a:cubicBezTo>
                    <a:pt x="22171" y="207144"/>
                    <a:pt x="14539" y="204759"/>
                    <a:pt x="8414" y="200008"/>
                  </a:cubicBezTo>
                  <a:cubicBezTo>
                    <a:pt x="3754" y="196252"/>
                    <a:pt x="1002" y="190642"/>
                    <a:pt x="882" y="184670"/>
                  </a:cubicBezTo>
                  <a:cubicBezTo>
                    <a:pt x="581" y="180756"/>
                    <a:pt x="1906" y="176887"/>
                    <a:pt x="4517" y="173963"/>
                  </a:cubicBezTo>
                  <a:cubicBezTo>
                    <a:pt x="7510" y="171025"/>
                    <a:pt x="11547" y="169397"/>
                    <a:pt x="15724" y="169433"/>
                  </a:cubicBezTo>
                  <a:cubicBezTo>
                    <a:pt x="18777" y="169407"/>
                    <a:pt x="21729" y="170483"/>
                    <a:pt x="24039" y="172469"/>
                  </a:cubicBezTo>
                  <a:cubicBezTo>
                    <a:pt x="28197" y="177236"/>
                    <a:pt x="31370" y="182768"/>
                    <a:pt x="33419" y="188754"/>
                  </a:cubicBezTo>
                  <a:cubicBezTo>
                    <a:pt x="35648" y="193734"/>
                    <a:pt x="38400" y="196572"/>
                    <a:pt x="41975" y="196572"/>
                  </a:cubicBezTo>
                  <a:cubicBezTo>
                    <a:pt x="45108" y="196252"/>
                    <a:pt x="47879" y="194381"/>
                    <a:pt x="49345" y="191592"/>
                  </a:cubicBezTo>
                  <a:cubicBezTo>
                    <a:pt x="52057" y="186349"/>
                    <a:pt x="53242" y="180443"/>
                    <a:pt x="52740" y="174561"/>
                  </a:cubicBezTo>
                  <a:lnTo>
                    <a:pt x="52740" y="40255"/>
                  </a:lnTo>
                  <a:cubicBezTo>
                    <a:pt x="53121" y="33556"/>
                    <a:pt x="52499" y="26839"/>
                    <a:pt x="50852" y="20335"/>
                  </a:cubicBezTo>
                  <a:cubicBezTo>
                    <a:pt x="49607" y="17616"/>
                    <a:pt x="47458" y="15409"/>
                    <a:pt x="44766" y="14110"/>
                  </a:cubicBezTo>
                  <a:cubicBezTo>
                    <a:pt x="40729" y="11809"/>
                    <a:pt x="36170" y="10610"/>
                    <a:pt x="31511" y="10624"/>
                  </a:cubicBezTo>
                  <a:close/>
                </a:path>
              </a:pathLst>
            </a:custGeom>
            <a:solidFill>
              <a:srgbClr val="150707"/>
            </a:solidFill>
            <a:ln w="20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33C73DBC-9A70-971F-2842-7810F6F0D328}"/>
                </a:ext>
              </a:extLst>
            </p:cNvPr>
            <p:cNvSpPr/>
            <p:nvPr/>
          </p:nvSpPr>
          <p:spPr>
            <a:xfrm>
              <a:off x="3162257" y="2620396"/>
              <a:ext cx="1791974" cy="1785178"/>
            </a:xfrm>
            <a:custGeom>
              <a:avLst/>
              <a:gdLst>
                <a:gd name="connsiteX0" fmla="*/ 896827 w 1791974"/>
                <a:gd name="connsiteY0" fmla="*/ 326111 h 1785178"/>
                <a:gd name="connsiteX1" fmla="*/ 1464483 w 1791974"/>
                <a:gd name="connsiteY1" fmla="*/ 893267 h 1785178"/>
                <a:gd name="connsiteX2" fmla="*/ 897225 w 1791974"/>
                <a:gd name="connsiteY2" fmla="*/ 1460822 h 1785178"/>
                <a:gd name="connsiteX3" fmla="*/ 329568 w 1791974"/>
                <a:gd name="connsiteY3" fmla="*/ 893665 h 1785178"/>
                <a:gd name="connsiteX4" fmla="*/ 329568 w 1791974"/>
                <a:gd name="connsiteY4" fmla="*/ 893466 h 1785178"/>
                <a:gd name="connsiteX5" fmla="*/ 896827 w 1791974"/>
                <a:gd name="connsiteY5" fmla="*/ 326111 h 1785178"/>
                <a:gd name="connsiteX6" fmla="*/ 896827 w 1791974"/>
                <a:gd name="connsiteY6" fmla="*/ 40815 h 1785178"/>
                <a:gd name="connsiteX7" fmla="*/ 44073 w 1791974"/>
                <a:gd name="connsiteY7" fmla="*/ 893516 h 1785178"/>
                <a:gd name="connsiteX8" fmla="*/ 896926 w 1791974"/>
                <a:gd name="connsiteY8" fmla="*/ 1746117 h 1785178"/>
                <a:gd name="connsiteX9" fmla="*/ 1749681 w 1791974"/>
                <a:gd name="connsiteY9" fmla="*/ 893466 h 1785178"/>
                <a:gd name="connsiteX10" fmla="*/ 896827 w 1791974"/>
                <a:gd name="connsiteY10" fmla="*/ 40716 h 1785178"/>
                <a:gd name="connsiteX11" fmla="*/ 896827 w 1791974"/>
                <a:gd name="connsiteY11" fmla="*/ 21344 h 1785178"/>
                <a:gd name="connsiteX12" fmla="*/ 24548 w 1791974"/>
                <a:gd name="connsiteY12" fmla="*/ 893466 h 1785178"/>
                <a:gd name="connsiteX13" fmla="*/ 896827 w 1791974"/>
                <a:gd name="connsiteY13" fmla="*/ 1765587 h 1785178"/>
                <a:gd name="connsiteX14" fmla="*/ 1769007 w 1791974"/>
                <a:gd name="connsiteY14" fmla="*/ 893466 h 1785178"/>
                <a:gd name="connsiteX15" fmla="*/ 896827 w 1791974"/>
                <a:gd name="connsiteY15" fmla="*/ 21344 h 1785178"/>
                <a:gd name="connsiteX16" fmla="*/ 429185 w 1791974"/>
                <a:gd name="connsiteY16" fmla="*/ 518782 h 1785178"/>
                <a:gd name="connsiteX17" fmla="*/ 428486 w 1791974"/>
                <a:gd name="connsiteY17" fmla="*/ 498861 h 1785178"/>
                <a:gd name="connsiteX18" fmla="*/ 411802 w 1791974"/>
                <a:gd name="connsiteY18" fmla="*/ 510665 h 1785178"/>
                <a:gd name="connsiteX19" fmla="*/ 408215 w 1791974"/>
                <a:gd name="connsiteY19" fmla="*/ 518085 h 1785178"/>
                <a:gd name="connsiteX20" fmla="*/ 400446 w 1791974"/>
                <a:gd name="connsiteY20" fmla="*/ 528593 h 1785178"/>
                <a:gd name="connsiteX21" fmla="*/ 394318 w 1791974"/>
                <a:gd name="connsiteY21" fmla="*/ 539947 h 1785178"/>
                <a:gd name="connsiteX22" fmla="*/ 377634 w 1791974"/>
                <a:gd name="connsiteY22" fmla="*/ 562654 h 1785178"/>
                <a:gd name="connsiteX23" fmla="*/ 372304 w 1791974"/>
                <a:gd name="connsiteY23" fmla="*/ 571120 h 1785178"/>
                <a:gd name="connsiteX24" fmla="*/ 371258 w 1791974"/>
                <a:gd name="connsiteY24" fmla="*/ 572614 h 1785178"/>
                <a:gd name="connsiteX25" fmla="*/ 369763 w 1791974"/>
                <a:gd name="connsiteY25" fmla="*/ 580233 h 1785178"/>
                <a:gd name="connsiteX26" fmla="*/ 371308 w 1791974"/>
                <a:gd name="connsiteY26" fmla="*/ 582424 h 1785178"/>
                <a:gd name="connsiteX27" fmla="*/ 372752 w 1791974"/>
                <a:gd name="connsiteY27" fmla="*/ 583470 h 1785178"/>
                <a:gd name="connsiteX28" fmla="*/ 393473 w 1791974"/>
                <a:gd name="connsiteY28" fmla="*/ 578739 h 1785178"/>
                <a:gd name="connsiteX29" fmla="*/ 393921 w 1791974"/>
                <a:gd name="connsiteY29" fmla="*/ 577992 h 1785178"/>
                <a:gd name="connsiteX30" fmla="*/ 394718 w 1791974"/>
                <a:gd name="connsiteY30" fmla="*/ 571967 h 1785178"/>
                <a:gd name="connsiteX31" fmla="*/ 395762 w 1791974"/>
                <a:gd name="connsiteY31" fmla="*/ 570423 h 1785178"/>
                <a:gd name="connsiteX32" fmla="*/ 406124 w 1791974"/>
                <a:gd name="connsiteY32" fmla="*/ 553343 h 1785178"/>
                <a:gd name="connsiteX33" fmla="*/ 415686 w 1791974"/>
                <a:gd name="connsiteY33" fmla="*/ 542238 h 1785178"/>
                <a:gd name="connsiteX34" fmla="*/ 416733 w 1791974"/>
                <a:gd name="connsiteY34" fmla="*/ 540792 h 1785178"/>
                <a:gd name="connsiteX35" fmla="*/ 417231 w 1791974"/>
                <a:gd name="connsiteY35" fmla="*/ 536760 h 1785178"/>
                <a:gd name="connsiteX36" fmla="*/ 418277 w 1791974"/>
                <a:gd name="connsiteY36" fmla="*/ 535216 h 1785178"/>
                <a:gd name="connsiteX37" fmla="*/ 428237 w 1791974"/>
                <a:gd name="connsiteY37" fmla="*/ 520276 h 1785178"/>
                <a:gd name="connsiteX38" fmla="*/ 429185 w 1791974"/>
                <a:gd name="connsiteY38" fmla="*/ 518782 h 1785178"/>
                <a:gd name="connsiteX39" fmla="*/ 379378 w 1791974"/>
                <a:gd name="connsiteY39" fmla="*/ 516093 h 1785178"/>
                <a:gd name="connsiteX40" fmla="*/ 378430 w 1791974"/>
                <a:gd name="connsiteY40" fmla="*/ 514300 h 1785178"/>
                <a:gd name="connsiteX41" fmla="*/ 372304 w 1791974"/>
                <a:gd name="connsiteY41" fmla="*/ 513502 h 1785178"/>
                <a:gd name="connsiteX42" fmla="*/ 371308 w 1791974"/>
                <a:gd name="connsiteY42" fmla="*/ 515097 h 1785178"/>
                <a:gd name="connsiteX43" fmla="*/ 365829 w 1791974"/>
                <a:gd name="connsiteY43" fmla="*/ 521221 h 1785178"/>
                <a:gd name="connsiteX44" fmla="*/ 363987 w 1791974"/>
                <a:gd name="connsiteY44" fmla="*/ 524360 h 1785178"/>
                <a:gd name="connsiteX45" fmla="*/ 362941 w 1791974"/>
                <a:gd name="connsiteY45" fmla="*/ 525902 h 1785178"/>
                <a:gd name="connsiteX46" fmla="*/ 361147 w 1791974"/>
                <a:gd name="connsiteY46" fmla="*/ 533422 h 1785178"/>
                <a:gd name="connsiteX47" fmla="*/ 354871 w 1791974"/>
                <a:gd name="connsiteY47" fmla="*/ 531380 h 1785178"/>
                <a:gd name="connsiteX48" fmla="*/ 347351 w 1791974"/>
                <a:gd name="connsiteY48" fmla="*/ 526400 h 1785178"/>
                <a:gd name="connsiteX49" fmla="*/ 351585 w 1791974"/>
                <a:gd name="connsiteY49" fmla="*/ 524906 h 1785178"/>
                <a:gd name="connsiteX50" fmla="*/ 353127 w 1791974"/>
                <a:gd name="connsiteY50" fmla="*/ 525902 h 1785178"/>
                <a:gd name="connsiteX51" fmla="*/ 354622 w 1791974"/>
                <a:gd name="connsiteY51" fmla="*/ 526948 h 1785178"/>
                <a:gd name="connsiteX52" fmla="*/ 357411 w 1791974"/>
                <a:gd name="connsiteY52" fmla="*/ 527497 h 1785178"/>
                <a:gd name="connsiteX53" fmla="*/ 361446 w 1791974"/>
                <a:gd name="connsiteY53" fmla="*/ 521621 h 1785178"/>
                <a:gd name="connsiteX54" fmla="*/ 359653 w 1791974"/>
                <a:gd name="connsiteY54" fmla="*/ 519430 h 1785178"/>
                <a:gd name="connsiteX55" fmla="*/ 360699 w 1791974"/>
                <a:gd name="connsiteY55" fmla="*/ 517886 h 1785178"/>
                <a:gd name="connsiteX56" fmla="*/ 361746 w 1791974"/>
                <a:gd name="connsiteY56" fmla="*/ 516342 h 1785178"/>
                <a:gd name="connsiteX57" fmla="*/ 362742 w 1791974"/>
                <a:gd name="connsiteY57" fmla="*/ 514848 h 1785178"/>
                <a:gd name="connsiteX58" fmla="*/ 361695 w 1791974"/>
                <a:gd name="connsiteY58" fmla="*/ 502596 h 1785178"/>
                <a:gd name="connsiteX59" fmla="*/ 357761 w 1791974"/>
                <a:gd name="connsiteY59" fmla="*/ 499460 h 1785178"/>
                <a:gd name="connsiteX60" fmla="*/ 351434 w 1791974"/>
                <a:gd name="connsiteY60" fmla="*/ 497418 h 1785178"/>
                <a:gd name="connsiteX61" fmla="*/ 348396 w 1791974"/>
                <a:gd name="connsiteY61" fmla="*/ 501950 h 1785178"/>
                <a:gd name="connsiteX62" fmla="*/ 344861 w 1791974"/>
                <a:gd name="connsiteY62" fmla="*/ 513802 h 1785178"/>
                <a:gd name="connsiteX63" fmla="*/ 343814 w 1791974"/>
                <a:gd name="connsiteY63" fmla="*/ 515296 h 1785178"/>
                <a:gd name="connsiteX64" fmla="*/ 342818 w 1791974"/>
                <a:gd name="connsiteY64" fmla="*/ 516790 h 1785178"/>
                <a:gd name="connsiteX65" fmla="*/ 342320 w 1791974"/>
                <a:gd name="connsiteY65" fmla="*/ 520824 h 1785178"/>
                <a:gd name="connsiteX66" fmla="*/ 341274 w 1791974"/>
                <a:gd name="connsiteY66" fmla="*/ 522368 h 1785178"/>
                <a:gd name="connsiteX67" fmla="*/ 337488 w 1791974"/>
                <a:gd name="connsiteY67" fmla="*/ 523065 h 1785178"/>
                <a:gd name="connsiteX68" fmla="*/ 324588 w 1791974"/>
                <a:gd name="connsiteY68" fmla="*/ 515245 h 1785178"/>
                <a:gd name="connsiteX69" fmla="*/ 321699 w 1791974"/>
                <a:gd name="connsiteY69" fmla="*/ 513004 h 1785178"/>
                <a:gd name="connsiteX70" fmla="*/ 325236 w 1791974"/>
                <a:gd name="connsiteY70" fmla="*/ 507727 h 1785178"/>
                <a:gd name="connsiteX71" fmla="*/ 331561 w 1791974"/>
                <a:gd name="connsiteY71" fmla="*/ 503195 h 1785178"/>
                <a:gd name="connsiteX72" fmla="*/ 340677 w 1791974"/>
                <a:gd name="connsiteY72" fmla="*/ 489650 h 1785178"/>
                <a:gd name="connsiteX73" fmla="*/ 347002 w 1791974"/>
                <a:gd name="connsiteY73" fmla="*/ 488405 h 1785178"/>
                <a:gd name="connsiteX74" fmla="*/ 368669 w 1791974"/>
                <a:gd name="connsiteY74" fmla="*/ 498363 h 1785178"/>
                <a:gd name="connsiteX75" fmla="*/ 376686 w 1791974"/>
                <a:gd name="connsiteY75" fmla="*/ 505984 h 1785178"/>
                <a:gd name="connsiteX76" fmla="*/ 381219 w 1791974"/>
                <a:gd name="connsiteY76" fmla="*/ 509022 h 1785178"/>
                <a:gd name="connsiteX77" fmla="*/ 383959 w 1791974"/>
                <a:gd name="connsiteY77" fmla="*/ 509769 h 1785178"/>
                <a:gd name="connsiteX78" fmla="*/ 388044 w 1791974"/>
                <a:gd name="connsiteY78" fmla="*/ 509769 h 1785178"/>
                <a:gd name="connsiteX79" fmla="*/ 390036 w 1791974"/>
                <a:gd name="connsiteY79" fmla="*/ 507030 h 1785178"/>
                <a:gd name="connsiteX80" fmla="*/ 382515 w 1791974"/>
                <a:gd name="connsiteY80" fmla="*/ 482130 h 1785178"/>
                <a:gd name="connsiteX81" fmla="*/ 374993 w 1791974"/>
                <a:gd name="connsiteY81" fmla="*/ 477150 h 1785178"/>
                <a:gd name="connsiteX82" fmla="*/ 367723 w 1791974"/>
                <a:gd name="connsiteY82" fmla="*/ 470080 h 1785178"/>
                <a:gd name="connsiteX83" fmla="*/ 360898 w 1791974"/>
                <a:gd name="connsiteY83" fmla="*/ 465497 h 1785178"/>
                <a:gd name="connsiteX84" fmla="*/ 359404 w 1791974"/>
                <a:gd name="connsiteY84" fmla="*/ 464501 h 1785178"/>
                <a:gd name="connsiteX85" fmla="*/ 355369 w 1791974"/>
                <a:gd name="connsiteY85" fmla="*/ 464054 h 1785178"/>
                <a:gd name="connsiteX86" fmla="*/ 353875 w 1791974"/>
                <a:gd name="connsiteY86" fmla="*/ 462957 h 1785178"/>
                <a:gd name="connsiteX87" fmla="*/ 347251 w 1791974"/>
                <a:gd name="connsiteY87" fmla="*/ 459871 h 1785178"/>
                <a:gd name="connsiteX88" fmla="*/ 343266 w 1791974"/>
                <a:gd name="connsiteY88" fmla="*/ 462459 h 1785178"/>
                <a:gd name="connsiteX89" fmla="*/ 342270 w 1791974"/>
                <a:gd name="connsiteY89" fmla="*/ 463953 h 1785178"/>
                <a:gd name="connsiteX90" fmla="*/ 332657 w 1791974"/>
                <a:gd name="connsiteY90" fmla="*/ 475010 h 1785178"/>
                <a:gd name="connsiteX91" fmla="*/ 323493 w 1791974"/>
                <a:gd name="connsiteY91" fmla="*/ 490745 h 1785178"/>
                <a:gd name="connsiteX92" fmla="*/ 317715 w 1791974"/>
                <a:gd name="connsiteY92" fmla="*/ 498912 h 1785178"/>
                <a:gd name="connsiteX93" fmla="*/ 316718 w 1791974"/>
                <a:gd name="connsiteY93" fmla="*/ 500406 h 1785178"/>
                <a:gd name="connsiteX94" fmla="*/ 315971 w 1791974"/>
                <a:gd name="connsiteY94" fmla="*/ 506432 h 1785178"/>
                <a:gd name="connsiteX95" fmla="*/ 314925 w 1791974"/>
                <a:gd name="connsiteY95" fmla="*/ 507976 h 1785178"/>
                <a:gd name="connsiteX96" fmla="*/ 311091 w 1791974"/>
                <a:gd name="connsiteY96" fmla="*/ 511960 h 1785178"/>
                <a:gd name="connsiteX97" fmla="*/ 310044 w 1791974"/>
                <a:gd name="connsiteY97" fmla="*/ 516940 h 1785178"/>
                <a:gd name="connsiteX98" fmla="*/ 311639 w 1791974"/>
                <a:gd name="connsiteY98" fmla="*/ 517984 h 1785178"/>
                <a:gd name="connsiteX99" fmla="*/ 313881 w 1791974"/>
                <a:gd name="connsiteY99" fmla="*/ 519478 h 1785178"/>
                <a:gd name="connsiteX100" fmla="*/ 315375 w 1791974"/>
                <a:gd name="connsiteY100" fmla="*/ 520525 h 1785178"/>
                <a:gd name="connsiteX101" fmla="*/ 318512 w 1791974"/>
                <a:gd name="connsiteY101" fmla="*/ 527099 h 1785178"/>
                <a:gd name="connsiteX102" fmla="*/ 320155 w 1791974"/>
                <a:gd name="connsiteY102" fmla="*/ 528095 h 1785178"/>
                <a:gd name="connsiteX103" fmla="*/ 338685 w 1791974"/>
                <a:gd name="connsiteY103" fmla="*/ 544379 h 1785178"/>
                <a:gd name="connsiteX104" fmla="*/ 347301 w 1791974"/>
                <a:gd name="connsiteY104" fmla="*/ 549359 h 1785178"/>
                <a:gd name="connsiteX105" fmla="*/ 358657 w 1791974"/>
                <a:gd name="connsiteY105" fmla="*/ 553642 h 1785178"/>
                <a:gd name="connsiteX106" fmla="*/ 365979 w 1791974"/>
                <a:gd name="connsiteY106" fmla="*/ 550903 h 1785178"/>
                <a:gd name="connsiteX107" fmla="*/ 370958 w 1791974"/>
                <a:gd name="connsiteY107" fmla="*/ 545375 h 1785178"/>
                <a:gd name="connsiteX108" fmla="*/ 370958 w 1791974"/>
                <a:gd name="connsiteY108" fmla="*/ 538800 h 1785178"/>
                <a:gd name="connsiteX109" fmla="*/ 373997 w 1791974"/>
                <a:gd name="connsiteY109" fmla="*/ 534318 h 1785178"/>
                <a:gd name="connsiteX110" fmla="*/ 377833 w 1791974"/>
                <a:gd name="connsiteY110" fmla="*/ 520426 h 1785178"/>
                <a:gd name="connsiteX111" fmla="*/ 378331 w 1791974"/>
                <a:gd name="connsiteY111" fmla="*/ 519679 h 1785178"/>
                <a:gd name="connsiteX112" fmla="*/ 380125 w 1791974"/>
                <a:gd name="connsiteY112" fmla="*/ 515396 h 1785178"/>
                <a:gd name="connsiteX113" fmla="*/ 293459 w 1791974"/>
                <a:gd name="connsiteY113" fmla="*/ 513802 h 1785178"/>
                <a:gd name="connsiteX114" fmla="*/ 297992 w 1791974"/>
                <a:gd name="connsiteY114" fmla="*/ 529290 h 1785178"/>
                <a:gd name="connsiteX115" fmla="*/ 300432 w 1791974"/>
                <a:gd name="connsiteY115" fmla="*/ 545822 h 1785178"/>
                <a:gd name="connsiteX116" fmla="*/ 284045 w 1791974"/>
                <a:gd name="connsiteY116" fmla="*/ 549009 h 1785178"/>
                <a:gd name="connsiteX117" fmla="*/ 282501 w 1791974"/>
                <a:gd name="connsiteY117" fmla="*/ 548013 h 1785178"/>
                <a:gd name="connsiteX118" fmla="*/ 278765 w 1791974"/>
                <a:gd name="connsiteY118" fmla="*/ 545523 h 1785178"/>
                <a:gd name="connsiteX119" fmla="*/ 277371 w 1791974"/>
                <a:gd name="connsiteY119" fmla="*/ 544429 h 1785178"/>
                <a:gd name="connsiteX120" fmla="*/ 269799 w 1791974"/>
                <a:gd name="connsiteY120" fmla="*/ 533123 h 1785178"/>
                <a:gd name="connsiteX121" fmla="*/ 264071 w 1791974"/>
                <a:gd name="connsiteY121" fmla="*/ 530236 h 1785178"/>
                <a:gd name="connsiteX122" fmla="*/ 255606 w 1791974"/>
                <a:gd name="connsiteY122" fmla="*/ 524906 h 1785178"/>
                <a:gd name="connsiteX123" fmla="*/ 231798 w 1791974"/>
                <a:gd name="connsiteY123" fmla="*/ 506581 h 1785178"/>
                <a:gd name="connsiteX124" fmla="*/ 215011 w 1791974"/>
                <a:gd name="connsiteY124" fmla="*/ 495277 h 1785178"/>
                <a:gd name="connsiteX125" fmla="*/ 213469 w 1791974"/>
                <a:gd name="connsiteY125" fmla="*/ 494430 h 1785178"/>
                <a:gd name="connsiteX126" fmla="*/ 207990 w 1791974"/>
                <a:gd name="connsiteY126" fmla="*/ 492737 h 1785178"/>
                <a:gd name="connsiteX127" fmla="*/ 209532 w 1791974"/>
                <a:gd name="connsiteY127" fmla="*/ 490496 h 1785178"/>
                <a:gd name="connsiteX128" fmla="*/ 217851 w 1791974"/>
                <a:gd name="connsiteY128" fmla="*/ 486215 h 1785178"/>
                <a:gd name="connsiteX129" fmla="*/ 219345 w 1791974"/>
                <a:gd name="connsiteY129" fmla="*/ 487259 h 1785178"/>
                <a:gd name="connsiteX130" fmla="*/ 220093 w 1791974"/>
                <a:gd name="connsiteY130" fmla="*/ 487757 h 1785178"/>
                <a:gd name="connsiteX131" fmla="*/ 225323 w 1791974"/>
                <a:gd name="connsiteY131" fmla="*/ 486811 h 1785178"/>
                <a:gd name="connsiteX132" fmla="*/ 231748 w 1791974"/>
                <a:gd name="connsiteY132" fmla="*/ 473664 h 1785178"/>
                <a:gd name="connsiteX133" fmla="*/ 232694 w 1791974"/>
                <a:gd name="connsiteY133" fmla="*/ 472170 h 1785178"/>
                <a:gd name="connsiteX134" fmla="*/ 233491 w 1791974"/>
                <a:gd name="connsiteY134" fmla="*/ 469381 h 1785178"/>
                <a:gd name="connsiteX135" fmla="*/ 227315 w 1791974"/>
                <a:gd name="connsiteY135" fmla="*/ 465248 h 1785178"/>
                <a:gd name="connsiteX136" fmla="*/ 221139 w 1791974"/>
                <a:gd name="connsiteY136" fmla="*/ 476403 h 1785178"/>
                <a:gd name="connsiteX137" fmla="*/ 209532 w 1791974"/>
                <a:gd name="connsiteY137" fmla="*/ 483923 h 1785178"/>
                <a:gd name="connsiteX138" fmla="*/ 208536 w 1791974"/>
                <a:gd name="connsiteY138" fmla="*/ 485468 h 1785178"/>
                <a:gd name="connsiteX139" fmla="*/ 207640 w 1791974"/>
                <a:gd name="connsiteY139" fmla="*/ 487110 h 1785178"/>
                <a:gd name="connsiteX140" fmla="*/ 202212 w 1791974"/>
                <a:gd name="connsiteY140" fmla="*/ 493235 h 1785178"/>
                <a:gd name="connsiteX141" fmla="*/ 193894 w 1791974"/>
                <a:gd name="connsiteY141" fmla="*/ 490944 h 1785178"/>
                <a:gd name="connsiteX142" fmla="*/ 189560 w 1791974"/>
                <a:gd name="connsiteY142" fmla="*/ 487956 h 1785178"/>
                <a:gd name="connsiteX143" fmla="*/ 190108 w 1791974"/>
                <a:gd name="connsiteY143" fmla="*/ 485118 h 1785178"/>
                <a:gd name="connsiteX144" fmla="*/ 191054 w 1791974"/>
                <a:gd name="connsiteY144" fmla="*/ 483574 h 1785178"/>
                <a:gd name="connsiteX145" fmla="*/ 195438 w 1791974"/>
                <a:gd name="connsiteY145" fmla="*/ 475606 h 1785178"/>
                <a:gd name="connsiteX146" fmla="*/ 203557 w 1791974"/>
                <a:gd name="connsiteY146" fmla="*/ 463505 h 1785178"/>
                <a:gd name="connsiteX147" fmla="*/ 207341 w 1791974"/>
                <a:gd name="connsiteY147" fmla="*/ 449662 h 1785178"/>
                <a:gd name="connsiteX148" fmla="*/ 208387 w 1791974"/>
                <a:gd name="connsiteY148" fmla="*/ 448168 h 1785178"/>
                <a:gd name="connsiteX149" fmla="*/ 213368 w 1791974"/>
                <a:gd name="connsiteY149" fmla="*/ 440597 h 1785178"/>
                <a:gd name="connsiteX150" fmla="*/ 214415 w 1791974"/>
                <a:gd name="connsiteY150" fmla="*/ 439105 h 1785178"/>
                <a:gd name="connsiteX151" fmla="*/ 226518 w 1791974"/>
                <a:gd name="connsiteY151" fmla="*/ 437362 h 1785178"/>
                <a:gd name="connsiteX152" fmla="*/ 228012 w 1791974"/>
                <a:gd name="connsiteY152" fmla="*/ 438406 h 1785178"/>
                <a:gd name="connsiteX153" fmla="*/ 236678 w 1791974"/>
                <a:gd name="connsiteY153" fmla="*/ 445031 h 1785178"/>
                <a:gd name="connsiteX154" fmla="*/ 249878 w 1791974"/>
                <a:gd name="connsiteY154" fmla="*/ 453047 h 1785178"/>
                <a:gd name="connsiteX155" fmla="*/ 255206 w 1791974"/>
                <a:gd name="connsiteY155" fmla="*/ 456583 h 1785178"/>
                <a:gd name="connsiteX156" fmla="*/ 256700 w 1791974"/>
                <a:gd name="connsiteY156" fmla="*/ 457630 h 1785178"/>
                <a:gd name="connsiteX157" fmla="*/ 264322 w 1791974"/>
                <a:gd name="connsiteY157" fmla="*/ 467240 h 1785178"/>
                <a:gd name="connsiteX158" fmla="*/ 268506 w 1791974"/>
                <a:gd name="connsiteY158" fmla="*/ 477548 h 1785178"/>
                <a:gd name="connsiteX159" fmla="*/ 270747 w 1791974"/>
                <a:gd name="connsiteY159" fmla="*/ 479092 h 1785178"/>
                <a:gd name="connsiteX160" fmla="*/ 271444 w 1791974"/>
                <a:gd name="connsiteY160" fmla="*/ 490098 h 1785178"/>
                <a:gd name="connsiteX161" fmla="*/ 268157 w 1791974"/>
                <a:gd name="connsiteY161" fmla="*/ 502498 h 1785178"/>
                <a:gd name="connsiteX162" fmla="*/ 260038 w 1791974"/>
                <a:gd name="connsiteY162" fmla="*/ 511312 h 1785178"/>
                <a:gd name="connsiteX163" fmla="*/ 279064 w 1791974"/>
                <a:gd name="connsiteY163" fmla="*/ 523762 h 1785178"/>
                <a:gd name="connsiteX164" fmla="*/ 282451 w 1791974"/>
                <a:gd name="connsiteY164" fmla="*/ 507876 h 1785178"/>
                <a:gd name="connsiteX165" fmla="*/ 287681 w 1791974"/>
                <a:gd name="connsiteY165" fmla="*/ 507876 h 1785178"/>
                <a:gd name="connsiteX166" fmla="*/ 293459 w 1791974"/>
                <a:gd name="connsiteY166" fmla="*/ 513802 h 1785178"/>
                <a:gd name="connsiteX167" fmla="*/ 244897 w 1791974"/>
                <a:gd name="connsiteY167" fmla="*/ 486811 h 1785178"/>
                <a:gd name="connsiteX168" fmla="*/ 247437 w 1791974"/>
                <a:gd name="connsiteY168" fmla="*/ 479789 h 1785178"/>
                <a:gd name="connsiteX169" fmla="*/ 252716 w 1791974"/>
                <a:gd name="connsiteY169" fmla="*/ 483325 h 1785178"/>
                <a:gd name="connsiteX170" fmla="*/ 249430 w 1791974"/>
                <a:gd name="connsiteY170" fmla="*/ 499659 h 1785178"/>
                <a:gd name="connsiteX171" fmla="*/ 248632 w 1791974"/>
                <a:gd name="connsiteY171" fmla="*/ 502448 h 1785178"/>
                <a:gd name="connsiteX172" fmla="*/ 243652 w 1791974"/>
                <a:gd name="connsiteY172" fmla="*/ 500106 h 1785178"/>
                <a:gd name="connsiteX173" fmla="*/ 238920 w 1791974"/>
                <a:gd name="connsiteY173" fmla="*/ 493883 h 1785178"/>
                <a:gd name="connsiteX174" fmla="*/ 241360 w 1791974"/>
                <a:gd name="connsiteY174" fmla="*/ 491990 h 1785178"/>
                <a:gd name="connsiteX175" fmla="*/ 243901 w 1791974"/>
                <a:gd name="connsiteY175" fmla="*/ 488205 h 1785178"/>
                <a:gd name="connsiteX176" fmla="*/ 244897 w 1791974"/>
                <a:gd name="connsiteY176" fmla="*/ 486711 h 1785178"/>
                <a:gd name="connsiteX177" fmla="*/ 259840 w 1791974"/>
                <a:gd name="connsiteY177" fmla="*/ 412512 h 1785178"/>
                <a:gd name="connsiteX178" fmla="*/ 261382 w 1791974"/>
                <a:gd name="connsiteY178" fmla="*/ 410271 h 1785178"/>
                <a:gd name="connsiteX179" fmla="*/ 270398 w 1791974"/>
                <a:gd name="connsiteY179" fmla="*/ 416346 h 1785178"/>
                <a:gd name="connsiteX180" fmla="*/ 281205 w 1791974"/>
                <a:gd name="connsiteY180" fmla="*/ 426655 h 1785178"/>
                <a:gd name="connsiteX181" fmla="*/ 283198 w 1791974"/>
                <a:gd name="connsiteY181" fmla="*/ 438059 h 1785178"/>
                <a:gd name="connsiteX182" fmla="*/ 279462 w 1791974"/>
                <a:gd name="connsiteY182" fmla="*/ 435519 h 1785178"/>
                <a:gd name="connsiteX183" fmla="*/ 272939 w 1791974"/>
                <a:gd name="connsiteY183" fmla="*/ 428944 h 1785178"/>
                <a:gd name="connsiteX184" fmla="*/ 266612 w 1791974"/>
                <a:gd name="connsiteY184" fmla="*/ 426904 h 1785178"/>
                <a:gd name="connsiteX185" fmla="*/ 261631 w 1791974"/>
                <a:gd name="connsiteY185" fmla="*/ 428995 h 1785178"/>
                <a:gd name="connsiteX186" fmla="*/ 260685 w 1791974"/>
                <a:gd name="connsiteY186" fmla="*/ 430687 h 1785178"/>
                <a:gd name="connsiteX187" fmla="*/ 259440 w 1791974"/>
                <a:gd name="connsiteY187" fmla="*/ 437461 h 1785178"/>
                <a:gd name="connsiteX188" fmla="*/ 269799 w 1791974"/>
                <a:gd name="connsiteY188" fmla="*/ 444581 h 1785178"/>
                <a:gd name="connsiteX189" fmla="*/ 273535 w 1791974"/>
                <a:gd name="connsiteY189" fmla="*/ 453646 h 1785178"/>
                <a:gd name="connsiteX190" fmla="*/ 275029 w 1791974"/>
                <a:gd name="connsiteY190" fmla="*/ 454642 h 1785178"/>
                <a:gd name="connsiteX191" fmla="*/ 278068 w 1791974"/>
                <a:gd name="connsiteY191" fmla="*/ 456684 h 1785178"/>
                <a:gd name="connsiteX192" fmla="*/ 282103 w 1791974"/>
                <a:gd name="connsiteY192" fmla="*/ 460467 h 1785178"/>
                <a:gd name="connsiteX193" fmla="*/ 288377 w 1791974"/>
                <a:gd name="connsiteY193" fmla="*/ 459222 h 1785178"/>
                <a:gd name="connsiteX194" fmla="*/ 289922 w 1791974"/>
                <a:gd name="connsiteY194" fmla="*/ 456981 h 1785178"/>
                <a:gd name="connsiteX195" fmla="*/ 294903 w 1791974"/>
                <a:gd name="connsiteY195" fmla="*/ 446075 h 1785178"/>
                <a:gd name="connsiteX196" fmla="*/ 304118 w 1791974"/>
                <a:gd name="connsiteY196" fmla="*/ 465349 h 1785178"/>
                <a:gd name="connsiteX197" fmla="*/ 311041 w 1791974"/>
                <a:gd name="connsiteY197" fmla="*/ 471275 h 1785178"/>
                <a:gd name="connsiteX198" fmla="*/ 313929 w 1791974"/>
                <a:gd name="connsiteY198" fmla="*/ 471921 h 1785178"/>
                <a:gd name="connsiteX199" fmla="*/ 315971 w 1791974"/>
                <a:gd name="connsiteY199" fmla="*/ 468883 h 1785178"/>
                <a:gd name="connsiteX200" fmla="*/ 319060 w 1791974"/>
                <a:gd name="connsiteY200" fmla="*/ 451256 h 1785178"/>
                <a:gd name="connsiteX201" fmla="*/ 337938 w 1791974"/>
                <a:gd name="connsiteY201" fmla="*/ 450806 h 1785178"/>
                <a:gd name="connsiteX202" fmla="*/ 350838 w 1791974"/>
                <a:gd name="connsiteY202" fmla="*/ 435418 h 1785178"/>
                <a:gd name="connsiteX203" fmla="*/ 353079 w 1791974"/>
                <a:gd name="connsiteY203" fmla="*/ 431434 h 1785178"/>
                <a:gd name="connsiteX204" fmla="*/ 353079 w 1791974"/>
                <a:gd name="connsiteY204" fmla="*/ 408528 h 1785178"/>
                <a:gd name="connsiteX205" fmla="*/ 340227 w 1791974"/>
                <a:gd name="connsiteY205" fmla="*/ 409723 h 1785178"/>
                <a:gd name="connsiteX206" fmla="*/ 338733 w 1791974"/>
                <a:gd name="connsiteY206" fmla="*/ 408727 h 1785178"/>
                <a:gd name="connsiteX207" fmla="*/ 331412 w 1791974"/>
                <a:gd name="connsiteY207" fmla="*/ 408229 h 1785178"/>
                <a:gd name="connsiteX208" fmla="*/ 335895 w 1791974"/>
                <a:gd name="connsiteY208" fmla="*/ 424364 h 1785178"/>
                <a:gd name="connsiteX209" fmla="*/ 334899 w 1791974"/>
                <a:gd name="connsiteY209" fmla="*/ 425858 h 1785178"/>
                <a:gd name="connsiteX210" fmla="*/ 331961 w 1791974"/>
                <a:gd name="connsiteY210" fmla="*/ 431585 h 1785178"/>
                <a:gd name="connsiteX211" fmla="*/ 328124 w 1791974"/>
                <a:gd name="connsiteY211" fmla="*/ 435519 h 1785178"/>
                <a:gd name="connsiteX212" fmla="*/ 309398 w 1791974"/>
                <a:gd name="connsiteY212" fmla="*/ 429543 h 1785178"/>
                <a:gd name="connsiteX213" fmla="*/ 308651 w 1791974"/>
                <a:gd name="connsiteY213" fmla="*/ 429045 h 1785178"/>
                <a:gd name="connsiteX214" fmla="*/ 310990 w 1791974"/>
                <a:gd name="connsiteY214" fmla="*/ 407631 h 1785178"/>
                <a:gd name="connsiteX215" fmla="*/ 306957 w 1791974"/>
                <a:gd name="connsiteY215" fmla="*/ 403847 h 1785178"/>
                <a:gd name="connsiteX216" fmla="*/ 287034 w 1791974"/>
                <a:gd name="connsiteY216" fmla="*/ 402502 h 1785178"/>
                <a:gd name="connsiteX217" fmla="*/ 285489 w 1791974"/>
                <a:gd name="connsiteY217" fmla="*/ 404793 h 1785178"/>
                <a:gd name="connsiteX218" fmla="*/ 292463 w 1791974"/>
                <a:gd name="connsiteY218" fmla="*/ 412163 h 1785178"/>
                <a:gd name="connsiteX219" fmla="*/ 291766 w 1791974"/>
                <a:gd name="connsiteY219" fmla="*/ 413358 h 1785178"/>
                <a:gd name="connsiteX220" fmla="*/ 288777 w 1791974"/>
                <a:gd name="connsiteY220" fmla="*/ 411366 h 1785178"/>
                <a:gd name="connsiteX221" fmla="*/ 277122 w 1791974"/>
                <a:gd name="connsiteY221" fmla="*/ 401008 h 1785178"/>
                <a:gd name="connsiteX222" fmla="*/ 275429 w 1791974"/>
                <a:gd name="connsiteY222" fmla="*/ 400211 h 1785178"/>
                <a:gd name="connsiteX223" fmla="*/ 269850 w 1791974"/>
                <a:gd name="connsiteY223" fmla="*/ 398717 h 1785178"/>
                <a:gd name="connsiteX224" fmla="*/ 272191 w 1791974"/>
                <a:gd name="connsiteY224" fmla="*/ 390401 h 1785178"/>
                <a:gd name="connsiteX225" fmla="*/ 270946 w 1791974"/>
                <a:gd name="connsiteY225" fmla="*/ 380791 h 1785178"/>
                <a:gd name="connsiteX226" fmla="*/ 263125 w 1791974"/>
                <a:gd name="connsiteY226" fmla="*/ 377752 h 1785178"/>
                <a:gd name="connsiteX227" fmla="*/ 255654 w 1791974"/>
                <a:gd name="connsiteY227" fmla="*/ 386915 h 1785178"/>
                <a:gd name="connsiteX228" fmla="*/ 247785 w 1791974"/>
                <a:gd name="connsiteY228" fmla="*/ 396875 h 1785178"/>
                <a:gd name="connsiteX229" fmla="*/ 248980 w 1791974"/>
                <a:gd name="connsiteY229" fmla="*/ 401855 h 1785178"/>
                <a:gd name="connsiteX230" fmla="*/ 247936 w 1791974"/>
                <a:gd name="connsiteY230" fmla="*/ 403349 h 1785178"/>
                <a:gd name="connsiteX231" fmla="*/ 244348 w 1791974"/>
                <a:gd name="connsiteY231" fmla="*/ 410769 h 1785178"/>
                <a:gd name="connsiteX232" fmla="*/ 243601 w 1791974"/>
                <a:gd name="connsiteY232" fmla="*/ 411416 h 1785178"/>
                <a:gd name="connsiteX233" fmla="*/ 237375 w 1791974"/>
                <a:gd name="connsiteY233" fmla="*/ 419283 h 1785178"/>
                <a:gd name="connsiteX234" fmla="*/ 234537 w 1791974"/>
                <a:gd name="connsiteY234" fmla="*/ 425011 h 1785178"/>
                <a:gd name="connsiteX235" fmla="*/ 259440 w 1791974"/>
                <a:gd name="connsiteY235" fmla="*/ 412213 h 1785178"/>
                <a:gd name="connsiteX236" fmla="*/ 276722 w 1791974"/>
                <a:gd name="connsiteY236" fmla="*/ 501552 h 1785178"/>
                <a:gd name="connsiteX237" fmla="*/ 273736 w 1791974"/>
                <a:gd name="connsiteY237" fmla="*/ 499510 h 1785178"/>
                <a:gd name="connsiteX238" fmla="*/ 274234 w 1791974"/>
                <a:gd name="connsiteY238" fmla="*/ 495476 h 1785178"/>
                <a:gd name="connsiteX239" fmla="*/ 275230 w 1791974"/>
                <a:gd name="connsiteY239" fmla="*/ 493982 h 1785178"/>
                <a:gd name="connsiteX240" fmla="*/ 275728 w 1791974"/>
                <a:gd name="connsiteY240" fmla="*/ 493235 h 1785178"/>
                <a:gd name="connsiteX241" fmla="*/ 282302 w 1791974"/>
                <a:gd name="connsiteY241" fmla="*/ 486662 h 1785178"/>
                <a:gd name="connsiteX242" fmla="*/ 296447 w 1791974"/>
                <a:gd name="connsiteY242" fmla="*/ 485219 h 1785178"/>
                <a:gd name="connsiteX243" fmla="*/ 299436 w 1791974"/>
                <a:gd name="connsiteY243" fmla="*/ 500157 h 1785178"/>
                <a:gd name="connsiteX244" fmla="*/ 298389 w 1791974"/>
                <a:gd name="connsiteY244" fmla="*/ 501651 h 1785178"/>
                <a:gd name="connsiteX245" fmla="*/ 296148 w 1791974"/>
                <a:gd name="connsiteY245" fmla="*/ 503394 h 1785178"/>
                <a:gd name="connsiteX246" fmla="*/ 278217 w 1791974"/>
                <a:gd name="connsiteY246" fmla="*/ 502348 h 1785178"/>
                <a:gd name="connsiteX247" fmla="*/ 276722 w 1791974"/>
                <a:gd name="connsiteY247" fmla="*/ 501351 h 1785178"/>
                <a:gd name="connsiteX248" fmla="*/ 607345 w 1791974"/>
                <a:gd name="connsiteY248" fmla="*/ 248973 h 1785178"/>
                <a:gd name="connsiteX249" fmla="*/ 611481 w 1791974"/>
                <a:gd name="connsiteY249" fmla="*/ 245189 h 1785178"/>
                <a:gd name="connsiteX250" fmla="*/ 615712 w 1791974"/>
                <a:gd name="connsiteY250" fmla="*/ 248127 h 1785178"/>
                <a:gd name="connsiteX251" fmla="*/ 624977 w 1791974"/>
                <a:gd name="connsiteY251" fmla="*/ 255696 h 1785178"/>
                <a:gd name="connsiteX252" fmla="*/ 622238 w 1791974"/>
                <a:gd name="connsiteY252" fmla="*/ 264760 h 1785178"/>
                <a:gd name="connsiteX253" fmla="*/ 622587 w 1791974"/>
                <a:gd name="connsiteY253" fmla="*/ 265555 h 1785178"/>
                <a:gd name="connsiteX254" fmla="*/ 623334 w 1791974"/>
                <a:gd name="connsiteY254" fmla="*/ 267150 h 1785178"/>
                <a:gd name="connsiteX255" fmla="*/ 630655 w 1791974"/>
                <a:gd name="connsiteY255" fmla="*/ 272628 h 1785178"/>
                <a:gd name="connsiteX256" fmla="*/ 633445 w 1791974"/>
                <a:gd name="connsiteY256" fmla="*/ 272628 h 1785178"/>
                <a:gd name="connsiteX257" fmla="*/ 635885 w 1791974"/>
                <a:gd name="connsiteY257" fmla="*/ 271531 h 1785178"/>
                <a:gd name="connsiteX258" fmla="*/ 644104 w 1791974"/>
                <a:gd name="connsiteY258" fmla="*/ 265905 h 1785178"/>
                <a:gd name="connsiteX259" fmla="*/ 646544 w 1791974"/>
                <a:gd name="connsiteY259" fmla="*/ 264808 h 1785178"/>
                <a:gd name="connsiteX260" fmla="*/ 649683 w 1791974"/>
                <a:gd name="connsiteY260" fmla="*/ 269192 h 1785178"/>
                <a:gd name="connsiteX261" fmla="*/ 637181 w 1791974"/>
                <a:gd name="connsiteY261" fmla="*/ 278752 h 1785178"/>
                <a:gd name="connsiteX262" fmla="*/ 636383 w 1791974"/>
                <a:gd name="connsiteY262" fmla="*/ 279102 h 1785178"/>
                <a:gd name="connsiteX263" fmla="*/ 630605 w 1791974"/>
                <a:gd name="connsiteY263" fmla="*/ 283634 h 1785178"/>
                <a:gd name="connsiteX264" fmla="*/ 630904 w 1791974"/>
                <a:gd name="connsiteY264" fmla="*/ 286471 h 1785178"/>
                <a:gd name="connsiteX265" fmla="*/ 631601 w 1791974"/>
                <a:gd name="connsiteY265" fmla="*/ 288066 h 1785178"/>
                <a:gd name="connsiteX266" fmla="*/ 643107 w 1791974"/>
                <a:gd name="connsiteY266" fmla="*/ 289759 h 1785178"/>
                <a:gd name="connsiteX267" fmla="*/ 654463 w 1791974"/>
                <a:gd name="connsiteY267" fmla="*/ 284779 h 1785178"/>
                <a:gd name="connsiteX268" fmla="*/ 657104 w 1791974"/>
                <a:gd name="connsiteY268" fmla="*/ 288514 h 1785178"/>
                <a:gd name="connsiteX269" fmla="*/ 663280 w 1791974"/>
                <a:gd name="connsiteY269" fmla="*/ 301910 h 1785178"/>
                <a:gd name="connsiteX270" fmla="*/ 666865 w 1791974"/>
                <a:gd name="connsiteY270" fmla="*/ 301261 h 1785178"/>
                <a:gd name="connsiteX271" fmla="*/ 671547 w 1791974"/>
                <a:gd name="connsiteY271" fmla="*/ 285475 h 1785178"/>
                <a:gd name="connsiteX272" fmla="*/ 670800 w 1791974"/>
                <a:gd name="connsiteY272" fmla="*/ 283883 h 1785178"/>
                <a:gd name="connsiteX273" fmla="*/ 670053 w 1791974"/>
                <a:gd name="connsiteY273" fmla="*/ 282238 h 1785178"/>
                <a:gd name="connsiteX274" fmla="*/ 670352 w 1791974"/>
                <a:gd name="connsiteY274" fmla="*/ 276262 h 1785178"/>
                <a:gd name="connsiteX275" fmla="*/ 671947 w 1791974"/>
                <a:gd name="connsiteY275" fmla="*/ 275566 h 1785178"/>
                <a:gd name="connsiteX276" fmla="*/ 675184 w 1791974"/>
                <a:gd name="connsiteY276" fmla="*/ 274122 h 1785178"/>
                <a:gd name="connsiteX277" fmla="*/ 678221 w 1791974"/>
                <a:gd name="connsiteY277" fmla="*/ 267847 h 1785178"/>
                <a:gd name="connsiteX278" fmla="*/ 676727 w 1791974"/>
                <a:gd name="connsiteY278" fmla="*/ 264808 h 1785178"/>
                <a:gd name="connsiteX279" fmla="*/ 663977 w 1791974"/>
                <a:gd name="connsiteY279" fmla="*/ 264808 h 1785178"/>
                <a:gd name="connsiteX280" fmla="*/ 659346 w 1791974"/>
                <a:gd name="connsiteY280" fmla="*/ 259083 h 1785178"/>
                <a:gd name="connsiteX281" fmla="*/ 662830 w 1791974"/>
                <a:gd name="connsiteY281" fmla="*/ 253605 h 1785178"/>
                <a:gd name="connsiteX282" fmla="*/ 667811 w 1791974"/>
                <a:gd name="connsiteY282" fmla="*/ 251414 h 1785178"/>
                <a:gd name="connsiteX283" fmla="*/ 667811 w 1791974"/>
                <a:gd name="connsiteY283" fmla="*/ 249422 h 1785178"/>
                <a:gd name="connsiteX284" fmla="*/ 653666 w 1791974"/>
                <a:gd name="connsiteY284" fmla="*/ 242101 h 1785178"/>
                <a:gd name="connsiteX285" fmla="*/ 657851 w 1791974"/>
                <a:gd name="connsiteY285" fmla="*/ 232141 h 1785178"/>
                <a:gd name="connsiteX286" fmla="*/ 658149 w 1791974"/>
                <a:gd name="connsiteY286" fmla="*/ 221484 h 1785178"/>
                <a:gd name="connsiteX287" fmla="*/ 688034 w 1791974"/>
                <a:gd name="connsiteY287" fmla="*/ 216504 h 1785178"/>
                <a:gd name="connsiteX288" fmla="*/ 691770 w 1791974"/>
                <a:gd name="connsiteY288" fmla="*/ 227510 h 1785178"/>
                <a:gd name="connsiteX289" fmla="*/ 698593 w 1791974"/>
                <a:gd name="connsiteY289" fmla="*/ 242051 h 1785178"/>
                <a:gd name="connsiteX290" fmla="*/ 699289 w 1791974"/>
                <a:gd name="connsiteY290" fmla="*/ 243695 h 1785178"/>
                <a:gd name="connsiteX291" fmla="*/ 699289 w 1791974"/>
                <a:gd name="connsiteY291" fmla="*/ 250467 h 1785178"/>
                <a:gd name="connsiteX292" fmla="*/ 706114 w 1791974"/>
                <a:gd name="connsiteY292" fmla="*/ 263812 h 1785178"/>
                <a:gd name="connsiteX293" fmla="*/ 708554 w 1791974"/>
                <a:gd name="connsiteY293" fmla="*/ 277507 h 1785178"/>
                <a:gd name="connsiteX294" fmla="*/ 706464 w 1791974"/>
                <a:gd name="connsiteY294" fmla="*/ 279401 h 1785178"/>
                <a:gd name="connsiteX295" fmla="*/ 704869 w 1791974"/>
                <a:gd name="connsiteY295" fmla="*/ 280148 h 1785178"/>
                <a:gd name="connsiteX296" fmla="*/ 699191 w 1791974"/>
                <a:gd name="connsiteY296" fmla="*/ 282736 h 1785178"/>
                <a:gd name="connsiteX297" fmla="*/ 697448 w 1791974"/>
                <a:gd name="connsiteY297" fmla="*/ 285425 h 1785178"/>
                <a:gd name="connsiteX298" fmla="*/ 707410 w 1791974"/>
                <a:gd name="connsiteY298" fmla="*/ 294588 h 1785178"/>
                <a:gd name="connsiteX299" fmla="*/ 707757 w 1791974"/>
                <a:gd name="connsiteY299" fmla="*/ 295435 h 1785178"/>
                <a:gd name="connsiteX300" fmla="*/ 708504 w 1791974"/>
                <a:gd name="connsiteY300" fmla="*/ 297030 h 1785178"/>
                <a:gd name="connsiteX301" fmla="*/ 719910 w 1791974"/>
                <a:gd name="connsiteY301" fmla="*/ 300715 h 1785178"/>
                <a:gd name="connsiteX302" fmla="*/ 723945 w 1791974"/>
                <a:gd name="connsiteY302" fmla="*/ 298871 h 1785178"/>
                <a:gd name="connsiteX303" fmla="*/ 725588 w 1791974"/>
                <a:gd name="connsiteY303" fmla="*/ 298174 h 1785178"/>
                <a:gd name="connsiteX304" fmla="*/ 730569 w 1791974"/>
                <a:gd name="connsiteY304" fmla="*/ 274519 h 1785178"/>
                <a:gd name="connsiteX305" fmla="*/ 727183 w 1791974"/>
                <a:gd name="connsiteY305" fmla="*/ 247629 h 1785178"/>
                <a:gd name="connsiteX306" fmla="*/ 725739 w 1791974"/>
                <a:gd name="connsiteY306" fmla="*/ 244392 h 1785178"/>
                <a:gd name="connsiteX307" fmla="*/ 718964 w 1791974"/>
                <a:gd name="connsiteY307" fmla="*/ 224970 h 1785178"/>
                <a:gd name="connsiteX308" fmla="*/ 710547 w 1791974"/>
                <a:gd name="connsiteY308" fmla="*/ 206295 h 1785178"/>
                <a:gd name="connsiteX309" fmla="*/ 705566 w 1791974"/>
                <a:gd name="connsiteY309" fmla="*/ 194942 h 1785178"/>
                <a:gd name="connsiteX310" fmla="*/ 677773 w 1791974"/>
                <a:gd name="connsiteY310" fmla="*/ 191805 h 1785178"/>
                <a:gd name="connsiteX311" fmla="*/ 657851 w 1791974"/>
                <a:gd name="connsiteY311" fmla="*/ 201765 h 1785178"/>
                <a:gd name="connsiteX312" fmla="*/ 629161 w 1791974"/>
                <a:gd name="connsiteY312" fmla="*/ 218297 h 1785178"/>
                <a:gd name="connsiteX313" fmla="*/ 614867 w 1791974"/>
                <a:gd name="connsiteY313" fmla="*/ 225569 h 1785178"/>
                <a:gd name="connsiteX314" fmla="*/ 619848 w 1791974"/>
                <a:gd name="connsiteY314" fmla="*/ 210628 h 1785178"/>
                <a:gd name="connsiteX315" fmla="*/ 619101 w 1791974"/>
                <a:gd name="connsiteY315" fmla="*/ 209034 h 1785178"/>
                <a:gd name="connsiteX316" fmla="*/ 620844 w 1791974"/>
                <a:gd name="connsiteY316" fmla="*/ 201515 h 1785178"/>
                <a:gd name="connsiteX317" fmla="*/ 622238 w 1791974"/>
                <a:gd name="connsiteY317" fmla="*/ 200768 h 1785178"/>
                <a:gd name="connsiteX318" fmla="*/ 631203 w 1791974"/>
                <a:gd name="connsiteY318" fmla="*/ 196735 h 1785178"/>
                <a:gd name="connsiteX319" fmla="*/ 632798 w 1791974"/>
                <a:gd name="connsiteY319" fmla="*/ 196038 h 1785178"/>
                <a:gd name="connsiteX320" fmla="*/ 639920 w 1791974"/>
                <a:gd name="connsiteY320" fmla="*/ 187970 h 1785178"/>
                <a:gd name="connsiteX321" fmla="*/ 641563 w 1791974"/>
                <a:gd name="connsiteY321" fmla="*/ 187223 h 1785178"/>
                <a:gd name="connsiteX322" fmla="*/ 645598 w 1791974"/>
                <a:gd name="connsiteY322" fmla="*/ 185381 h 1785178"/>
                <a:gd name="connsiteX323" fmla="*/ 649185 w 1791974"/>
                <a:gd name="connsiteY323" fmla="*/ 175969 h 1785178"/>
                <a:gd name="connsiteX324" fmla="*/ 638376 w 1791974"/>
                <a:gd name="connsiteY324" fmla="*/ 168598 h 1785178"/>
                <a:gd name="connsiteX325" fmla="*/ 636783 w 1791974"/>
                <a:gd name="connsiteY325" fmla="*/ 169345 h 1785178"/>
                <a:gd name="connsiteX326" fmla="*/ 631802 w 1791974"/>
                <a:gd name="connsiteY326" fmla="*/ 171537 h 1785178"/>
                <a:gd name="connsiteX327" fmla="*/ 625526 w 1791974"/>
                <a:gd name="connsiteY327" fmla="*/ 168449 h 1785178"/>
                <a:gd name="connsiteX328" fmla="*/ 622637 w 1791974"/>
                <a:gd name="connsiteY328" fmla="*/ 170740 h 1785178"/>
                <a:gd name="connsiteX329" fmla="*/ 622637 w 1791974"/>
                <a:gd name="connsiteY329" fmla="*/ 177512 h 1785178"/>
                <a:gd name="connsiteX330" fmla="*/ 619350 w 1791974"/>
                <a:gd name="connsiteY330" fmla="*/ 176168 h 1785178"/>
                <a:gd name="connsiteX331" fmla="*/ 619000 w 1791974"/>
                <a:gd name="connsiteY331" fmla="*/ 175371 h 1785178"/>
                <a:gd name="connsiteX332" fmla="*/ 616610 w 1791974"/>
                <a:gd name="connsiteY332" fmla="*/ 165710 h 1785178"/>
                <a:gd name="connsiteX333" fmla="*/ 608492 w 1791974"/>
                <a:gd name="connsiteY333" fmla="*/ 147833 h 1785178"/>
                <a:gd name="connsiteX334" fmla="*/ 607793 w 1791974"/>
                <a:gd name="connsiteY334" fmla="*/ 146239 h 1785178"/>
                <a:gd name="connsiteX335" fmla="*/ 592852 w 1791974"/>
                <a:gd name="connsiteY335" fmla="*/ 141259 h 1785178"/>
                <a:gd name="connsiteX336" fmla="*/ 586974 w 1791974"/>
                <a:gd name="connsiteY336" fmla="*/ 147833 h 1785178"/>
                <a:gd name="connsiteX337" fmla="*/ 589763 w 1791974"/>
                <a:gd name="connsiteY337" fmla="*/ 158290 h 1785178"/>
                <a:gd name="connsiteX338" fmla="*/ 593748 w 1791974"/>
                <a:gd name="connsiteY338" fmla="*/ 167204 h 1785178"/>
                <a:gd name="connsiteX339" fmla="*/ 595293 w 1791974"/>
                <a:gd name="connsiteY339" fmla="*/ 179206 h 1785178"/>
                <a:gd name="connsiteX340" fmla="*/ 595990 w 1791974"/>
                <a:gd name="connsiteY340" fmla="*/ 180849 h 1785178"/>
                <a:gd name="connsiteX341" fmla="*/ 597833 w 1791974"/>
                <a:gd name="connsiteY341" fmla="*/ 184883 h 1785178"/>
                <a:gd name="connsiteX342" fmla="*/ 598530 w 1791974"/>
                <a:gd name="connsiteY342" fmla="*/ 186526 h 1785178"/>
                <a:gd name="connsiteX343" fmla="*/ 596339 w 1791974"/>
                <a:gd name="connsiteY343" fmla="*/ 192402 h 1785178"/>
                <a:gd name="connsiteX344" fmla="*/ 587373 w 1791974"/>
                <a:gd name="connsiteY344" fmla="*/ 196436 h 1785178"/>
                <a:gd name="connsiteX345" fmla="*/ 585779 w 1791974"/>
                <a:gd name="connsiteY345" fmla="*/ 197133 h 1785178"/>
                <a:gd name="connsiteX346" fmla="*/ 583537 w 1791974"/>
                <a:gd name="connsiteY346" fmla="*/ 203060 h 1785178"/>
                <a:gd name="connsiteX347" fmla="*/ 584634 w 1791974"/>
                <a:gd name="connsiteY347" fmla="*/ 205450 h 1785178"/>
                <a:gd name="connsiteX348" fmla="*/ 600274 w 1791974"/>
                <a:gd name="connsiteY348" fmla="*/ 212122 h 1785178"/>
                <a:gd name="connsiteX349" fmla="*/ 595293 w 1791974"/>
                <a:gd name="connsiteY349" fmla="*/ 250517 h 1785178"/>
                <a:gd name="connsiteX350" fmla="*/ 592553 w 1791974"/>
                <a:gd name="connsiteY350" fmla="*/ 248824 h 1785178"/>
                <a:gd name="connsiteX351" fmla="*/ 592204 w 1791974"/>
                <a:gd name="connsiteY351" fmla="*/ 248027 h 1785178"/>
                <a:gd name="connsiteX352" fmla="*/ 588619 w 1791974"/>
                <a:gd name="connsiteY352" fmla="*/ 246683 h 1785178"/>
                <a:gd name="connsiteX353" fmla="*/ 587024 w 1791974"/>
                <a:gd name="connsiteY353" fmla="*/ 247380 h 1785178"/>
                <a:gd name="connsiteX354" fmla="*/ 586028 w 1791974"/>
                <a:gd name="connsiteY354" fmla="*/ 271234 h 1785178"/>
                <a:gd name="connsiteX355" fmla="*/ 591009 w 1791974"/>
                <a:gd name="connsiteY355" fmla="*/ 293393 h 1785178"/>
                <a:gd name="connsiteX356" fmla="*/ 598130 w 1791974"/>
                <a:gd name="connsiteY356" fmla="*/ 311669 h 1785178"/>
                <a:gd name="connsiteX357" fmla="*/ 600822 w 1791974"/>
                <a:gd name="connsiteY357" fmla="*/ 317297 h 1785178"/>
                <a:gd name="connsiteX358" fmla="*/ 608540 w 1791974"/>
                <a:gd name="connsiteY358" fmla="*/ 337215 h 1785178"/>
                <a:gd name="connsiteX359" fmla="*/ 621043 w 1791974"/>
                <a:gd name="connsiteY359" fmla="*/ 349218 h 1785178"/>
                <a:gd name="connsiteX360" fmla="*/ 624280 w 1791974"/>
                <a:gd name="connsiteY360" fmla="*/ 347724 h 1785178"/>
                <a:gd name="connsiteX361" fmla="*/ 626871 w 1791974"/>
                <a:gd name="connsiteY361" fmla="*/ 323123 h 1785178"/>
                <a:gd name="connsiteX362" fmla="*/ 613373 w 1791974"/>
                <a:gd name="connsiteY362" fmla="*/ 293245 h 1785178"/>
                <a:gd name="connsiteX363" fmla="*/ 604706 w 1791974"/>
                <a:gd name="connsiteY363" fmla="*/ 274670 h 1785178"/>
                <a:gd name="connsiteX364" fmla="*/ 596588 w 1791974"/>
                <a:gd name="connsiteY364" fmla="*/ 255894 h 1785178"/>
                <a:gd name="connsiteX365" fmla="*/ 599028 w 1791974"/>
                <a:gd name="connsiteY365" fmla="*/ 254800 h 1785178"/>
                <a:gd name="connsiteX366" fmla="*/ 607247 w 1791974"/>
                <a:gd name="connsiteY366" fmla="*/ 249173 h 1785178"/>
                <a:gd name="connsiteX367" fmla="*/ 636582 w 1791974"/>
                <a:gd name="connsiteY367" fmla="*/ 244591 h 1785178"/>
                <a:gd name="connsiteX368" fmla="*/ 635487 w 1791974"/>
                <a:gd name="connsiteY368" fmla="*/ 242201 h 1785178"/>
                <a:gd name="connsiteX369" fmla="*/ 622985 w 1791974"/>
                <a:gd name="connsiteY369" fmla="*/ 236075 h 1785178"/>
                <a:gd name="connsiteX370" fmla="*/ 631951 w 1791974"/>
                <a:gd name="connsiteY370" fmla="*/ 232091 h 1785178"/>
                <a:gd name="connsiteX371" fmla="*/ 632647 w 1791974"/>
                <a:gd name="connsiteY371" fmla="*/ 233685 h 1785178"/>
                <a:gd name="connsiteX372" fmla="*/ 635088 w 1791974"/>
                <a:gd name="connsiteY372" fmla="*/ 232589 h 1785178"/>
                <a:gd name="connsiteX373" fmla="*/ 637181 w 1791974"/>
                <a:gd name="connsiteY373" fmla="*/ 230697 h 1785178"/>
                <a:gd name="connsiteX374" fmla="*/ 641414 w 1791974"/>
                <a:gd name="connsiteY374" fmla="*/ 233635 h 1785178"/>
                <a:gd name="connsiteX375" fmla="*/ 642161 w 1791974"/>
                <a:gd name="connsiteY375" fmla="*/ 235280 h 1785178"/>
                <a:gd name="connsiteX376" fmla="*/ 638924 w 1791974"/>
                <a:gd name="connsiteY376" fmla="*/ 245238 h 1785178"/>
                <a:gd name="connsiteX377" fmla="*/ 638924 w 1791974"/>
                <a:gd name="connsiteY377" fmla="*/ 251214 h 1785178"/>
                <a:gd name="connsiteX378" fmla="*/ 636184 w 1791974"/>
                <a:gd name="connsiteY378" fmla="*/ 249521 h 1785178"/>
                <a:gd name="connsiteX379" fmla="*/ 636783 w 1791974"/>
                <a:gd name="connsiteY379" fmla="*/ 244541 h 1785178"/>
                <a:gd name="connsiteX380" fmla="*/ 1086642 w 1791974"/>
                <a:gd name="connsiteY380" fmla="*/ 250218 h 1785178"/>
                <a:gd name="connsiteX381" fmla="*/ 1077130 w 1791974"/>
                <a:gd name="connsiteY381" fmla="*/ 256443 h 1785178"/>
                <a:gd name="connsiteX382" fmla="*/ 1067617 w 1791974"/>
                <a:gd name="connsiteY382" fmla="*/ 262617 h 1785178"/>
                <a:gd name="connsiteX383" fmla="*/ 1064281 w 1791974"/>
                <a:gd name="connsiteY383" fmla="*/ 261523 h 1785178"/>
                <a:gd name="connsiteX384" fmla="*/ 1057954 w 1791974"/>
                <a:gd name="connsiteY384" fmla="*/ 268445 h 1785178"/>
                <a:gd name="connsiteX385" fmla="*/ 1053222 w 1791974"/>
                <a:gd name="connsiteY385" fmla="*/ 268893 h 1785178"/>
                <a:gd name="connsiteX386" fmla="*/ 1049637 w 1791974"/>
                <a:gd name="connsiteY386" fmla="*/ 271383 h 1785178"/>
                <a:gd name="connsiteX387" fmla="*/ 1032951 w 1791974"/>
                <a:gd name="connsiteY387" fmla="*/ 277359 h 1785178"/>
                <a:gd name="connsiteX388" fmla="*/ 1031854 w 1791974"/>
                <a:gd name="connsiteY388" fmla="*/ 280744 h 1785178"/>
                <a:gd name="connsiteX389" fmla="*/ 1034146 w 1791974"/>
                <a:gd name="connsiteY389" fmla="*/ 282339 h 1785178"/>
                <a:gd name="connsiteX390" fmla="*/ 1035791 w 1791974"/>
                <a:gd name="connsiteY390" fmla="*/ 282935 h 1785178"/>
                <a:gd name="connsiteX391" fmla="*/ 1063035 w 1791974"/>
                <a:gd name="connsiteY391" fmla="*/ 281242 h 1785178"/>
                <a:gd name="connsiteX392" fmla="*/ 1075686 w 1791974"/>
                <a:gd name="connsiteY392" fmla="*/ 278554 h 1785178"/>
                <a:gd name="connsiteX393" fmla="*/ 1087689 w 1791974"/>
                <a:gd name="connsiteY393" fmla="*/ 274570 h 1785178"/>
                <a:gd name="connsiteX394" fmla="*/ 1108858 w 1791974"/>
                <a:gd name="connsiteY394" fmla="*/ 260874 h 1785178"/>
                <a:gd name="connsiteX395" fmla="*/ 1128034 w 1791974"/>
                <a:gd name="connsiteY395" fmla="*/ 243296 h 1785178"/>
                <a:gd name="connsiteX396" fmla="*/ 1136401 w 1791974"/>
                <a:gd name="connsiteY396" fmla="*/ 234830 h 1785178"/>
                <a:gd name="connsiteX397" fmla="*/ 1137845 w 1791974"/>
                <a:gd name="connsiteY397" fmla="*/ 244790 h 1785178"/>
                <a:gd name="connsiteX398" fmla="*/ 1137297 w 1791974"/>
                <a:gd name="connsiteY398" fmla="*/ 246483 h 1785178"/>
                <a:gd name="connsiteX399" fmla="*/ 1141433 w 1791974"/>
                <a:gd name="connsiteY399" fmla="*/ 268943 h 1785178"/>
                <a:gd name="connsiteX400" fmla="*/ 1144170 w 1791974"/>
                <a:gd name="connsiteY400" fmla="*/ 280196 h 1785178"/>
                <a:gd name="connsiteX401" fmla="*/ 1146960 w 1791974"/>
                <a:gd name="connsiteY401" fmla="*/ 290755 h 1785178"/>
                <a:gd name="connsiteX402" fmla="*/ 1156373 w 1791974"/>
                <a:gd name="connsiteY402" fmla="*/ 310673 h 1785178"/>
                <a:gd name="connsiteX403" fmla="*/ 1174702 w 1791974"/>
                <a:gd name="connsiteY403" fmla="*/ 325962 h 1785178"/>
                <a:gd name="connsiteX404" fmla="*/ 1192334 w 1791974"/>
                <a:gd name="connsiteY404" fmla="*/ 325962 h 1785178"/>
                <a:gd name="connsiteX405" fmla="*/ 1187056 w 1791974"/>
                <a:gd name="connsiteY405" fmla="*/ 311769 h 1785178"/>
                <a:gd name="connsiteX406" fmla="*/ 1180282 w 1791974"/>
                <a:gd name="connsiteY406" fmla="*/ 299070 h 1785178"/>
                <a:gd name="connsiteX407" fmla="*/ 1166833 w 1791974"/>
                <a:gd name="connsiteY407" fmla="*/ 273574 h 1785178"/>
                <a:gd name="connsiteX408" fmla="*/ 1156871 w 1791974"/>
                <a:gd name="connsiteY408" fmla="*/ 246483 h 1785178"/>
                <a:gd name="connsiteX409" fmla="*/ 1154182 w 1791974"/>
                <a:gd name="connsiteY409" fmla="*/ 231545 h 1785178"/>
                <a:gd name="connsiteX410" fmla="*/ 1152987 w 1791974"/>
                <a:gd name="connsiteY410" fmla="*/ 223725 h 1785178"/>
                <a:gd name="connsiteX411" fmla="*/ 1150796 w 1791974"/>
                <a:gd name="connsiteY411" fmla="*/ 217102 h 1785178"/>
                <a:gd name="connsiteX412" fmla="*/ 1164592 w 1791974"/>
                <a:gd name="connsiteY412" fmla="*/ 220639 h 1785178"/>
                <a:gd name="connsiteX413" fmla="*/ 1168775 w 1791974"/>
                <a:gd name="connsiteY413" fmla="*/ 222083 h 1785178"/>
                <a:gd name="connsiteX414" fmla="*/ 1194526 w 1791974"/>
                <a:gd name="connsiteY414" fmla="*/ 220239 h 1785178"/>
                <a:gd name="connsiteX415" fmla="*/ 1195074 w 1791974"/>
                <a:gd name="connsiteY415" fmla="*/ 218546 h 1785178"/>
                <a:gd name="connsiteX416" fmla="*/ 1188798 w 1791974"/>
                <a:gd name="connsiteY416" fmla="*/ 200669 h 1785178"/>
                <a:gd name="connsiteX417" fmla="*/ 1182123 w 1791974"/>
                <a:gd name="connsiteY417" fmla="*/ 198478 h 1785178"/>
                <a:gd name="connsiteX418" fmla="*/ 1172164 w 1791974"/>
                <a:gd name="connsiteY418" fmla="*/ 197133 h 1785178"/>
                <a:gd name="connsiteX419" fmla="*/ 1162202 w 1791974"/>
                <a:gd name="connsiteY419" fmla="*/ 193797 h 1785178"/>
                <a:gd name="connsiteX420" fmla="*/ 1168179 w 1791974"/>
                <a:gd name="connsiteY420" fmla="*/ 178857 h 1785178"/>
                <a:gd name="connsiteX421" fmla="*/ 1173160 w 1791974"/>
                <a:gd name="connsiteY421" fmla="*/ 162722 h 1785178"/>
                <a:gd name="connsiteX422" fmla="*/ 1178139 w 1791974"/>
                <a:gd name="connsiteY422" fmla="*/ 151368 h 1785178"/>
                <a:gd name="connsiteX423" fmla="*/ 1173409 w 1791974"/>
                <a:gd name="connsiteY423" fmla="*/ 142355 h 1785178"/>
                <a:gd name="connsiteX424" fmla="*/ 1167231 w 1791974"/>
                <a:gd name="connsiteY424" fmla="*/ 141458 h 1785178"/>
                <a:gd name="connsiteX425" fmla="*/ 1162549 w 1791974"/>
                <a:gd name="connsiteY425" fmla="*/ 149974 h 1785178"/>
                <a:gd name="connsiteX426" fmla="*/ 1162252 w 1791974"/>
                <a:gd name="connsiteY426" fmla="*/ 150820 h 1785178"/>
                <a:gd name="connsiteX427" fmla="*/ 1155327 w 1791974"/>
                <a:gd name="connsiteY427" fmla="*/ 163419 h 1785178"/>
                <a:gd name="connsiteX428" fmla="*/ 1153634 w 1791974"/>
                <a:gd name="connsiteY428" fmla="*/ 168399 h 1785178"/>
                <a:gd name="connsiteX429" fmla="*/ 1146411 w 1791974"/>
                <a:gd name="connsiteY429" fmla="*/ 187671 h 1785178"/>
                <a:gd name="connsiteX430" fmla="*/ 1140386 w 1791974"/>
                <a:gd name="connsiteY430" fmla="*/ 186626 h 1785178"/>
                <a:gd name="connsiteX431" fmla="*/ 1139539 w 1791974"/>
                <a:gd name="connsiteY431" fmla="*/ 186626 h 1785178"/>
                <a:gd name="connsiteX432" fmla="*/ 1128332 w 1791974"/>
                <a:gd name="connsiteY432" fmla="*/ 186626 h 1785178"/>
                <a:gd name="connsiteX433" fmla="*/ 1127486 w 1791974"/>
                <a:gd name="connsiteY433" fmla="*/ 186327 h 1785178"/>
                <a:gd name="connsiteX434" fmla="*/ 1119615 w 1791974"/>
                <a:gd name="connsiteY434" fmla="*/ 181895 h 1785178"/>
                <a:gd name="connsiteX435" fmla="*/ 1105371 w 1791974"/>
                <a:gd name="connsiteY435" fmla="*/ 188418 h 1785178"/>
                <a:gd name="connsiteX436" fmla="*/ 1104823 w 1791974"/>
                <a:gd name="connsiteY436" fmla="*/ 190112 h 1785178"/>
                <a:gd name="connsiteX437" fmla="*/ 1111647 w 1791974"/>
                <a:gd name="connsiteY437" fmla="*/ 206295 h 1785178"/>
                <a:gd name="connsiteX438" fmla="*/ 1113341 w 1791974"/>
                <a:gd name="connsiteY438" fmla="*/ 206843 h 1785178"/>
                <a:gd name="connsiteX439" fmla="*/ 1115034 w 1791974"/>
                <a:gd name="connsiteY439" fmla="*/ 207391 h 1785178"/>
                <a:gd name="connsiteX440" fmla="*/ 1129976 w 1791974"/>
                <a:gd name="connsiteY440" fmla="*/ 209582 h 1785178"/>
                <a:gd name="connsiteX441" fmla="*/ 1128332 w 1791974"/>
                <a:gd name="connsiteY441" fmla="*/ 211823 h 1785178"/>
                <a:gd name="connsiteX442" fmla="*/ 1118820 w 1791974"/>
                <a:gd name="connsiteY442" fmla="*/ 223627 h 1785178"/>
                <a:gd name="connsiteX443" fmla="*/ 1109356 w 1791974"/>
                <a:gd name="connsiteY443" fmla="*/ 235328 h 1785178"/>
                <a:gd name="connsiteX444" fmla="*/ 1097301 w 1791974"/>
                <a:gd name="connsiteY444" fmla="*/ 242101 h 1785178"/>
                <a:gd name="connsiteX445" fmla="*/ 1086793 w 1791974"/>
                <a:gd name="connsiteY445" fmla="*/ 250418 h 1785178"/>
                <a:gd name="connsiteX446" fmla="*/ 1524949 w 1791974"/>
                <a:gd name="connsiteY446" fmla="*/ 502199 h 1785178"/>
                <a:gd name="connsiteX447" fmla="*/ 1518623 w 1791974"/>
                <a:gd name="connsiteY447" fmla="*/ 492239 h 1785178"/>
                <a:gd name="connsiteX448" fmla="*/ 1523106 w 1791974"/>
                <a:gd name="connsiteY448" fmla="*/ 492538 h 1785178"/>
                <a:gd name="connsiteX449" fmla="*/ 1524600 w 1791974"/>
                <a:gd name="connsiteY449" fmla="*/ 491592 h 1785178"/>
                <a:gd name="connsiteX450" fmla="*/ 1525397 w 1791974"/>
                <a:gd name="connsiteY450" fmla="*/ 491094 h 1785178"/>
                <a:gd name="connsiteX451" fmla="*/ 1526841 w 1791974"/>
                <a:gd name="connsiteY451" fmla="*/ 490098 h 1785178"/>
                <a:gd name="connsiteX452" fmla="*/ 1534114 w 1791974"/>
                <a:gd name="connsiteY452" fmla="*/ 489799 h 1785178"/>
                <a:gd name="connsiteX453" fmla="*/ 1535608 w 1791974"/>
                <a:gd name="connsiteY453" fmla="*/ 488703 h 1785178"/>
                <a:gd name="connsiteX454" fmla="*/ 1539394 w 1791974"/>
                <a:gd name="connsiteY454" fmla="*/ 486263 h 1785178"/>
                <a:gd name="connsiteX455" fmla="*/ 1540888 w 1791974"/>
                <a:gd name="connsiteY455" fmla="*/ 485267 h 1785178"/>
                <a:gd name="connsiteX456" fmla="*/ 1542881 w 1791974"/>
                <a:gd name="connsiteY456" fmla="*/ 481781 h 1785178"/>
                <a:gd name="connsiteX457" fmla="*/ 1545221 w 1791974"/>
                <a:gd name="connsiteY457" fmla="*/ 480337 h 1785178"/>
                <a:gd name="connsiteX458" fmla="*/ 1562553 w 1791974"/>
                <a:gd name="connsiteY458" fmla="*/ 469084 h 1785178"/>
                <a:gd name="connsiteX459" fmla="*/ 1565592 w 1791974"/>
                <a:gd name="connsiteY459" fmla="*/ 467140 h 1785178"/>
                <a:gd name="connsiteX460" fmla="*/ 1569826 w 1791974"/>
                <a:gd name="connsiteY460" fmla="*/ 471524 h 1785178"/>
                <a:gd name="connsiteX461" fmla="*/ 1574457 w 1791974"/>
                <a:gd name="connsiteY461" fmla="*/ 474212 h 1785178"/>
                <a:gd name="connsiteX462" fmla="*/ 1578890 w 1791974"/>
                <a:gd name="connsiteY462" fmla="*/ 481034 h 1785178"/>
                <a:gd name="connsiteX463" fmla="*/ 1577098 w 1791974"/>
                <a:gd name="connsiteY463" fmla="*/ 486464 h 1785178"/>
                <a:gd name="connsiteX464" fmla="*/ 1559117 w 1791974"/>
                <a:gd name="connsiteY464" fmla="*/ 482030 h 1785178"/>
                <a:gd name="connsiteX465" fmla="*/ 1557623 w 1791974"/>
                <a:gd name="connsiteY465" fmla="*/ 482978 h 1785178"/>
                <a:gd name="connsiteX466" fmla="*/ 1555381 w 1791974"/>
                <a:gd name="connsiteY466" fmla="*/ 484472 h 1785178"/>
                <a:gd name="connsiteX467" fmla="*/ 1546914 w 1791974"/>
                <a:gd name="connsiteY467" fmla="*/ 499410 h 1785178"/>
                <a:gd name="connsiteX468" fmla="*/ 1529282 w 1791974"/>
                <a:gd name="connsiteY468" fmla="*/ 496970 h 1785178"/>
                <a:gd name="connsiteX469" fmla="*/ 1528486 w 1791974"/>
                <a:gd name="connsiteY469" fmla="*/ 497468 h 1785178"/>
                <a:gd name="connsiteX470" fmla="*/ 1529183 w 1791974"/>
                <a:gd name="connsiteY470" fmla="*/ 503444 h 1785178"/>
                <a:gd name="connsiteX471" fmla="*/ 1543877 w 1791974"/>
                <a:gd name="connsiteY471" fmla="*/ 507876 h 1785178"/>
                <a:gd name="connsiteX472" fmla="*/ 1557524 w 1791974"/>
                <a:gd name="connsiteY472" fmla="*/ 514051 h 1785178"/>
                <a:gd name="connsiteX473" fmla="*/ 1568183 w 1791974"/>
                <a:gd name="connsiteY473" fmla="*/ 515992 h 1785178"/>
                <a:gd name="connsiteX474" fmla="*/ 1578691 w 1791974"/>
                <a:gd name="connsiteY474" fmla="*/ 515296 h 1785178"/>
                <a:gd name="connsiteX475" fmla="*/ 1580236 w 1791974"/>
                <a:gd name="connsiteY475" fmla="*/ 514300 h 1785178"/>
                <a:gd name="connsiteX476" fmla="*/ 1582477 w 1791974"/>
                <a:gd name="connsiteY476" fmla="*/ 512856 h 1785178"/>
                <a:gd name="connsiteX477" fmla="*/ 1584022 w 1791974"/>
                <a:gd name="connsiteY477" fmla="*/ 511860 h 1785178"/>
                <a:gd name="connsiteX478" fmla="*/ 1584321 w 1791974"/>
                <a:gd name="connsiteY478" fmla="*/ 504141 h 1785178"/>
                <a:gd name="connsiteX479" fmla="*/ 1589848 w 1791974"/>
                <a:gd name="connsiteY479" fmla="*/ 499460 h 1785178"/>
                <a:gd name="connsiteX480" fmla="*/ 1610768 w 1791974"/>
                <a:gd name="connsiteY480" fmla="*/ 505187 h 1785178"/>
                <a:gd name="connsiteX481" fmla="*/ 1612262 w 1791974"/>
                <a:gd name="connsiteY481" fmla="*/ 504241 h 1785178"/>
                <a:gd name="connsiteX482" fmla="*/ 1613807 w 1791974"/>
                <a:gd name="connsiteY482" fmla="*/ 503245 h 1785178"/>
                <a:gd name="connsiteX483" fmla="*/ 1611415 w 1791974"/>
                <a:gd name="connsiteY483" fmla="*/ 492986 h 1785178"/>
                <a:gd name="connsiteX484" fmla="*/ 1614006 w 1791974"/>
                <a:gd name="connsiteY484" fmla="*/ 487010 h 1785178"/>
                <a:gd name="connsiteX485" fmla="*/ 1616247 w 1791974"/>
                <a:gd name="connsiteY485" fmla="*/ 485566 h 1785178"/>
                <a:gd name="connsiteX486" fmla="*/ 1622971 w 1791974"/>
                <a:gd name="connsiteY486" fmla="*/ 469431 h 1785178"/>
                <a:gd name="connsiteX487" fmla="*/ 1609822 w 1791974"/>
                <a:gd name="connsiteY487" fmla="*/ 464003 h 1785178"/>
                <a:gd name="connsiteX488" fmla="*/ 1600957 w 1791974"/>
                <a:gd name="connsiteY488" fmla="*/ 471871 h 1785178"/>
                <a:gd name="connsiteX489" fmla="*/ 1598665 w 1791974"/>
                <a:gd name="connsiteY489" fmla="*/ 473365 h 1785178"/>
                <a:gd name="connsiteX490" fmla="*/ 1575903 w 1791974"/>
                <a:gd name="connsiteY490" fmla="*/ 461365 h 1785178"/>
                <a:gd name="connsiteX491" fmla="*/ 1577197 w 1791974"/>
                <a:gd name="connsiteY491" fmla="*/ 455140 h 1785178"/>
                <a:gd name="connsiteX492" fmla="*/ 1583224 w 1791974"/>
                <a:gd name="connsiteY492" fmla="*/ 451206 h 1785178"/>
                <a:gd name="connsiteX493" fmla="*/ 1584718 w 1791974"/>
                <a:gd name="connsiteY493" fmla="*/ 450260 h 1785178"/>
                <a:gd name="connsiteX494" fmla="*/ 1586462 w 1791974"/>
                <a:gd name="connsiteY494" fmla="*/ 433029 h 1785178"/>
                <a:gd name="connsiteX495" fmla="*/ 1587259 w 1791974"/>
                <a:gd name="connsiteY495" fmla="*/ 430589 h 1785178"/>
                <a:gd name="connsiteX496" fmla="*/ 1577297 w 1791974"/>
                <a:gd name="connsiteY496" fmla="*/ 429193 h 1785178"/>
                <a:gd name="connsiteX497" fmla="*/ 1568780 w 1791974"/>
                <a:gd name="connsiteY497" fmla="*/ 436465 h 1785178"/>
                <a:gd name="connsiteX498" fmla="*/ 1559665 w 1791974"/>
                <a:gd name="connsiteY498" fmla="*/ 441445 h 1785178"/>
                <a:gd name="connsiteX499" fmla="*/ 1557424 w 1791974"/>
                <a:gd name="connsiteY499" fmla="*/ 442939 h 1785178"/>
                <a:gd name="connsiteX500" fmla="*/ 1550302 w 1791974"/>
                <a:gd name="connsiteY500" fmla="*/ 446573 h 1785178"/>
                <a:gd name="connsiteX501" fmla="*/ 1545072 w 1791974"/>
                <a:gd name="connsiteY501" fmla="*/ 452001 h 1785178"/>
                <a:gd name="connsiteX502" fmla="*/ 1539842 w 1791974"/>
                <a:gd name="connsiteY502" fmla="*/ 455439 h 1785178"/>
                <a:gd name="connsiteX503" fmla="*/ 1528884 w 1791974"/>
                <a:gd name="connsiteY503" fmla="*/ 463405 h 1785178"/>
                <a:gd name="connsiteX504" fmla="*/ 1512399 w 1791974"/>
                <a:gd name="connsiteY504" fmla="*/ 471076 h 1785178"/>
                <a:gd name="connsiteX505" fmla="*/ 1508862 w 1791974"/>
                <a:gd name="connsiteY505" fmla="*/ 475508 h 1785178"/>
                <a:gd name="connsiteX506" fmla="*/ 1506122 w 1791974"/>
                <a:gd name="connsiteY506" fmla="*/ 476204 h 1785178"/>
                <a:gd name="connsiteX507" fmla="*/ 1498950 w 1791974"/>
                <a:gd name="connsiteY507" fmla="*/ 470128 h 1785178"/>
                <a:gd name="connsiteX508" fmla="*/ 1500445 w 1791974"/>
                <a:gd name="connsiteY508" fmla="*/ 469182 h 1785178"/>
                <a:gd name="connsiteX509" fmla="*/ 1507169 w 1791974"/>
                <a:gd name="connsiteY509" fmla="*/ 471275 h 1785178"/>
                <a:gd name="connsiteX510" fmla="*/ 1514540 w 1791974"/>
                <a:gd name="connsiteY510" fmla="*/ 467789 h 1785178"/>
                <a:gd name="connsiteX511" fmla="*/ 1540390 w 1791974"/>
                <a:gd name="connsiteY511" fmla="*/ 451354 h 1785178"/>
                <a:gd name="connsiteX512" fmla="*/ 1546665 w 1791974"/>
                <a:gd name="connsiteY512" fmla="*/ 444533 h 1785178"/>
                <a:gd name="connsiteX513" fmla="*/ 1548209 w 1791974"/>
                <a:gd name="connsiteY513" fmla="*/ 443537 h 1785178"/>
                <a:gd name="connsiteX514" fmla="*/ 1554984 w 1791974"/>
                <a:gd name="connsiteY514" fmla="*/ 439153 h 1785178"/>
                <a:gd name="connsiteX515" fmla="*/ 1556478 w 1791974"/>
                <a:gd name="connsiteY515" fmla="*/ 438157 h 1785178"/>
                <a:gd name="connsiteX516" fmla="*/ 1563451 w 1791974"/>
                <a:gd name="connsiteY516" fmla="*/ 420777 h 1785178"/>
                <a:gd name="connsiteX517" fmla="*/ 1562455 w 1791974"/>
                <a:gd name="connsiteY517" fmla="*/ 419283 h 1785178"/>
                <a:gd name="connsiteX518" fmla="*/ 1547512 w 1791974"/>
                <a:gd name="connsiteY518" fmla="*/ 416097 h 1785178"/>
                <a:gd name="connsiteX519" fmla="*/ 1546018 w 1791974"/>
                <a:gd name="connsiteY519" fmla="*/ 417093 h 1785178"/>
                <a:gd name="connsiteX520" fmla="*/ 1536954 w 1791974"/>
                <a:gd name="connsiteY520" fmla="*/ 422970 h 1785178"/>
                <a:gd name="connsiteX521" fmla="*/ 1522011 w 1791974"/>
                <a:gd name="connsiteY521" fmla="*/ 432928 h 1785178"/>
                <a:gd name="connsiteX522" fmla="*/ 1521113 w 1791974"/>
                <a:gd name="connsiteY522" fmla="*/ 433177 h 1785178"/>
                <a:gd name="connsiteX523" fmla="*/ 1519619 w 1791974"/>
                <a:gd name="connsiteY523" fmla="*/ 434173 h 1785178"/>
                <a:gd name="connsiteX524" fmla="*/ 1513493 w 1791974"/>
                <a:gd name="connsiteY524" fmla="*/ 441344 h 1785178"/>
                <a:gd name="connsiteX525" fmla="*/ 1505227 w 1791974"/>
                <a:gd name="connsiteY525" fmla="*/ 446724 h 1785178"/>
                <a:gd name="connsiteX526" fmla="*/ 1496958 w 1791974"/>
                <a:gd name="connsiteY526" fmla="*/ 455389 h 1785178"/>
                <a:gd name="connsiteX527" fmla="*/ 1495514 w 1791974"/>
                <a:gd name="connsiteY527" fmla="*/ 464801 h 1785178"/>
                <a:gd name="connsiteX528" fmla="*/ 1476984 w 1791974"/>
                <a:gd name="connsiteY528" fmla="*/ 451105 h 1785178"/>
                <a:gd name="connsiteX529" fmla="*/ 1475988 w 1791974"/>
                <a:gd name="connsiteY529" fmla="*/ 449611 h 1785178"/>
                <a:gd name="connsiteX530" fmla="*/ 1475590 w 1791974"/>
                <a:gd name="connsiteY530" fmla="*/ 445627 h 1785178"/>
                <a:gd name="connsiteX531" fmla="*/ 1474544 w 1791974"/>
                <a:gd name="connsiteY531" fmla="*/ 444083 h 1785178"/>
                <a:gd name="connsiteX532" fmla="*/ 1444660 w 1791974"/>
                <a:gd name="connsiteY532" fmla="*/ 442989 h 1785178"/>
                <a:gd name="connsiteX533" fmla="*/ 1440127 w 1791974"/>
                <a:gd name="connsiteY533" fmla="*/ 445927 h 1785178"/>
                <a:gd name="connsiteX534" fmla="*/ 1438633 w 1791974"/>
                <a:gd name="connsiteY534" fmla="*/ 446923 h 1785178"/>
                <a:gd name="connsiteX535" fmla="*/ 1434998 w 1791974"/>
                <a:gd name="connsiteY535" fmla="*/ 457230 h 1785178"/>
                <a:gd name="connsiteX536" fmla="*/ 1437189 w 1791974"/>
                <a:gd name="connsiteY536" fmla="*/ 462859 h 1785178"/>
                <a:gd name="connsiteX537" fmla="*/ 1439629 w 1791974"/>
                <a:gd name="connsiteY537" fmla="*/ 466642 h 1785178"/>
                <a:gd name="connsiteX538" fmla="*/ 1440625 w 1791974"/>
                <a:gd name="connsiteY538" fmla="*/ 468136 h 1785178"/>
                <a:gd name="connsiteX539" fmla="*/ 1452280 w 1791974"/>
                <a:gd name="connsiteY539" fmla="*/ 471275 h 1785178"/>
                <a:gd name="connsiteX540" fmla="*/ 1453825 w 1791974"/>
                <a:gd name="connsiteY540" fmla="*/ 470279 h 1785178"/>
                <a:gd name="connsiteX541" fmla="*/ 1456066 w 1791974"/>
                <a:gd name="connsiteY541" fmla="*/ 468835 h 1785178"/>
                <a:gd name="connsiteX542" fmla="*/ 1457611 w 1791974"/>
                <a:gd name="connsiteY542" fmla="*/ 467839 h 1785178"/>
                <a:gd name="connsiteX543" fmla="*/ 1460647 w 1791974"/>
                <a:gd name="connsiteY543" fmla="*/ 462859 h 1785178"/>
                <a:gd name="connsiteX544" fmla="*/ 1464383 w 1791974"/>
                <a:gd name="connsiteY544" fmla="*/ 460369 h 1785178"/>
                <a:gd name="connsiteX545" fmla="*/ 1465927 w 1791974"/>
                <a:gd name="connsiteY545" fmla="*/ 459423 h 1785178"/>
                <a:gd name="connsiteX546" fmla="*/ 1476387 w 1791974"/>
                <a:gd name="connsiteY546" fmla="*/ 462311 h 1785178"/>
                <a:gd name="connsiteX547" fmla="*/ 1479326 w 1791974"/>
                <a:gd name="connsiteY547" fmla="*/ 466793 h 1785178"/>
                <a:gd name="connsiteX548" fmla="*/ 1504228 w 1791974"/>
                <a:gd name="connsiteY548" fmla="*/ 499857 h 1785178"/>
                <a:gd name="connsiteX549" fmla="*/ 1518623 w 1791974"/>
                <a:gd name="connsiteY549" fmla="*/ 522715 h 1785178"/>
                <a:gd name="connsiteX550" fmla="*/ 1528036 w 1791974"/>
                <a:gd name="connsiteY550" fmla="*/ 539099 h 1785178"/>
                <a:gd name="connsiteX551" fmla="*/ 1528036 w 1791974"/>
                <a:gd name="connsiteY551" fmla="*/ 542286 h 1785178"/>
                <a:gd name="connsiteX552" fmla="*/ 1519969 w 1791974"/>
                <a:gd name="connsiteY552" fmla="*/ 546270 h 1785178"/>
                <a:gd name="connsiteX553" fmla="*/ 1528436 w 1791974"/>
                <a:gd name="connsiteY553" fmla="*/ 552744 h 1785178"/>
                <a:gd name="connsiteX554" fmla="*/ 1532818 w 1791974"/>
                <a:gd name="connsiteY554" fmla="*/ 562704 h 1785178"/>
                <a:gd name="connsiteX555" fmla="*/ 1546715 w 1791974"/>
                <a:gd name="connsiteY555" fmla="*/ 567684 h 1785178"/>
                <a:gd name="connsiteX556" fmla="*/ 1547462 w 1791974"/>
                <a:gd name="connsiteY556" fmla="*/ 550254 h 1785178"/>
                <a:gd name="connsiteX557" fmla="*/ 1543877 w 1791974"/>
                <a:gd name="connsiteY557" fmla="*/ 531928 h 1785178"/>
                <a:gd name="connsiteX558" fmla="*/ 1538896 w 1791974"/>
                <a:gd name="connsiteY558" fmla="*/ 524408 h 1785178"/>
                <a:gd name="connsiteX559" fmla="*/ 1523953 w 1791974"/>
                <a:gd name="connsiteY559" fmla="*/ 501751 h 1785178"/>
                <a:gd name="connsiteX560" fmla="*/ 1398340 w 1791974"/>
                <a:gd name="connsiteY560" fmla="*/ 550055 h 1785178"/>
                <a:gd name="connsiteX561" fmla="*/ 1396645 w 1791974"/>
                <a:gd name="connsiteY561" fmla="*/ 563999 h 1785178"/>
                <a:gd name="connsiteX562" fmla="*/ 1445357 w 1791974"/>
                <a:gd name="connsiteY562" fmla="*/ 561359 h 1785178"/>
                <a:gd name="connsiteX563" fmla="*/ 1456813 w 1791974"/>
                <a:gd name="connsiteY563" fmla="*/ 552596 h 1785178"/>
                <a:gd name="connsiteX564" fmla="*/ 1460846 w 1791974"/>
                <a:gd name="connsiteY564" fmla="*/ 558821 h 1785178"/>
                <a:gd name="connsiteX565" fmla="*/ 1478478 w 1791974"/>
                <a:gd name="connsiteY565" fmla="*/ 567785 h 1785178"/>
                <a:gd name="connsiteX566" fmla="*/ 1479225 w 1791974"/>
                <a:gd name="connsiteY566" fmla="*/ 567287 h 1785178"/>
                <a:gd name="connsiteX567" fmla="*/ 1480720 w 1791974"/>
                <a:gd name="connsiteY567" fmla="*/ 566291 h 1785178"/>
                <a:gd name="connsiteX568" fmla="*/ 1475739 w 1791974"/>
                <a:gd name="connsiteY568" fmla="*/ 541788 h 1785178"/>
                <a:gd name="connsiteX569" fmla="*/ 1473299 w 1791974"/>
                <a:gd name="connsiteY569" fmla="*/ 538005 h 1785178"/>
                <a:gd name="connsiteX570" fmla="*/ 1480669 w 1791974"/>
                <a:gd name="connsiteY570" fmla="*/ 526450 h 1785178"/>
                <a:gd name="connsiteX571" fmla="*/ 1507018 w 1791974"/>
                <a:gd name="connsiteY571" fmla="*/ 535414 h 1785178"/>
                <a:gd name="connsiteX572" fmla="*/ 1505773 w 1791974"/>
                <a:gd name="connsiteY572" fmla="*/ 513703 h 1785178"/>
                <a:gd name="connsiteX573" fmla="*/ 1500045 w 1791974"/>
                <a:gd name="connsiteY573" fmla="*/ 504639 h 1785178"/>
                <a:gd name="connsiteX574" fmla="*/ 1483210 w 1791974"/>
                <a:gd name="connsiteY574" fmla="*/ 495177 h 1785178"/>
                <a:gd name="connsiteX575" fmla="*/ 1479077 w 1791974"/>
                <a:gd name="connsiteY575" fmla="*/ 508623 h 1785178"/>
                <a:gd name="connsiteX576" fmla="*/ 1489884 w 1791974"/>
                <a:gd name="connsiteY576" fmla="*/ 518583 h 1785178"/>
                <a:gd name="connsiteX577" fmla="*/ 1475988 w 1791974"/>
                <a:gd name="connsiteY577" fmla="*/ 516940 h 1785178"/>
                <a:gd name="connsiteX578" fmla="*/ 1474445 w 1791974"/>
                <a:gd name="connsiteY578" fmla="*/ 517886 h 1785178"/>
                <a:gd name="connsiteX579" fmla="*/ 1471407 w 1791974"/>
                <a:gd name="connsiteY579" fmla="*/ 519878 h 1785178"/>
                <a:gd name="connsiteX580" fmla="*/ 1469912 w 1791974"/>
                <a:gd name="connsiteY580" fmla="*/ 520824 h 1785178"/>
                <a:gd name="connsiteX581" fmla="*/ 1466375 w 1791974"/>
                <a:gd name="connsiteY581" fmla="*/ 525306 h 1785178"/>
                <a:gd name="connsiteX582" fmla="*/ 1463387 w 1791974"/>
                <a:gd name="connsiteY582" fmla="*/ 524011 h 1785178"/>
                <a:gd name="connsiteX583" fmla="*/ 1459950 w 1791974"/>
                <a:gd name="connsiteY583" fmla="*/ 518731 h 1785178"/>
                <a:gd name="connsiteX584" fmla="*/ 1442369 w 1791974"/>
                <a:gd name="connsiteY584" fmla="*/ 499110 h 1785178"/>
                <a:gd name="connsiteX585" fmla="*/ 1437986 w 1791974"/>
                <a:gd name="connsiteY585" fmla="*/ 499759 h 1785178"/>
                <a:gd name="connsiteX586" fmla="*/ 1437536 w 1791974"/>
                <a:gd name="connsiteY586" fmla="*/ 514699 h 1785178"/>
                <a:gd name="connsiteX587" fmla="*/ 1445556 w 1791974"/>
                <a:gd name="connsiteY587" fmla="*/ 531380 h 1785178"/>
                <a:gd name="connsiteX588" fmla="*/ 1448245 w 1791974"/>
                <a:gd name="connsiteY588" fmla="*/ 537158 h 1785178"/>
                <a:gd name="connsiteX589" fmla="*/ 1440276 w 1791974"/>
                <a:gd name="connsiteY589" fmla="*/ 543682 h 1785178"/>
                <a:gd name="connsiteX590" fmla="*/ 1437886 w 1791974"/>
                <a:gd name="connsiteY590" fmla="*/ 544977 h 1785178"/>
                <a:gd name="connsiteX591" fmla="*/ 1414875 w 1791974"/>
                <a:gd name="connsiteY591" fmla="*/ 549208 h 1785178"/>
                <a:gd name="connsiteX592" fmla="*/ 1413381 w 1791974"/>
                <a:gd name="connsiteY592" fmla="*/ 544877 h 1785178"/>
                <a:gd name="connsiteX593" fmla="*/ 1413381 w 1791974"/>
                <a:gd name="connsiteY593" fmla="*/ 537208 h 1785178"/>
                <a:gd name="connsiteX594" fmla="*/ 1410193 w 1791974"/>
                <a:gd name="connsiteY594" fmla="*/ 537208 h 1785178"/>
                <a:gd name="connsiteX595" fmla="*/ 1409446 w 1791974"/>
                <a:gd name="connsiteY595" fmla="*/ 537655 h 1785178"/>
                <a:gd name="connsiteX596" fmla="*/ 1398289 w 1791974"/>
                <a:gd name="connsiteY596" fmla="*/ 550254 h 1785178"/>
                <a:gd name="connsiteX597" fmla="*/ 1525845 w 1791974"/>
                <a:gd name="connsiteY597" fmla="*/ 1115069 h 1785178"/>
                <a:gd name="connsiteX598" fmla="*/ 1539892 w 1791974"/>
                <a:gd name="connsiteY598" fmla="*/ 1078567 h 1785178"/>
                <a:gd name="connsiteX599" fmla="*/ 1542730 w 1791974"/>
                <a:gd name="connsiteY599" fmla="*/ 1079663 h 1785178"/>
                <a:gd name="connsiteX600" fmla="*/ 1541983 w 1791974"/>
                <a:gd name="connsiteY600" fmla="*/ 1081655 h 1785178"/>
                <a:gd name="connsiteX601" fmla="*/ 1541485 w 1791974"/>
                <a:gd name="connsiteY601" fmla="*/ 1088179 h 1785178"/>
                <a:gd name="connsiteX602" fmla="*/ 1543877 w 1791974"/>
                <a:gd name="connsiteY602" fmla="*/ 1097141 h 1785178"/>
                <a:gd name="connsiteX603" fmla="*/ 1551746 w 1791974"/>
                <a:gd name="connsiteY603" fmla="*/ 1109093 h 1785178"/>
                <a:gd name="connsiteX604" fmla="*/ 1581630 w 1791974"/>
                <a:gd name="connsiteY604" fmla="*/ 1149630 h 1785178"/>
                <a:gd name="connsiteX605" fmla="*/ 1607928 w 1791974"/>
                <a:gd name="connsiteY605" fmla="*/ 1159590 h 1785178"/>
                <a:gd name="connsiteX606" fmla="*/ 1620780 w 1791974"/>
                <a:gd name="connsiteY606" fmla="*/ 1162080 h 1785178"/>
                <a:gd name="connsiteX607" fmla="*/ 1627603 w 1791974"/>
                <a:gd name="connsiteY607" fmla="*/ 1154062 h 1785178"/>
                <a:gd name="connsiteX608" fmla="*/ 1628898 w 1791974"/>
                <a:gd name="connsiteY608" fmla="*/ 1150677 h 1785178"/>
                <a:gd name="connsiteX609" fmla="*/ 1631736 w 1791974"/>
                <a:gd name="connsiteY609" fmla="*/ 1151771 h 1785178"/>
                <a:gd name="connsiteX610" fmla="*/ 1614702 w 1791974"/>
                <a:gd name="connsiteY610" fmla="*/ 1196242 h 1785178"/>
                <a:gd name="connsiteX611" fmla="*/ 1611814 w 1791974"/>
                <a:gd name="connsiteY611" fmla="*/ 1195145 h 1785178"/>
                <a:gd name="connsiteX612" fmla="*/ 1613258 w 1791974"/>
                <a:gd name="connsiteY612" fmla="*/ 1191410 h 1785178"/>
                <a:gd name="connsiteX613" fmla="*/ 1612810 w 1791974"/>
                <a:gd name="connsiteY613" fmla="*/ 1180454 h 1785178"/>
                <a:gd name="connsiteX614" fmla="*/ 1602250 w 1791974"/>
                <a:gd name="connsiteY614" fmla="*/ 1174430 h 1785178"/>
                <a:gd name="connsiteX615" fmla="*/ 1577348 w 1791974"/>
                <a:gd name="connsiteY615" fmla="*/ 1164918 h 1785178"/>
                <a:gd name="connsiteX616" fmla="*/ 1522559 w 1791974"/>
                <a:gd name="connsiteY616" fmla="*/ 1176820 h 1785178"/>
                <a:gd name="connsiteX617" fmla="*/ 1510256 w 1791974"/>
                <a:gd name="connsiteY617" fmla="*/ 1180006 h 1785178"/>
                <a:gd name="connsiteX618" fmla="*/ 1502686 w 1791974"/>
                <a:gd name="connsiteY618" fmla="*/ 1185734 h 1785178"/>
                <a:gd name="connsiteX619" fmla="*/ 1500246 w 1791974"/>
                <a:gd name="connsiteY619" fmla="*/ 1189916 h 1785178"/>
                <a:gd name="connsiteX620" fmla="*/ 1497356 w 1791974"/>
                <a:gd name="connsiteY620" fmla="*/ 1188872 h 1785178"/>
                <a:gd name="connsiteX621" fmla="*/ 1514540 w 1791974"/>
                <a:gd name="connsiteY621" fmla="*/ 1144052 h 1785178"/>
                <a:gd name="connsiteX622" fmla="*/ 1517428 w 1791974"/>
                <a:gd name="connsiteY622" fmla="*/ 1145148 h 1785178"/>
                <a:gd name="connsiteX623" fmla="*/ 1516532 w 1791974"/>
                <a:gd name="connsiteY623" fmla="*/ 1147488 h 1785178"/>
                <a:gd name="connsiteX624" fmla="*/ 1515636 w 1791974"/>
                <a:gd name="connsiteY624" fmla="*/ 1154759 h 1785178"/>
                <a:gd name="connsiteX625" fmla="*/ 1519571 w 1791974"/>
                <a:gd name="connsiteY625" fmla="*/ 1159739 h 1785178"/>
                <a:gd name="connsiteX626" fmla="*/ 1531425 w 1791974"/>
                <a:gd name="connsiteY626" fmla="*/ 1158843 h 1785178"/>
                <a:gd name="connsiteX627" fmla="*/ 1573562 w 1791974"/>
                <a:gd name="connsiteY627" fmla="*/ 1149978 h 1785178"/>
                <a:gd name="connsiteX628" fmla="*/ 1549155 w 1791974"/>
                <a:gd name="connsiteY628" fmla="*/ 1117011 h 1785178"/>
                <a:gd name="connsiteX629" fmla="*/ 1540141 w 1791974"/>
                <a:gd name="connsiteY629" fmla="*/ 1108248 h 1785178"/>
                <a:gd name="connsiteX630" fmla="*/ 1535857 w 1791974"/>
                <a:gd name="connsiteY630" fmla="*/ 1107898 h 1785178"/>
                <a:gd name="connsiteX631" fmla="*/ 1531923 w 1791974"/>
                <a:gd name="connsiteY631" fmla="*/ 1110039 h 1785178"/>
                <a:gd name="connsiteX632" fmla="*/ 1528585 w 1791974"/>
                <a:gd name="connsiteY632" fmla="*/ 1115967 h 1785178"/>
                <a:gd name="connsiteX633" fmla="*/ 1525697 w 1791974"/>
                <a:gd name="connsiteY633" fmla="*/ 1114871 h 1785178"/>
                <a:gd name="connsiteX634" fmla="*/ 1487345 w 1791974"/>
                <a:gd name="connsiteY634" fmla="*/ 1206599 h 1785178"/>
                <a:gd name="connsiteX635" fmla="*/ 1438832 w 1791974"/>
                <a:gd name="connsiteY635" fmla="*/ 1284236 h 1785178"/>
                <a:gd name="connsiteX636" fmla="*/ 1460398 w 1791974"/>
                <a:gd name="connsiteY636" fmla="*/ 1299176 h 1785178"/>
                <a:gd name="connsiteX637" fmla="*/ 1462091 w 1791974"/>
                <a:gd name="connsiteY637" fmla="*/ 1296487 h 1785178"/>
                <a:gd name="connsiteX638" fmla="*/ 1453775 w 1791974"/>
                <a:gd name="connsiteY638" fmla="*/ 1287025 h 1785178"/>
                <a:gd name="connsiteX639" fmla="*/ 1452529 w 1791974"/>
                <a:gd name="connsiteY639" fmla="*/ 1277563 h 1785178"/>
                <a:gd name="connsiteX640" fmla="*/ 1457510 w 1791974"/>
                <a:gd name="connsiteY640" fmla="*/ 1267603 h 1785178"/>
                <a:gd name="connsiteX641" fmla="*/ 1464682 w 1791974"/>
                <a:gd name="connsiteY641" fmla="*/ 1256149 h 1785178"/>
                <a:gd name="connsiteX642" fmla="*/ 1537352 w 1791974"/>
                <a:gd name="connsiteY642" fmla="*/ 1301565 h 1785178"/>
                <a:gd name="connsiteX643" fmla="*/ 1546617 w 1791974"/>
                <a:gd name="connsiteY643" fmla="*/ 1309483 h 1785178"/>
                <a:gd name="connsiteX644" fmla="*/ 1544873 w 1791974"/>
                <a:gd name="connsiteY644" fmla="*/ 1320538 h 1785178"/>
                <a:gd name="connsiteX645" fmla="*/ 1542730 w 1791974"/>
                <a:gd name="connsiteY645" fmla="*/ 1323925 h 1785178"/>
                <a:gd name="connsiteX646" fmla="*/ 1545321 w 1791974"/>
                <a:gd name="connsiteY646" fmla="*/ 1325518 h 1785178"/>
                <a:gd name="connsiteX647" fmla="*/ 1570573 w 1791974"/>
                <a:gd name="connsiteY647" fmla="*/ 1285181 h 1785178"/>
                <a:gd name="connsiteX648" fmla="*/ 1567982 w 1791974"/>
                <a:gd name="connsiteY648" fmla="*/ 1283587 h 1785178"/>
                <a:gd name="connsiteX649" fmla="*/ 1565891 w 1791974"/>
                <a:gd name="connsiteY649" fmla="*/ 1286874 h 1785178"/>
                <a:gd name="connsiteX650" fmla="*/ 1557822 w 1791974"/>
                <a:gd name="connsiteY650" fmla="*/ 1293248 h 1785178"/>
                <a:gd name="connsiteX651" fmla="*/ 1545719 w 1791974"/>
                <a:gd name="connsiteY651" fmla="*/ 1288270 h 1785178"/>
                <a:gd name="connsiteX652" fmla="*/ 1473049 w 1791974"/>
                <a:gd name="connsiteY652" fmla="*/ 1242853 h 1785178"/>
                <a:gd name="connsiteX653" fmla="*/ 1481419 w 1791974"/>
                <a:gd name="connsiteY653" fmla="*/ 1229457 h 1785178"/>
                <a:gd name="connsiteX654" fmla="*/ 1489288 w 1791974"/>
                <a:gd name="connsiteY654" fmla="*/ 1221140 h 1785178"/>
                <a:gd name="connsiteX655" fmla="*/ 1498850 w 1791974"/>
                <a:gd name="connsiteY655" fmla="*/ 1219100 h 1785178"/>
                <a:gd name="connsiteX656" fmla="*/ 1508812 w 1791974"/>
                <a:gd name="connsiteY656" fmla="*/ 1222287 h 1785178"/>
                <a:gd name="connsiteX657" fmla="*/ 1510455 w 1791974"/>
                <a:gd name="connsiteY657" fmla="*/ 1219598 h 1785178"/>
                <a:gd name="connsiteX658" fmla="*/ 1487544 w 1791974"/>
                <a:gd name="connsiteY658" fmla="*/ 1206700 h 1785178"/>
                <a:gd name="connsiteX659" fmla="*/ 1504678 w 1791974"/>
                <a:gd name="connsiteY659" fmla="*/ 1375318 h 1785178"/>
                <a:gd name="connsiteX660" fmla="*/ 1501989 w 1791974"/>
                <a:gd name="connsiteY660" fmla="*/ 1378354 h 1785178"/>
                <a:gd name="connsiteX661" fmla="*/ 1495562 w 1791974"/>
                <a:gd name="connsiteY661" fmla="*/ 1382738 h 1785178"/>
                <a:gd name="connsiteX662" fmla="*/ 1490583 w 1791974"/>
                <a:gd name="connsiteY662" fmla="*/ 1383035 h 1785178"/>
                <a:gd name="connsiteX663" fmla="*/ 1481368 w 1791974"/>
                <a:gd name="connsiteY663" fmla="*/ 1376462 h 1785178"/>
                <a:gd name="connsiteX664" fmla="*/ 1426580 w 1791974"/>
                <a:gd name="connsiteY664" fmla="*/ 1328905 h 1785178"/>
                <a:gd name="connsiteX665" fmla="*/ 1418311 w 1791974"/>
                <a:gd name="connsiteY665" fmla="*/ 1318945 h 1785178"/>
                <a:gd name="connsiteX666" fmla="*/ 1421798 w 1791974"/>
                <a:gd name="connsiteY666" fmla="*/ 1308736 h 1785178"/>
                <a:gd name="connsiteX667" fmla="*/ 1424487 w 1791974"/>
                <a:gd name="connsiteY667" fmla="*/ 1305698 h 1785178"/>
                <a:gd name="connsiteX668" fmla="*/ 1422146 w 1791974"/>
                <a:gd name="connsiteY668" fmla="*/ 1303706 h 1785178"/>
                <a:gd name="connsiteX669" fmla="*/ 1390619 w 1791974"/>
                <a:gd name="connsiteY669" fmla="*/ 1339960 h 1785178"/>
                <a:gd name="connsiteX670" fmla="*/ 1392959 w 1791974"/>
                <a:gd name="connsiteY670" fmla="*/ 1341952 h 1785178"/>
                <a:gd name="connsiteX671" fmla="*/ 1395550 w 1791974"/>
                <a:gd name="connsiteY671" fmla="*/ 1338964 h 1785178"/>
                <a:gd name="connsiteX672" fmla="*/ 1402025 w 1791974"/>
                <a:gd name="connsiteY672" fmla="*/ 1334482 h 1785178"/>
                <a:gd name="connsiteX673" fmla="*/ 1407006 w 1791974"/>
                <a:gd name="connsiteY673" fmla="*/ 1334482 h 1785178"/>
                <a:gd name="connsiteX674" fmla="*/ 1416171 w 1791974"/>
                <a:gd name="connsiteY674" fmla="*/ 1341056 h 1785178"/>
                <a:gd name="connsiteX675" fmla="*/ 1470959 w 1791974"/>
                <a:gd name="connsiteY675" fmla="*/ 1388563 h 1785178"/>
                <a:gd name="connsiteX676" fmla="*/ 1479276 w 1791974"/>
                <a:gd name="connsiteY676" fmla="*/ 1398523 h 1785178"/>
                <a:gd name="connsiteX677" fmla="*/ 1475739 w 1791974"/>
                <a:gd name="connsiteY677" fmla="*/ 1408782 h 1785178"/>
                <a:gd name="connsiteX678" fmla="*/ 1473150 w 1791974"/>
                <a:gd name="connsiteY678" fmla="*/ 1411768 h 1785178"/>
                <a:gd name="connsiteX679" fmla="*/ 1475391 w 1791974"/>
                <a:gd name="connsiteY679" fmla="*/ 1413760 h 1785178"/>
                <a:gd name="connsiteX680" fmla="*/ 1506968 w 1791974"/>
                <a:gd name="connsiteY680" fmla="*/ 1377509 h 1785178"/>
                <a:gd name="connsiteX681" fmla="*/ 1504678 w 1791974"/>
                <a:gd name="connsiteY681" fmla="*/ 1375517 h 1785178"/>
                <a:gd name="connsiteX682" fmla="*/ 1361232 w 1791974"/>
                <a:gd name="connsiteY682" fmla="*/ 1367599 h 1785178"/>
                <a:gd name="connsiteX683" fmla="*/ 1358990 w 1791974"/>
                <a:gd name="connsiteY683" fmla="*/ 1369689 h 1785178"/>
                <a:gd name="connsiteX684" fmla="*/ 1360585 w 1791974"/>
                <a:gd name="connsiteY684" fmla="*/ 1375318 h 1785178"/>
                <a:gd name="connsiteX685" fmla="*/ 1358792 w 1791974"/>
                <a:gd name="connsiteY685" fmla="*/ 1378603 h 1785178"/>
                <a:gd name="connsiteX686" fmla="*/ 1352616 w 1791974"/>
                <a:gd name="connsiteY686" fmla="*/ 1381493 h 1785178"/>
                <a:gd name="connsiteX687" fmla="*/ 1335582 w 1791974"/>
                <a:gd name="connsiteY687" fmla="*/ 1390905 h 1785178"/>
                <a:gd name="connsiteX688" fmla="*/ 1323927 w 1791974"/>
                <a:gd name="connsiteY688" fmla="*/ 1413164 h 1785178"/>
                <a:gd name="connsiteX689" fmla="*/ 1330949 w 1791974"/>
                <a:gd name="connsiteY689" fmla="*/ 1434777 h 1785178"/>
                <a:gd name="connsiteX690" fmla="*/ 1341808 w 1791974"/>
                <a:gd name="connsiteY690" fmla="*/ 1442147 h 1785178"/>
                <a:gd name="connsiteX691" fmla="*/ 1355753 w 1791974"/>
                <a:gd name="connsiteY691" fmla="*/ 1443839 h 1785178"/>
                <a:gd name="connsiteX692" fmla="*/ 1379561 w 1791974"/>
                <a:gd name="connsiteY692" fmla="*/ 1439707 h 1785178"/>
                <a:gd name="connsiteX693" fmla="*/ 1399484 w 1791974"/>
                <a:gd name="connsiteY693" fmla="*/ 1435773 h 1785178"/>
                <a:gd name="connsiteX694" fmla="*/ 1410043 w 1791974"/>
                <a:gd name="connsiteY694" fmla="*/ 1436817 h 1785178"/>
                <a:gd name="connsiteX695" fmla="*/ 1417315 w 1791974"/>
                <a:gd name="connsiteY695" fmla="*/ 1441548 h 1785178"/>
                <a:gd name="connsiteX696" fmla="*/ 1421449 w 1791974"/>
                <a:gd name="connsiteY696" fmla="*/ 1455145 h 1785178"/>
                <a:gd name="connsiteX697" fmla="*/ 1412981 w 1791974"/>
                <a:gd name="connsiteY697" fmla="*/ 1470083 h 1785178"/>
                <a:gd name="connsiteX698" fmla="*/ 1398040 w 1791974"/>
                <a:gd name="connsiteY698" fmla="*/ 1478101 h 1785178"/>
                <a:gd name="connsiteX699" fmla="*/ 1383098 w 1791974"/>
                <a:gd name="connsiteY699" fmla="*/ 1478101 h 1785178"/>
                <a:gd name="connsiteX700" fmla="*/ 1366661 w 1791974"/>
                <a:gd name="connsiteY700" fmla="*/ 1468539 h 1785178"/>
                <a:gd name="connsiteX701" fmla="*/ 1364419 w 1791974"/>
                <a:gd name="connsiteY701" fmla="*/ 1470631 h 1785178"/>
                <a:gd name="connsiteX702" fmla="*/ 1390169 w 1791974"/>
                <a:gd name="connsiteY702" fmla="*/ 1499166 h 1785178"/>
                <a:gd name="connsiteX703" fmla="*/ 1392411 w 1791974"/>
                <a:gd name="connsiteY703" fmla="*/ 1497124 h 1785178"/>
                <a:gd name="connsiteX704" fmla="*/ 1390320 w 1791974"/>
                <a:gd name="connsiteY704" fmla="*/ 1492144 h 1785178"/>
                <a:gd name="connsiteX705" fmla="*/ 1391913 w 1791974"/>
                <a:gd name="connsiteY705" fmla="*/ 1489007 h 1785178"/>
                <a:gd name="connsiteX706" fmla="*/ 1401278 w 1791974"/>
                <a:gd name="connsiteY706" fmla="*/ 1484027 h 1785178"/>
                <a:gd name="connsiteX707" fmla="*/ 1411240 w 1791974"/>
                <a:gd name="connsiteY707" fmla="*/ 1479047 h 1785178"/>
                <a:gd name="connsiteX708" fmla="*/ 1418611 w 1791974"/>
                <a:gd name="connsiteY708" fmla="*/ 1473471 h 1785178"/>
                <a:gd name="connsiteX709" fmla="*/ 1431312 w 1791974"/>
                <a:gd name="connsiteY709" fmla="*/ 1449617 h 1785178"/>
                <a:gd name="connsiteX710" fmla="*/ 1423989 w 1791974"/>
                <a:gd name="connsiteY710" fmla="*/ 1426658 h 1785178"/>
                <a:gd name="connsiteX711" fmla="*/ 1413132 w 1791974"/>
                <a:gd name="connsiteY711" fmla="*/ 1419190 h 1785178"/>
                <a:gd name="connsiteX712" fmla="*/ 1399384 w 1791974"/>
                <a:gd name="connsiteY712" fmla="*/ 1417246 h 1785178"/>
                <a:gd name="connsiteX713" fmla="*/ 1374781 w 1791974"/>
                <a:gd name="connsiteY713" fmla="*/ 1421977 h 1785178"/>
                <a:gd name="connsiteX714" fmla="*/ 1345592 w 1791974"/>
                <a:gd name="connsiteY714" fmla="*/ 1426012 h 1785178"/>
                <a:gd name="connsiteX715" fmla="*/ 1336677 w 1791974"/>
                <a:gd name="connsiteY715" fmla="*/ 1421431 h 1785178"/>
                <a:gd name="connsiteX716" fmla="*/ 1332891 w 1791974"/>
                <a:gd name="connsiteY716" fmla="*/ 1408782 h 1785178"/>
                <a:gd name="connsiteX717" fmla="*/ 1339914 w 1791974"/>
                <a:gd name="connsiteY717" fmla="*/ 1395387 h 1785178"/>
                <a:gd name="connsiteX718" fmla="*/ 1353463 w 1791974"/>
                <a:gd name="connsiteY718" fmla="*/ 1388465 h 1785178"/>
                <a:gd name="connsiteX719" fmla="*/ 1368653 w 1791974"/>
                <a:gd name="connsiteY719" fmla="*/ 1388913 h 1785178"/>
                <a:gd name="connsiteX720" fmla="*/ 1384542 w 1791974"/>
                <a:gd name="connsiteY720" fmla="*/ 1398573 h 1785178"/>
                <a:gd name="connsiteX721" fmla="*/ 1386783 w 1791974"/>
                <a:gd name="connsiteY721" fmla="*/ 1396531 h 1785178"/>
                <a:gd name="connsiteX722" fmla="*/ 1360834 w 1791974"/>
                <a:gd name="connsiteY722" fmla="*/ 1367647 h 1785178"/>
                <a:gd name="connsiteX723" fmla="*/ 1255042 w 1791974"/>
                <a:gd name="connsiteY723" fmla="*/ 1518837 h 1785178"/>
                <a:gd name="connsiteX724" fmla="*/ 1229641 w 1791974"/>
                <a:gd name="connsiteY724" fmla="*/ 1479744 h 1785178"/>
                <a:gd name="connsiteX725" fmla="*/ 1239603 w 1791974"/>
                <a:gd name="connsiteY725" fmla="*/ 1471328 h 1785178"/>
                <a:gd name="connsiteX726" fmla="*/ 1257781 w 1791974"/>
                <a:gd name="connsiteY726" fmla="*/ 1467344 h 1785178"/>
                <a:gd name="connsiteX727" fmla="*/ 1272724 w 1791974"/>
                <a:gd name="connsiteY727" fmla="*/ 1478101 h 1785178"/>
                <a:gd name="connsiteX728" fmla="*/ 1275514 w 1791974"/>
                <a:gd name="connsiteY728" fmla="*/ 1497373 h 1785178"/>
                <a:gd name="connsiteX729" fmla="*/ 1259026 w 1791974"/>
                <a:gd name="connsiteY729" fmla="*/ 1516395 h 1785178"/>
                <a:gd name="connsiteX730" fmla="*/ 1257384 w 1791974"/>
                <a:gd name="connsiteY730" fmla="*/ 1517343 h 1785178"/>
                <a:gd name="connsiteX731" fmla="*/ 1255092 w 1791974"/>
                <a:gd name="connsiteY731" fmla="*/ 1518837 h 1785178"/>
                <a:gd name="connsiteX732" fmla="*/ 1353262 w 1791974"/>
                <a:gd name="connsiteY732" fmla="*/ 1523817 h 1785178"/>
                <a:gd name="connsiteX733" fmla="*/ 1351569 w 1791974"/>
                <a:gd name="connsiteY733" fmla="*/ 1521277 h 1785178"/>
                <a:gd name="connsiteX734" fmla="*/ 1336626 w 1791974"/>
                <a:gd name="connsiteY734" fmla="*/ 1525510 h 1785178"/>
                <a:gd name="connsiteX735" fmla="*/ 1317153 w 1791974"/>
                <a:gd name="connsiteY735" fmla="*/ 1520530 h 1785178"/>
                <a:gd name="connsiteX736" fmla="*/ 1280246 w 1791974"/>
                <a:gd name="connsiteY736" fmla="*/ 1506138 h 1785178"/>
                <a:gd name="connsiteX737" fmla="*/ 1291850 w 1791974"/>
                <a:gd name="connsiteY737" fmla="*/ 1485770 h 1785178"/>
                <a:gd name="connsiteX738" fmla="*/ 1287717 w 1791974"/>
                <a:gd name="connsiteY738" fmla="*/ 1467047 h 1785178"/>
                <a:gd name="connsiteX739" fmla="*/ 1273720 w 1791974"/>
                <a:gd name="connsiteY739" fmla="*/ 1456290 h 1785178"/>
                <a:gd name="connsiteX740" fmla="*/ 1256438 w 1791974"/>
                <a:gd name="connsiteY740" fmla="*/ 1456290 h 1785178"/>
                <a:gd name="connsiteX741" fmla="*/ 1232929 w 1791974"/>
                <a:gd name="connsiteY741" fmla="*/ 1468440 h 1785178"/>
                <a:gd name="connsiteX742" fmla="*/ 1198611 w 1791974"/>
                <a:gd name="connsiteY742" fmla="*/ 1490700 h 1785178"/>
                <a:gd name="connsiteX743" fmla="*/ 1200304 w 1791974"/>
                <a:gd name="connsiteY743" fmla="*/ 1493240 h 1785178"/>
                <a:gd name="connsiteX744" fmla="*/ 1203841 w 1791974"/>
                <a:gd name="connsiteY744" fmla="*/ 1490999 h 1785178"/>
                <a:gd name="connsiteX745" fmla="*/ 1213803 w 1791974"/>
                <a:gd name="connsiteY745" fmla="*/ 1488808 h 1785178"/>
                <a:gd name="connsiteX746" fmla="*/ 1222867 w 1791974"/>
                <a:gd name="connsiteY746" fmla="*/ 1498768 h 1785178"/>
                <a:gd name="connsiteX747" fmla="*/ 1262314 w 1791974"/>
                <a:gd name="connsiteY747" fmla="*/ 1559571 h 1785178"/>
                <a:gd name="connsiteX748" fmla="*/ 1267295 w 1791974"/>
                <a:gd name="connsiteY748" fmla="*/ 1570726 h 1785178"/>
                <a:gd name="connsiteX749" fmla="*/ 1261268 w 1791974"/>
                <a:gd name="connsiteY749" fmla="*/ 1580138 h 1785178"/>
                <a:gd name="connsiteX750" fmla="*/ 1257733 w 1791974"/>
                <a:gd name="connsiteY750" fmla="*/ 1582429 h 1785178"/>
                <a:gd name="connsiteX751" fmla="*/ 1259426 w 1791974"/>
                <a:gd name="connsiteY751" fmla="*/ 1584969 h 1785178"/>
                <a:gd name="connsiteX752" fmla="*/ 1299719 w 1791974"/>
                <a:gd name="connsiteY752" fmla="*/ 1558824 h 1785178"/>
                <a:gd name="connsiteX753" fmla="*/ 1298076 w 1791974"/>
                <a:gd name="connsiteY753" fmla="*/ 1556286 h 1785178"/>
                <a:gd name="connsiteX754" fmla="*/ 1294391 w 1791974"/>
                <a:gd name="connsiteY754" fmla="*/ 1558675 h 1785178"/>
                <a:gd name="connsiteX755" fmla="*/ 1284429 w 1791974"/>
                <a:gd name="connsiteY755" fmla="*/ 1560717 h 1785178"/>
                <a:gd name="connsiteX756" fmla="*/ 1275315 w 1791974"/>
                <a:gd name="connsiteY756" fmla="*/ 1550757 h 1785178"/>
                <a:gd name="connsiteX757" fmla="*/ 1257582 w 1791974"/>
                <a:gd name="connsiteY757" fmla="*/ 1523468 h 1785178"/>
                <a:gd name="connsiteX758" fmla="*/ 1259774 w 1791974"/>
                <a:gd name="connsiteY758" fmla="*/ 1522122 h 1785178"/>
                <a:gd name="connsiteX759" fmla="*/ 1261766 w 1791974"/>
                <a:gd name="connsiteY759" fmla="*/ 1520877 h 1785178"/>
                <a:gd name="connsiteX760" fmla="*/ 1267444 w 1791974"/>
                <a:gd name="connsiteY760" fmla="*/ 1517044 h 1785178"/>
                <a:gd name="connsiteX761" fmla="*/ 1327811 w 1791974"/>
                <a:gd name="connsiteY761" fmla="*/ 1540349 h 1785178"/>
                <a:gd name="connsiteX762" fmla="*/ 1352716 w 1791974"/>
                <a:gd name="connsiteY762" fmla="*/ 1524016 h 1785178"/>
                <a:gd name="connsiteX763" fmla="*/ 1123252 w 1791974"/>
                <a:gd name="connsiteY763" fmla="*/ 1527102 h 1785178"/>
                <a:gd name="connsiteX764" fmla="*/ 1139888 w 1791974"/>
                <a:gd name="connsiteY764" fmla="*/ 1568187 h 1785178"/>
                <a:gd name="connsiteX765" fmla="*/ 1162750 w 1791974"/>
                <a:gd name="connsiteY765" fmla="*/ 1558974 h 1785178"/>
                <a:gd name="connsiteX766" fmla="*/ 1173557 w 1791974"/>
                <a:gd name="connsiteY766" fmla="*/ 1551504 h 1785178"/>
                <a:gd name="connsiteX767" fmla="*/ 1172959 w 1791974"/>
                <a:gd name="connsiteY767" fmla="*/ 1537261 h 1785178"/>
                <a:gd name="connsiteX768" fmla="*/ 1175799 w 1791974"/>
                <a:gd name="connsiteY768" fmla="*/ 1536117 h 1785178"/>
                <a:gd name="connsiteX769" fmla="*/ 1190392 w 1791974"/>
                <a:gd name="connsiteY769" fmla="*/ 1572320 h 1785178"/>
                <a:gd name="connsiteX770" fmla="*/ 1187602 w 1791974"/>
                <a:gd name="connsiteY770" fmla="*/ 1573465 h 1785178"/>
                <a:gd name="connsiteX771" fmla="*/ 1181527 w 1791974"/>
                <a:gd name="connsiteY771" fmla="*/ 1564601 h 1785178"/>
                <a:gd name="connsiteX772" fmla="*/ 1175301 w 1791974"/>
                <a:gd name="connsiteY772" fmla="*/ 1562211 h 1785178"/>
                <a:gd name="connsiteX773" fmla="*/ 1164990 w 1791974"/>
                <a:gd name="connsiteY773" fmla="*/ 1564551 h 1785178"/>
                <a:gd name="connsiteX774" fmla="*/ 1142129 w 1791974"/>
                <a:gd name="connsiteY774" fmla="*/ 1573814 h 1785178"/>
                <a:gd name="connsiteX775" fmla="*/ 1155976 w 1791974"/>
                <a:gd name="connsiteY775" fmla="*/ 1608076 h 1785178"/>
                <a:gd name="connsiteX776" fmla="*/ 1160011 w 1791974"/>
                <a:gd name="connsiteY776" fmla="*/ 1616243 h 1785178"/>
                <a:gd name="connsiteX777" fmla="*/ 1163098 w 1791974"/>
                <a:gd name="connsiteY777" fmla="*/ 1617737 h 1785178"/>
                <a:gd name="connsiteX778" fmla="*/ 1169274 w 1791974"/>
                <a:gd name="connsiteY778" fmla="*/ 1616293 h 1785178"/>
                <a:gd name="connsiteX779" fmla="*/ 1186906 w 1791974"/>
                <a:gd name="connsiteY779" fmla="*/ 1609122 h 1785178"/>
                <a:gd name="connsiteX780" fmla="*/ 1199257 w 1791974"/>
                <a:gd name="connsiteY780" fmla="*/ 1602746 h 1785178"/>
                <a:gd name="connsiteX781" fmla="*/ 1204935 w 1791974"/>
                <a:gd name="connsiteY781" fmla="*/ 1594829 h 1785178"/>
                <a:gd name="connsiteX782" fmla="*/ 1208872 w 1791974"/>
                <a:gd name="connsiteY782" fmla="*/ 1576553 h 1785178"/>
                <a:gd name="connsiteX783" fmla="*/ 1211959 w 1791974"/>
                <a:gd name="connsiteY783" fmla="*/ 1575308 h 1785178"/>
                <a:gd name="connsiteX784" fmla="*/ 1213553 w 1791974"/>
                <a:gd name="connsiteY784" fmla="*/ 1605186 h 1785178"/>
                <a:gd name="connsiteX785" fmla="*/ 1133413 w 1791974"/>
                <a:gd name="connsiteY785" fmla="*/ 1637556 h 1785178"/>
                <a:gd name="connsiteX786" fmla="*/ 1132266 w 1791974"/>
                <a:gd name="connsiteY786" fmla="*/ 1634767 h 1785178"/>
                <a:gd name="connsiteX787" fmla="*/ 1135953 w 1791974"/>
                <a:gd name="connsiteY787" fmla="*/ 1633273 h 1785178"/>
                <a:gd name="connsiteX788" fmla="*/ 1142178 w 1791974"/>
                <a:gd name="connsiteY788" fmla="*/ 1628643 h 1785178"/>
                <a:gd name="connsiteX789" fmla="*/ 1144072 w 1791974"/>
                <a:gd name="connsiteY789" fmla="*/ 1623663 h 1785178"/>
                <a:gd name="connsiteX790" fmla="*/ 1140884 w 1791974"/>
                <a:gd name="connsiteY790" fmla="*/ 1613255 h 1785178"/>
                <a:gd name="connsiteX791" fmla="*/ 1113539 w 1791974"/>
                <a:gd name="connsiteY791" fmla="*/ 1545677 h 1785178"/>
                <a:gd name="connsiteX792" fmla="*/ 1106566 w 1791974"/>
                <a:gd name="connsiteY792" fmla="*/ 1534175 h 1785178"/>
                <a:gd name="connsiteX793" fmla="*/ 1096106 w 1791974"/>
                <a:gd name="connsiteY793" fmla="*/ 1534872 h 1785178"/>
                <a:gd name="connsiteX794" fmla="*/ 1092421 w 1791974"/>
                <a:gd name="connsiteY794" fmla="*/ 1536365 h 1785178"/>
                <a:gd name="connsiteX795" fmla="*/ 1091276 w 1791974"/>
                <a:gd name="connsiteY795" fmla="*/ 1533478 h 1785178"/>
                <a:gd name="connsiteX796" fmla="*/ 1171417 w 1791974"/>
                <a:gd name="connsiteY796" fmla="*/ 1501108 h 1785178"/>
                <a:gd name="connsiteX797" fmla="*/ 1181776 w 1791974"/>
                <a:gd name="connsiteY797" fmla="*/ 1523417 h 1785178"/>
                <a:gd name="connsiteX798" fmla="*/ 1178787 w 1791974"/>
                <a:gd name="connsiteY798" fmla="*/ 1524612 h 1785178"/>
                <a:gd name="connsiteX799" fmla="*/ 1170669 w 1791974"/>
                <a:gd name="connsiteY799" fmla="*/ 1514654 h 1785178"/>
                <a:gd name="connsiteX800" fmla="*/ 1162999 w 1791974"/>
                <a:gd name="connsiteY800" fmla="*/ 1512313 h 1785178"/>
                <a:gd name="connsiteX801" fmla="*/ 1151692 w 1791974"/>
                <a:gd name="connsiteY801" fmla="*/ 1515550 h 1785178"/>
                <a:gd name="connsiteX802" fmla="*/ 1123152 w 1791974"/>
                <a:gd name="connsiteY802" fmla="*/ 1527054 h 1785178"/>
                <a:gd name="connsiteX803" fmla="*/ 1074738 w 1791974"/>
                <a:gd name="connsiteY803" fmla="*/ 1537809 h 1785178"/>
                <a:gd name="connsiteX804" fmla="*/ 1075287 w 1791974"/>
                <a:gd name="connsiteY804" fmla="*/ 1540847 h 1785178"/>
                <a:gd name="connsiteX805" fmla="*/ 1067020 w 1791974"/>
                <a:gd name="connsiteY805" fmla="*/ 1546127 h 1785178"/>
                <a:gd name="connsiteX806" fmla="*/ 1061541 w 1791974"/>
                <a:gd name="connsiteY806" fmla="*/ 1559772 h 1785178"/>
                <a:gd name="connsiteX807" fmla="*/ 1039575 w 1791974"/>
                <a:gd name="connsiteY807" fmla="*/ 1660513 h 1785178"/>
                <a:gd name="connsiteX808" fmla="*/ 1036586 w 1791974"/>
                <a:gd name="connsiteY808" fmla="*/ 1661061 h 1785178"/>
                <a:gd name="connsiteX809" fmla="*/ 978412 w 1791974"/>
                <a:gd name="connsiteY809" fmla="*/ 1573117 h 1785178"/>
                <a:gd name="connsiteX810" fmla="*/ 972334 w 1791974"/>
                <a:gd name="connsiteY810" fmla="*/ 1564950 h 1785178"/>
                <a:gd name="connsiteX811" fmla="*/ 966656 w 1791974"/>
                <a:gd name="connsiteY811" fmla="*/ 1561912 h 1785178"/>
                <a:gd name="connsiteX812" fmla="*/ 958289 w 1791974"/>
                <a:gd name="connsiteY812" fmla="*/ 1561515 h 1785178"/>
                <a:gd name="connsiteX813" fmla="*/ 957791 w 1791974"/>
                <a:gd name="connsiteY813" fmla="*/ 1558426 h 1785178"/>
                <a:gd name="connsiteX814" fmla="*/ 1002917 w 1791974"/>
                <a:gd name="connsiteY814" fmla="*/ 1550458 h 1785178"/>
                <a:gd name="connsiteX815" fmla="*/ 1003415 w 1791974"/>
                <a:gd name="connsiteY815" fmla="*/ 1553547 h 1785178"/>
                <a:gd name="connsiteX816" fmla="*/ 993951 w 1791974"/>
                <a:gd name="connsiteY816" fmla="*/ 1557878 h 1785178"/>
                <a:gd name="connsiteX817" fmla="*/ 992507 w 1791974"/>
                <a:gd name="connsiteY817" fmla="*/ 1563107 h 1785178"/>
                <a:gd name="connsiteX818" fmla="*/ 998484 w 1791974"/>
                <a:gd name="connsiteY818" fmla="*/ 1575109 h 1785178"/>
                <a:gd name="connsiteX819" fmla="*/ 1038030 w 1791974"/>
                <a:gd name="connsiteY819" fmla="*/ 1634868 h 1785178"/>
                <a:gd name="connsiteX820" fmla="*/ 1052973 w 1791974"/>
                <a:gd name="connsiteY820" fmla="*/ 1566344 h 1785178"/>
                <a:gd name="connsiteX821" fmla="*/ 1054517 w 1791974"/>
                <a:gd name="connsiteY821" fmla="*/ 1552551 h 1785178"/>
                <a:gd name="connsiteX822" fmla="*/ 1051380 w 1791974"/>
                <a:gd name="connsiteY822" fmla="*/ 1548416 h 1785178"/>
                <a:gd name="connsiteX823" fmla="*/ 1042863 w 1791974"/>
                <a:gd name="connsiteY823" fmla="*/ 1546824 h 1785178"/>
                <a:gd name="connsiteX824" fmla="*/ 1041418 w 1791974"/>
                <a:gd name="connsiteY824" fmla="*/ 1546824 h 1785178"/>
                <a:gd name="connsiteX825" fmla="*/ 1040870 w 1791974"/>
                <a:gd name="connsiteY825" fmla="*/ 1543785 h 1785178"/>
                <a:gd name="connsiteX826" fmla="*/ 1074939 w 1791974"/>
                <a:gd name="connsiteY826" fmla="*/ 1537759 h 1785178"/>
                <a:gd name="connsiteX827" fmla="*/ 937769 w 1791974"/>
                <a:gd name="connsiteY827" fmla="*/ 1665991 h 1785178"/>
                <a:gd name="connsiteX828" fmla="*/ 937769 w 1791974"/>
                <a:gd name="connsiteY828" fmla="*/ 1669029 h 1785178"/>
                <a:gd name="connsiteX829" fmla="*/ 889705 w 1791974"/>
                <a:gd name="connsiteY829" fmla="*/ 1670722 h 1785178"/>
                <a:gd name="connsiteX830" fmla="*/ 889705 w 1791974"/>
                <a:gd name="connsiteY830" fmla="*/ 1667684 h 1785178"/>
                <a:gd name="connsiteX831" fmla="*/ 893690 w 1791974"/>
                <a:gd name="connsiteY831" fmla="*/ 1667684 h 1785178"/>
                <a:gd name="connsiteX832" fmla="*/ 903650 w 1791974"/>
                <a:gd name="connsiteY832" fmla="*/ 1663302 h 1785178"/>
                <a:gd name="connsiteX833" fmla="*/ 905244 w 1791974"/>
                <a:gd name="connsiteY833" fmla="*/ 1650504 h 1785178"/>
                <a:gd name="connsiteX834" fmla="*/ 902704 w 1791974"/>
                <a:gd name="connsiteY834" fmla="*/ 1578097 h 1785178"/>
                <a:gd name="connsiteX835" fmla="*/ 901260 w 1791974"/>
                <a:gd name="connsiteY835" fmla="*/ 1566892 h 1785178"/>
                <a:gd name="connsiteX836" fmla="*/ 897723 w 1791974"/>
                <a:gd name="connsiteY836" fmla="*/ 1563456 h 1785178"/>
                <a:gd name="connsiteX837" fmla="*/ 890053 w 1791974"/>
                <a:gd name="connsiteY837" fmla="*/ 1561764 h 1785178"/>
                <a:gd name="connsiteX838" fmla="*/ 886068 w 1791974"/>
                <a:gd name="connsiteY838" fmla="*/ 1561764 h 1785178"/>
                <a:gd name="connsiteX839" fmla="*/ 886068 w 1791974"/>
                <a:gd name="connsiteY839" fmla="*/ 1558675 h 1785178"/>
                <a:gd name="connsiteX840" fmla="*/ 934132 w 1791974"/>
                <a:gd name="connsiteY840" fmla="*/ 1557033 h 1785178"/>
                <a:gd name="connsiteX841" fmla="*/ 934132 w 1791974"/>
                <a:gd name="connsiteY841" fmla="*/ 1560069 h 1785178"/>
                <a:gd name="connsiteX842" fmla="*/ 930049 w 1791974"/>
                <a:gd name="connsiteY842" fmla="*/ 1560069 h 1785178"/>
                <a:gd name="connsiteX843" fmla="*/ 920087 w 1791974"/>
                <a:gd name="connsiteY843" fmla="*/ 1564452 h 1785178"/>
                <a:gd name="connsiteX844" fmla="*/ 918494 w 1791974"/>
                <a:gd name="connsiteY844" fmla="*/ 1577250 h 1785178"/>
                <a:gd name="connsiteX845" fmla="*/ 920983 w 1791974"/>
                <a:gd name="connsiteY845" fmla="*/ 1649657 h 1785178"/>
                <a:gd name="connsiteX846" fmla="*/ 922477 w 1791974"/>
                <a:gd name="connsiteY846" fmla="*/ 1660862 h 1785178"/>
                <a:gd name="connsiteX847" fmla="*/ 926064 w 1791974"/>
                <a:gd name="connsiteY847" fmla="*/ 1664298 h 1785178"/>
                <a:gd name="connsiteX848" fmla="*/ 933634 w 1791974"/>
                <a:gd name="connsiteY848" fmla="*/ 1666041 h 1785178"/>
                <a:gd name="connsiteX849" fmla="*/ 937719 w 1791974"/>
                <a:gd name="connsiteY849" fmla="*/ 1666041 h 1785178"/>
                <a:gd name="connsiteX850" fmla="*/ 744616 w 1791974"/>
                <a:gd name="connsiteY850" fmla="*/ 1542641 h 1785178"/>
                <a:gd name="connsiteX851" fmla="*/ 774499 w 1791974"/>
                <a:gd name="connsiteY851" fmla="*/ 1546874 h 1785178"/>
                <a:gd name="connsiteX852" fmla="*/ 830732 w 1791974"/>
                <a:gd name="connsiteY852" fmla="*/ 1639697 h 1785178"/>
                <a:gd name="connsiteX853" fmla="*/ 839697 w 1791974"/>
                <a:gd name="connsiteY853" fmla="*/ 1575657 h 1785178"/>
                <a:gd name="connsiteX854" fmla="*/ 839249 w 1791974"/>
                <a:gd name="connsiteY854" fmla="*/ 1562609 h 1785178"/>
                <a:gd name="connsiteX855" fmla="*/ 830085 w 1791974"/>
                <a:gd name="connsiteY855" fmla="*/ 1557629 h 1785178"/>
                <a:gd name="connsiteX856" fmla="*/ 826249 w 1791974"/>
                <a:gd name="connsiteY856" fmla="*/ 1557081 h 1785178"/>
                <a:gd name="connsiteX857" fmla="*/ 826699 w 1791974"/>
                <a:gd name="connsiteY857" fmla="*/ 1554045 h 1785178"/>
                <a:gd name="connsiteX858" fmla="*/ 865349 w 1791974"/>
                <a:gd name="connsiteY858" fmla="*/ 1559472 h 1785178"/>
                <a:gd name="connsiteX859" fmla="*/ 864901 w 1791974"/>
                <a:gd name="connsiteY859" fmla="*/ 1562511 h 1785178"/>
                <a:gd name="connsiteX860" fmla="*/ 860966 w 1791974"/>
                <a:gd name="connsiteY860" fmla="*/ 1561962 h 1785178"/>
                <a:gd name="connsiteX861" fmla="*/ 850406 w 1791974"/>
                <a:gd name="connsiteY861" fmla="*/ 1564750 h 1785178"/>
                <a:gd name="connsiteX862" fmla="*/ 846919 w 1791974"/>
                <a:gd name="connsiteY862" fmla="*/ 1576503 h 1785178"/>
                <a:gd name="connsiteX863" fmla="*/ 833770 w 1791974"/>
                <a:gd name="connsiteY863" fmla="*/ 1670075 h 1785178"/>
                <a:gd name="connsiteX864" fmla="*/ 830782 w 1791974"/>
                <a:gd name="connsiteY864" fmla="*/ 1669676 h 1785178"/>
                <a:gd name="connsiteX865" fmla="*/ 770167 w 1791974"/>
                <a:gd name="connsiteY865" fmla="*/ 1570079 h 1785178"/>
                <a:gd name="connsiteX866" fmla="*/ 760553 w 1791974"/>
                <a:gd name="connsiteY866" fmla="*/ 1638502 h 1785178"/>
                <a:gd name="connsiteX867" fmla="*/ 760952 w 1791974"/>
                <a:gd name="connsiteY867" fmla="*/ 1651599 h 1785178"/>
                <a:gd name="connsiteX868" fmla="*/ 770067 w 1791974"/>
                <a:gd name="connsiteY868" fmla="*/ 1656579 h 1785178"/>
                <a:gd name="connsiteX869" fmla="*/ 773951 w 1791974"/>
                <a:gd name="connsiteY869" fmla="*/ 1657127 h 1785178"/>
                <a:gd name="connsiteX870" fmla="*/ 773553 w 1791974"/>
                <a:gd name="connsiteY870" fmla="*/ 1660115 h 1785178"/>
                <a:gd name="connsiteX871" fmla="*/ 734903 w 1791974"/>
                <a:gd name="connsiteY871" fmla="*/ 1654687 h 1785178"/>
                <a:gd name="connsiteX872" fmla="*/ 735351 w 1791974"/>
                <a:gd name="connsiteY872" fmla="*/ 1651699 h 1785178"/>
                <a:gd name="connsiteX873" fmla="*/ 739187 w 1791974"/>
                <a:gd name="connsiteY873" fmla="*/ 1652247 h 1785178"/>
                <a:gd name="connsiteX874" fmla="*/ 749846 w 1791974"/>
                <a:gd name="connsiteY874" fmla="*/ 1649358 h 1785178"/>
                <a:gd name="connsiteX875" fmla="*/ 753332 w 1791974"/>
                <a:gd name="connsiteY875" fmla="*/ 1637705 h 1785178"/>
                <a:gd name="connsiteX876" fmla="*/ 764190 w 1791974"/>
                <a:gd name="connsiteY876" fmla="*/ 1560468 h 1785178"/>
                <a:gd name="connsiteX877" fmla="*/ 757914 w 1791974"/>
                <a:gd name="connsiteY877" fmla="*/ 1551952 h 1785178"/>
                <a:gd name="connsiteX878" fmla="*/ 751041 w 1791974"/>
                <a:gd name="connsiteY878" fmla="*/ 1547571 h 1785178"/>
                <a:gd name="connsiteX879" fmla="*/ 743967 w 1791974"/>
                <a:gd name="connsiteY879" fmla="*/ 1545828 h 1785178"/>
                <a:gd name="connsiteX880" fmla="*/ 744367 w 1791974"/>
                <a:gd name="connsiteY880" fmla="*/ 1542789 h 1785178"/>
                <a:gd name="connsiteX881" fmla="*/ 693812 w 1791974"/>
                <a:gd name="connsiteY881" fmla="*/ 1529693 h 1785178"/>
                <a:gd name="connsiteX882" fmla="*/ 694809 w 1791974"/>
                <a:gd name="connsiteY882" fmla="*/ 1526755 h 1785178"/>
                <a:gd name="connsiteX883" fmla="*/ 732413 w 1791974"/>
                <a:gd name="connsiteY883" fmla="*/ 1539703 h 1785178"/>
                <a:gd name="connsiteX884" fmla="*/ 731366 w 1791974"/>
                <a:gd name="connsiteY884" fmla="*/ 1542591 h 1785178"/>
                <a:gd name="connsiteX885" fmla="*/ 727381 w 1791974"/>
                <a:gd name="connsiteY885" fmla="*/ 1541195 h 1785178"/>
                <a:gd name="connsiteX886" fmla="*/ 715976 w 1791974"/>
                <a:gd name="connsiteY886" fmla="*/ 1543139 h 1785178"/>
                <a:gd name="connsiteX887" fmla="*/ 710446 w 1791974"/>
                <a:gd name="connsiteY887" fmla="*/ 1553844 h 1785178"/>
                <a:gd name="connsiteX888" fmla="*/ 695505 w 1791974"/>
                <a:gd name="connsiteY888" fmla="*/ 1596821 h 1785178"/>
                <a:gd name="connsiteX889" fmla="*/ 683800 w 1791974"/>
                <a:gd name="connsiteY889" fmla="*/ 1620476 h 1785178"/>
                <a:gd name="connsiteX890" fmla="*/ 666168 w 1791974"/>
                <a:gd name="connsiteY890" fmla="*/ 1631281 h 1785178"/>
                <a:gd name="connsiteX891" fmla="*/ 638775 w 1791974"/>
                <a:gd name="connsiteY891" fmla="*/ 1628942 h 1785178"/>
                <a:gd name="connsiteX892" fmla="*/ 614517 w 1791974"/>
                <a:gd name="connsiteY892" fmla="*/ 1614002 h 1785178"/>
                <a:gd name="connsiteX893" fmla="*/ 607295 w 1791974"/>
                <a:gd name="connsiteY893" fmla="*/ 1593435 h 1785178"/>
                <a:gd name="connsiteX894" fmla="*/ 613770 w 1791974"/>
                <a:gd name="connsiteY894" fmla="*/ 1566493 h 1785178"/>
                <a:gd name="connsiteX895" fmla="*/ 628414 w 1791974"/>
                <a:gd name="connsiteY895" fmla="*/ 1524713 h 1785178"/>
                <a:gd name="connsiteX896" fmla="*/ 630107 w 1791974"/>
                <a:gd name="connsiteY896" fmla="*/ 1510967 h 1785178"/>
                <a:gd name="connsiteX897" fmla="*/ 622487 w 1791974"/>
                <a:gd name="connsiteY897" fmla="*/ 1504943 h 1785178"/>
                <a:gd name="connsiteX898" fmla="*/ 618502 w 1791974"/>
                <a:gd name="connsiteY898" fmla="*/ 1503548 h 1785178"/>
                <a:gd name="connsiteX899" fmla="*/ 619498 w 1791974"/>
                <a:gd name="connsiteY899" fmla="*/ 1500660 h 1785178"/>
                <a:gd name="connsiteX900" fmla="*/ 665321 w 1791974"/>
                <a:gd name="connsiteY900" fmla="*/ 1516445 h 1785178"/>
                <a:gd name="connsiteX901" fmla="*/ 664325 w 1791974"/>
                <a:gd name="connsiteY901" fmla="*/ 1519335 h 1785178"/>
                <a:gd name="connsiteX902" fmla="*/ 660241 w 1791974"/>
                <a:gd name="connsiteY902" fmla="*/ 1517939 h 1785178"/>
                <a:gd name="connsiteX903" fmla="*/ 649434 w 1791974"/>
                <a:gd name="connsiteY903" fmla="*/ 1518837 h 1785178"/>
                <a:gd name="connsiteX904" fmla="*/ 643457 w 1791974"/>
                <a:gd name="connsiteY904" fmla="*/ 1529891 h 1785178"/>
                <a:gd name="connsiteX905" fmla="*/ 627518 w 1791974"/>
                <a:gd name="connsiteY905" fmla="*/ 1576105 h 1785178"/>
                <a:gd name="connsiteX906" fmla="*/ 623782 w 1791974"/>
                <a:gd name="connsiteY906" fmla="*/ 1590646 h 1785178"/>
                <a:gd name="connsiteX907" fmla="*/ 623782 w 1791974"/>
                <a:gd name="connsiteY907" fmla="*/ 1604489 h 1785178"/>
                <a:gd name="connsiteX908" fmla="*/ 629858 w 1791974"/>
                <a:gd name="connsiteY908" fmla="*/ 1614799 h 1785178"/>
                <a:gd name="connsiteX909" fmla="*/ 642559 w 1791974"/>
                <a:gd name="connsiteY909" fmla="*/ 1622418 h 1785178"/>
                <a:gd name="connsiteX910" fmla="*/ 662732 w 1791974"/>
                <a:gd name="connsiteY910" fmla="*/ 1624309 h 1785178"/>
                <a:gd name="connsiteX911" fmla="*/ 677972 w 1791974"/>
                <a:gd name="connsiteY911" fmla="*/ 1616542 h 1785178"/>
                <a:gd name="connsiteX912" fmla="*/ 689229 w 1791974"/>
                <a:gd name="connsiteY912" fmla="*/ 1593634 h 1785178"/>
                <a:gd name="connsiteX913" fmla="*/ 704172 w 1791974"/>
                <a:gd name="connsiteY913" fmla="*/ 1550707 h 1785178"/>
                <a:gd name="connsiteX914" fmla="*/ 706263 w 1791974"/>
                <a:gd name="connsiteY914" fmla="*/ 1537510 h 1785178"/>
                <a:gd name="connsiteX915" fmla="*/ 698394 w 1791974"/>
                <a:gd name="connsiteY915" fmla="*/ 1530938 h 1785178"/>
                <a:gd name="connsiteX916" fmla="*/ 694359 w 1791974"/>
                <a:gd name="connsiteY916" fmla="*/ 1529592 h 1785178"/>
                <a:gd name="connsiteX917" fmla="*/ 478245 w 1791974"/>
                <a:gd name="connsiteY917" fmla="*/ 1413114 h 1785178"/>
                <a:gd name="connsiteX918" fmla="*/ 476600 w 1791974"/>
                <a:gd name="connsiteY918" fmla="*/ 1415654 h 1785178"/>
                <a:gd name="connsiteX919" fmla="*/ 482280 w 1791974"/>
                <a:gd name="connsiteY919" fmla="*/ 1420235 h 1785178"/>
                <a:gd name="connsiteX920" fmla="*/ 486662 w 1791974"/>
                <a:gd name="connsiteY920" fmla="*/ 1427108 h 1785178"/>
                <a:gd name="connsiteX921" fmla="*/ 488753 w 1791974"/>
                <a:gd name="connsiteY921" fmla="*/ 1437466 h 1785178"/>
                <a:gd name="connsiteX922" fmla="*/ 446269 w 1791974"/>
                <a:gd name="connsiteY922" fmla="*/ 1502901 h 1785178"/>
                <a:gd name="connsiteX923" fmla="*/ 438199 w 1791974"/>
                <a:gd name="connsiteY923" fmla="*/ 1512014 h 1785178"/>
                <a:gd name="connsiteX924" fmla="*/ 427291 w 1791974"/>
                <a:gd name="connsiteY924" fmla="*/ 1510072 h 1785178"/>
                <a:gd name="connsiteX925" fmla="*/ 424053 w 1791974"/>
                <a:gd name="connsiteY925" fmla="*/ 1507979 h 1785178"/>
                <a:gd name="connsiteX926" fmla="*/ 422360 w 1791974"/>
                <a:gd name="connsiteY926" fmla="*/ 1510520 h 1785178"/>
                <a:gd name="connsiteX927" fmla="*/ 455084 w 1791974"/>
                <a:gd name="connsiteY927" fmla="*/ 1531783 h 1785178"/>
                <a:gd name="connsiteX928" fmla="*/ 456777 w 1791974"/>
                <a:gd name="connsiteY928" fmla="*/ 1529195 h 1785178"/>
                <a:gd name="connsiteX929" fmla="*/ 453441 w 1791974"/>
                <a:gd name="connsiteY929" fmla="*/ 1527054 h 1785178"/>
                <a:gd name="connsiteX930" fmla="*/ 447215 w 1791974"/>
                <a:gd name="connsiteY930" fmla="*/ 1518885 h 1785178"/>
                <a:gd name="connsiteX931" fmla="*/ 452196 w 1791974"/>
                <a:gd name="connsiteY931" fmla="*/ 1506835 h 1785178"/>
                <a:gd name="connsiteX932" fmla="*/ 489850 w 1791974"/>
                <a:gd name="connsiteY932" fmla="*/ 1448920 h 1785178"/>
                <a:gd name="connsiteX933" fmla="*/ 502700 w 1791974"/>
                <a:gd name="connsiteY933" fmla="*/ 1564900 h 1785178"/>
                <a:gd name="connsiteX934" fmla="*/ 505190 w 1791974"/>
                <a:gd name="connsiteY934" fmla="*/ 1566543 h 1785178"/>
                <a:gd name="connsiteX935" fmla="*/ 556692 w 1791974"/>
                <a:gd name="connsiteY935" fmla="*/ 1487264 h 1785178"/>
                <a:gd name="connsiteX936" fmla="*/ 564760 w 1791974"/>
                <a:gd name="connsiteY936" fmla="*/ 1478151 h 1785178"/>
                <a:gd name="connsiteX937" fmla="*/ 575568 w 1791974"/>
                <a:gd name="connsiteY937" fmla="*/ 1480043 h 1785178"/>
                <a:gd name="connsiteX938" fmla="*/ 578906 w 1791974"/>
                <a:gd name="connsiteY938" fmla="*/ 1482184 h 1785178"/>
                <a:gd name="connsiteX939" fmla="*/ 580599 w 1791974"/>
                <a:gd name="connsiteY939" fmla="*/ 1479595 h 1785178"/>
                <a:gd name="connsiteX940" fmla="*/ 547825 w 1791974"/>
                <a:gd name="connsiteY940" fmla="*/ 1458380 h 1785178"/>
                <a:gd name="connsiteX941" fmla="*/ 546182 w 1791974"/>
                <a:gd name="connsiteY941" fmla="*/ 1460920 h 1785178"/>
                <a:gd name="connsiteX942" fmla="*/ 549420 w 1791974"/>
                <a:gd name="connsiteY942" fmla="*/ 1463012 h 1785178"/>
                <a:gd name="connsiteX943" fmla="*/ 555646 w 1791974"/>
                <a:gd name="connsiteY943" fmla="*/ 1471229 h 1785178"/>
                <a:gd name="connsiteX944" fmla="*/ 550665 w 1791974"/>
                <a:gd name="connsiteY944" fmla="*/ 1483330 h 1785178"/>
                <a:gd name="connsiteX945" fmla="*/ 515401 w 1791974"/>
                <a:gd name="connsiteY945" fmla="*/ 1537560 h 1785178"/>
                <a:gd name="connsiteX946" fmla="*/ 503895 w 1791974"/>
                <a:gd name="connsiteY946" fmla="*/ 1429646 h 1785178"/>
                <a:gd name="connsiteX947" fmla="*/ 478343 w 1791974"/>
                <a:gd name="connsiteY947" fmla="*/ 1413114 h 1785178"/>
                <a:gd name="connsiteX948" fmla="*/ 389737 w 1791974"/>
                <a:gd name="connsiteY948" fmla="*/ 1420783 h 1785178"/>
                <a:gd name="connsiteX949" fmla="*/ 407518 w 1791974"/>
                <a:gd name="connsiteY949" fmla="*/ 1374969 h 1785178"/>
                <a:gd name="connsiteX950" fmla="*/ 361995 w 1791974"/>
                <a:gd name="connsiteY950" fmla="*/ 1393991 h 1785178"/>
                <a:gd name="connsiteX951" fmla="*/ 389737 w 1791974"/>
                <a:gd name="connsiteY951" fmla="*/ 1420783 h 1785178"/>
                <a:gd name="connsiteX952" fmla="*/ 387146 w 1791974"/>
                <a:gd name="connsiteY952" fmla="*/ 1426809 h 1785178"/>
                <a:gd name="connsiteX953" fmla="*/ 380822 w 1791974"/>
                <a:gd name="connsiteY953" fmla="*/ 1443092 h 1785178"/>
                <a:gd name="connsiteX954" fmla="*/ 375242 w 1791974"/>
                <a:gd name="connsiteY954" fmla="*/ 1453651 h 1785178"/>
                <a:gd name="connsiteX955" fmla="*/ 370261 w 1791974"/>
                <a:gd name="connsiteY955" fmla="*/ 1455344 h 1785178"/>
                <a:gd name="connsiteX956" fmla="*/ 362193 w 1791974"/>
                <a:gd name="connsiteY956" fmla="*/ 1450663 h 1785178"/>
                <a:gd name="connsiteX957" fmla="*/ 360050 w 1791974"/>
                <a:gd name="connsiteY957" fmla="*/ 1452854 h 1785178"/>
                <a:gd name="connsiteX958" fmla="*/ 391878 w 1791974"/>
                <a:gd name="connsiteY958" fmla="*/ 1483629 h 1785178"/>
                <a:gd name="connsiteX959" fmla="*/ 393971 w 1791974"/>
                <a:gd name="connsiteY959" fmla="*/ 1481437 h 1785178"/>
                <a:gd name="connsiteX960" fmla="*/ 388990 w 1791974"/>
                <a:gd name="connsiteY960" fmla="*/ 1471479 h 1785178"/>
                <a:gd name="connsiteX961" fmla="*/ 392925 w 1791974"/>
                <a:gd name="connsiteY961" fmla="*/ 1454994 h 1785178"/>
                <a:gd name="connsiteX962" fmla="*/ 429683 w 1791974"/>
                <a:gd name="connsiteY962" fmla="*/ 1360378 h 1785178"/>
                <a:gd name="connsiteX963" fmla="*/ 427590 w 1791974"/>
                <a:gd name="connsiteY963" fmla="*/ 1358386 h 1785178"/>
                <a:gd name="connsiteX964" fmla="*/ 335098 w 1791974"/>
                <a:gd name="connsiteY964" fmla="*/ 1397379 h 1785178"/>
                <a:gd name="connsiteX965" fmla="*/ 317166 w 1791974"/>
                <a:gd name="connsiteY965" fmla="*/ 1402357 h 1785178"/>
                <a:gd name="connsiteX966" fmla="*/ 308351 w 1791974"/>
                <a:gd name="connsiteY966" fmla="*/ 1398375 h 1785178"/>
                <a:gd name="connsiteX967" fmla="*/ 306259 w 1791974"/>
                <a:gd name="connsiteY967" fmla="*/ 1400515 h 1785178"/>
                <a:gd name="connsiteX968" fmla="*/ 331661 w 1791974"/>
                <a:gd name="connsiteY968" fmla="*/ 1425066 h 1785178"/>
                <a:gd name="connsiteX969" fmla="*/ 333802 w 1791974"/>
                <a:gd name="connsiteY969" fmla="*/ 1422875 h 1785178"/>
                <a:gd name="connsiteX970" fmla="*/ 327976 w 1791974"/>
                <a:gd name="connsiteY970" fmla="*/ 1413712 h 1785178"/>
                <a:gd name="connsiteX971" fmla="*/ 329319 w 1791974"/>
                <a:gd name="connsiteY971" fmla="*/ 1408732 h 1785178"/>
                <a:gd name="connsiteX972" fmla="*/ 338136 w 1791974"/>
                <a:gd name="connsiteY972" fmla="*/ 1403752 h 1785178"/>
                <a:gd name="connsiteX973" fmla="*/ 355917 w 1791974"/>
                <a:gd name="connsiteY973" fmla="*/ 1396282 h 1785178"/>
                <a:gd name="connsiteX974" fmla="*/ 387146 w 1791974"/>
                <a:gd name="connsiteY974" fmla="*/ 1426460 h 1785178"/>
                <a:gd name="connsiteX975" fmla="*/ 312435 w 1791974"/>
                <a:gd name="connsiteY975" fmla="*/ 1208242 h 1785178"/>
                <a:gd name="connsiteX976" fmla="*/ 309795 w 1791974"/>
                <a:gd name="connsiteY976" fmla="*/ 1209836 h 1785178"/>
                <a:gd name="connsiteX977" fmla="*/ 313033 w 1791974"/>
                <a:gd name="connsiteY977" fmla="*/ 1216409 h 1785178"/>
                <a:gd name="connsiteX978" fmla="*/ 314079 w 1791974"/>
                <a:gd name="connsiteY978" fmla="*/ 1224477 h 1785178"/>
                <a:gd name="connsiteX979" fmla="*/ 311639 w 1791974"/>
                <a:gd name="connsiteY979" fmla="*/ 1234737 h 1785178"/>
                <a:gd name="connsiteX980" fmla="*/ 245445 w 1791974"/>
                <a:gd name="connsiteY980" fmla="*/ 1276119 h 1785178"/>
                <a:gd name="connsiteX981" fmla="*/ 234288 w 1791974"/>
                <a:gd name="connsiteY981" fmla="*/ 1281097 h 1785178"/>
                <a:gd name="connsiteX982" fmla="*/ 225222 w 1791974"/>
                <a:gd name="connsiteY982" fmla="*/ 1274723 h 1785178"/>
                <a:gd name="connsiteX983" fmla="*/ 223180 w 1791974"/>
                <a:gd name="connsiteY983" fmla="*/ 1271436 h 1785178"/>
                <a:gd name="connsiteX984" fmla="*/ 220591 w 1791974"/>
                <a:gd name="connsiteY984" fmla="*/ 1273081 h 1785178"/>
                <a:gd name="connsiteX985" fmla="*/ 241260 w 1791974"/>
                <a:gd name="connsiteY985" fmla="*/ 1306146 h 1785178"/>
                <a:gd name="connsiteX986" fmla="*/ 243850 w 1791974"/>
                <a:gd name="connsiteY986" fmla="*/ 1304553 h 1785178"/>
                <a:gd name="connsiteX987" fmla="*/ 241758 w 1791974"/>
                <a:gd name="connsiteY987" fmla="*/ 1301216 h 1785178"/>
                <a:gd name="connsiteX988" fmla="*/ 239566 w 1791974"/>
                <a:gd name="connsiteY988" fmla="*/ 1291258 h 1785178"/>
                <a:gd name="connsiteX989" fmla="*/ 249528 w 1791974"/>
                <a:gd name="connsiteY989" fmla="*/ 1282543 h 1785178"/>
                <a:gd name="connsiteX990" fmla="*/ 308102 w 1791974"/>
                <a:gd name="connsiteY990" fmla="*/ 1245841 h 1785178"/>
                <a:gd name="connsiteX991" fmla="*/ 270697 w 1791974"/>
                <a:gd name="connsiteY991" fmla="*/ 1356394 h 1785178"/>
                <a:gd name="connsiteX992" fmla="*/ 272290 w 1791974"/>
                <a:gd name="connsiteY992" fmla="*/ 1358934 h 1785178"/>
                <a:gd name="connsiteX993" fmla="*/ 352430 w 1791974"/>
                <a:gd name="connsiteY993" fmla="*/ 1308885 h 1785178"/>
                <a:gd name="connsiteX994" fmla="*/ 363638 w 1791974"/>
                <a:gd name="connsiteY994" fmla="*/ 1303907 h 1785178"/>
                <a:gd name="connsiteX995" fmla="*/ 372603 w 1791974"/>
                <a:gd name="connsiteY995" fmla="*/ 1310180 h 1785178"/>
                <a:gd name="connsiteX996" fmla="*/ 374744 w 1791974"/>
                <a:gd name="connsiteY996" fmla="*/ 1313517 h 1785178"/>
                <a:gd name="connsiteX997" fmla="*/ 377385 w 1791974"/>
                <a:gd name="connsiteY997" fmla="*/ 1311923 h 1785178"/>
                <a:gd name="connsiteX998" fmla="*/ 356664 w 1791974"/>
                <a:gd name="connsiteY998" fmla="*/ 1278808 h 1785178"/>
                <a:gd name="connsiteX999" fmla="*/ 354075 w 1791974"/>
                <a:gd name="connsiteY999" fmla="*/ 1280450 h 1785178"/>
                <a:gd name="connsiteX1000" fmla="*/ 356116 w 1791974"/>
                <a:gd name="connsiteY1000" fmla="*/ 1283738 h 1785178"/>
                <a:gd name="connsiteX1001" fmla="*/ 358307 w 1791974"/>
                <a:gd name="connsiteY1001" fmla="*/ 1293698 h 1785178"/>
                <a:gd name="connsiteX1002" fmla="*/ 348347 w 1791974"/>
                <a:gd name="connsiteY1002" fmla="*/ 1302511 h 1785178"/>
                <a:gd name="connsiteX1003" fmla="*/ 293559 w 1791974"/>
                <a:gd name="connsiteY1003" fmla="*/ 1336773 h 1785178"/>
                <a:gd name="connsiteX1004" fmla="*/ 328424 w 1791974"/>
                <a:gd name="connsiteY1004" fmla="*/ 1234038 h 1785178"/>
                <a:gd name="connsiteX1005" fmla="*/ 312336 w 1791974"/>
                <a:gd name="connsiteY1005" fmla="*/ 1208242 h 1785178"/>
                <a:gd name="connsiteX1006" fmla="*/ 203157 w 1791974"/>
                <a:gd name="connsiteY1006" fmla="*/ 1234785 h 1785178"/>
                <a:gd name="connsiteX1007" fmla="*/ 200369 w 1791974"/>
                <a:gd name="connsiteY1007" fmla="*/ 1236030 h 1785178"/>
                <a:gd name="connsiteX1008" fmla="*/ 180844 w 1791974"/>
                <a:gd name="connsiteY1008" fmla="*/ 1192107 h 1785178"/>
                <a:gd name="connsiteX1009" fmla="*/ 183633 w 1791974"/>
                <a:gd name="connsiteY1009" fmla="*/ 1190862 h 1785178"/>
                <a:gd name="connsiteX1010" fmla="*/ 185227 w 1791974"/>
                <a:gd name="connsiteY1010" fmla="*/ 1194499 h 1785178"/>
                <a:gd name="connsiteX1011" fmla="*/ 193047 w 1791974"/>
                <a:gd name="connsiteY1011" fmla="*/ 1202067 h 1785178"/>
                <a:gd name="connsiteX1012" fmla="*/ 205499 w 1791974"/>
                <a:gd name="connsiteY1012" fmla="*/ 1198732 h 1785178"/>
                <a:gd name="connsiteX1013" fmla="*/ 271693 w 1791974"/>
                <a:gd name="connsiteY1013" fmla="*/ 1169251 h 1785178"/>
                <a:gd name="connsiteX1014" fmla="*/ 281655 w 1791974"/>
                <a:gd name="connsiteY1014" fmla="*/ 1163673 h 1785178"/>
                <a:gd name="connsiteX1015" fmla="*/ 283547 w 1791974"/>
                <a:gd name="connsiteY1015" fmla="*/ 1159141 h 1785178"/>
                <a:gd name="connsiteX1016" fmla="*/ 282252 w 1791974"/>
                <a:gd name="connsiteY1016" fmla="*/ 1151373 h 1785178"/>
                <a:gd name="connsiteX1017" fmla="*/ 280659 w 1791974"/>
                <a:gd name="connsiteY1017" fmla="*/ 1147737 h 1785178"/>
                <a:gd name="connsiteX1018" fmla="*/ 283447 w 1791974"/>
                <a:gd name="connsiteY1018" fmla="*/ 1146492 h 1785178"/>
                <a:gd name="connsiteX1019" fmla="*/ 303021 w 1791974"/>
                <a:gd name="connsiteY1019" fmla="*/ 1190414 h 1785178"/>
                <a:gd name="connsiteX1020" fmla="*/ 300183 w 1791974"/>
                <a:gd name="connsiteY1020" fmla="*/ 1191659 h 1785178"/>
                <a:gd name="connsiteX1021" fmla="*/ 298540 w 1791974"/>
                <a:gd name="connsiteY1021" fmla="*/ 1187924 h 1785178"/>
                <a:gd name="connsiteX1022" fmla="*/ 290769 w 1791974"/>
                <a:gd name="connsiteY1022" fmla="*/ 1180454 h 1785178"/>
                <a:gd name="connsiteX1023" fmla="*/ 278317 w 1791974"/>
                <a:gd name="connsiteY1023" fmla="*/ 1183742 h 1785178"/>
                <a:gd name="connsiteX1024" fmla="*/ 212073 w 1791974"/>
                <a:gd name="connsiteY1024" fmla="*/ 1213174 h 1785178"/>
                <a:gd name="connsiteX1025" fmla="*/ 202111 w 1791974"/>
                <a:gd name="connsiteY1025" fmla="*/ 1218750 h 1785178"/>
                <a:gd name="connsiteX1026" fmla="*/ 200319 w 1791974"/>
                <a:gd name="connsiteY1026" fmla="*/ 1223381 h 1785178"/>
                <a:gd name="connsiteX1027" fmla="*/ 201514 w 1791974"/>
                <a:gd name="connsiteY1027" fmla="*/ 1231050 h 1785178"/>
                <a:gd name="connsiteX1028" fmla="*/ 203157 w 1791974"/>
                <a:gd name="connsiteY1028" fmla="*/ 1234785 h 1785178"/>
                <a:gd name="connsiteX1029" fmla="*/ 256353 w 1791974"/>
                <a:gd name="connsiteY1029" fmla="*/ 1077472 h 1785178"/>
                <a:gd name="connsiteX1030" fmla="*/ 259291 w 1791974"/>
                <a:gd name="connsiteY1030" fmla="*/ 1076476 h 1785178"/>
                <a:gd name="connsiteX1031" fmla="*/ 274234 w 1791974"/>
                <a:gd name="connsiteY1031" fmla="*/ 1122190 h 1785178"/>
                <a:gd name="connsiteX1032" fmla="*/ 271294 w 1791974"/>
                <a:gd name="connsiteY1032" fmla="*/ 1123138 h 1785178"/>
                <a:gd name="connsiteX1033" fmla="*/ 270048 w 1791974"/>
                <a:gd name="connsiteY1033" fmla="*/ 1119302 h 1785178"/>
                <a:gd name="connsiteX1034" fmla="*/ 263077 w 1791974"/>
                <a:gd name="connsiteY1034" fmla="*/ 1111035 h 1785178"/>
                <a:gd name="connsiteX1035" fmla="*/ 250376 w 1791974"/>
                <a:gd name="connsiteY1035" fmla="*/ 1113077 h 1785178"/>
                <a:gd name="connsiteX1036" fmla="*/ 198177 w 1791974"/>
                <a:gd name="connsiteY1036" fmla="*/ 1130010 h 1785178"/>
                <a:gd name="connsiteX1037" fmla="*/ 177856 w 1791974"/>
                <a:gd name="connsiteY1037" fmla="*/ 1133694 h 1785178"/>
                <a:gd name="connsiteX1038" fmla="*/ 161867 w 1791974"/>
                <a:gd name="connsiteY1038" fmla="*/ 1128714 h 1785178"/>
                <a:gd name="connsiteX1039" fmla="*/ 151258 w 1791974"/>
                <a:gd name="connsiteY1039" fmla="*/ 1114971 h 1785178"/>
                <a:gd name="connsiteX1040" fmla="*/ 151258 w 1791974"/>
                <a:gd name="connsiteY1040" fmla="*/ 1102121 h 1785178"/>
                <a:gd name="connsiteX1041" fmla="*/ 158231 w 1791974"/>
                <a:gd name="connsiteY1041" fmla="*/ 1095151 h 1785178"/>
                <a:gd name="connsiteX1042" fmla="*/ 164706 w 1791974"/>
                <a:gd name="connsiteY1042" fmla="*/ 1095151 h 1785178"/>
                <a:gd name="connsiteX1043" fmla="*/ 169139 w 1791974"/>
                <a:gd name="connsiteY1043" fmla="*/ 1100429 h 1785178"/>
                <a:gd name="connsiteX1044" fmla="*/ 169139 w 1791974"/>
                <a:gd name="connsiteY1044" fmla="*/ 1105409 h 1785178"/>
                <a:gd name="connsiteX1045" fmla="*/ 161967 w 1791974"/>
                <a:gd name="connsiteY1045" fmla="*/ 1113377 h 1785178"/>
                <a:gd name="connsiteX1046" fmla="*/ 159277 w 1791974"/>
                <a:gd name="connsiteY1046" fmla="*/ 1119403 h 1785178"/>
                <a:gd name="connsiteX1047" fmla="*/ 163162 w 1791974"/>
                <a:gd name="connsiteY1047" fmla="*/ 1122489 h 1785178"/>
                <a:gd name="connsiteX1048" fmla="*/ 173124 w 1791974"/>
                <a:gd name="connsiteY1048" fmla="*/ 1121395 h 1785178"/>
                <a:gd name="connsiteX1049" fmla="*/ 245395 w 1791974"/>
                <a:gd name="connsiteY1049" fmla="*/ 1097939 h 1785178"/>
                <a:gd name="connsiteX1050" fmla="*/ 255754 w 1791974"/>
                <a:gd name="connsiteY1050" fmla="*/ 1093457 h 1785178"/>
                <a:gd name="connsiteX1051" fmla="*/ 258096 w 1791974"/>
                <a:gd name="connsiteY1051" fmla="*/ 1089075 h 1785178"/>
                <a:gd name="connsiteX1052" fmla="*/ 257598 w 1791974"/>
                <a:gd name="connsiteY1052" fmla="*/ 1081306 h 1785178"/>
                <a:gd name="connsiteX1053" fmla="*/ 256353 w 1791974"/>
                <a:gd name="connsiteY1053" fmla="*/ 1077472 h 1785178"/>
                <a:gd name="connsiteX1054" fmla="*/ 1605837 w 1791974"/>
                <a:gd name="connsiteY1054" fmla="*/ 865928 h 1785178"/>
                <a:gd name="connsiteX1055" fmla="*/ 1632782 w 1791974"/>
                <a:gd name="connsiteY1055" fmla="*/ 892968 h 1785178"/>
                <a:gd name="connsiteX1056" fmla="*/ 1605737 w 1791974"/>
                <a:gd name="connsiteY1056" fmla="*/ 919909 h 1785178"/>
                <a:gd name="connsiteX1057" fmla="*/ 1578792 w 1791974"/>
                <a:gd name="connsiteY1057" fmla="*/ 892918 h 1785178"/>
                <a:gd name="connsiteX1058" fmla="*/ 1605837 w 1791974"/>
                <a:gd name="connsiteY1058" fmla="*/ 865928 h 1785178"/>
                <a:gd name="connsiteX1059" fmla="*/ 192399 w 1791974"/>
                <a:gd name="connsiteY1059" fmla="*/ 865928 h 1785178"/>
                <a:gd name="connsiteX1060" fmla="*/ 219195 w 1791974"/>
                <a:gd name="connsiteY1060" fmla="*/ 893117 h 1785178"/>
                <a:gd name="connsiteX1061" fmla="*/ 192001 w 1791974"/>
                <a:gd name="connsiteY1061" fmla="*/ 919909 h 1785178"/>
                <a:gd name="connsiteX1062" fmla="*/ 165204 w 1791974"/>
                <a:gd name="connsiteY1062" fmla="*/ 892918 h 1785178"/>
                <a:gd name="connsiteX1063" fmla="*/ 192200 w 1791974"/>
                <a:gd name="connsiteY1063" fmla="*/ 865928 h 1785178"/>
                <a:gd name="connsiteX1064" fmla="*/ 899069 w 1791974"/>
                <a:gd name="connsiteY1064" fmla="*/ 663447 h 1785178"/>
                <a:gd name="connsiteX1065" fmla="*/ 881137 w 1791974"/>
                <a:gd name="connsiteY1065" fmla="*/ 664343 h 1785178"/>
                <a:gd name="connsiteX1066" fmla="*/ 881137 w 1791974"/>
                <a:gd name="connsiteY1066" fmla="*/ 727288 h 1785178"/>
                <a:gd name="connsiteX1067" fmla="*/ 814296 w 1791974"/>
                <a:gd name="connsiteY1067" fmla="*/ 727288 h 1785178"/>
                <a:gd name="connsiteX1068" fmla="*/ 859671 w 1791974"/>
                <a:gd name="connsiteY1068" fmla="*/ 704928 h 1785178"/>
                <a:gd name="connsiteX1069" fmla="*/ 859671 w 1791974"/>
                <a:gd name="connsiteY1069" fmla="*/ 704928 h 1785178"/>
                <a:gd name="connsiteX1070" fmla="*/ 866644 w 1791974"/>
                <a:gd name="connsiteY1070" fmla="*/ 703137 h 1785178"/>
                <a:gd name="connsiteX1071" fmla="*/ 866644 w 1791974"/>
                <a:gd name="connsiteY1071" fmla="*/ 666733 h 1785178"/>
                <a:gd name="connsiteX1072" fmla="*/ 859671 w 1791974"/>
                <a:gd name="connsiteY1072" fmla="*/ 668128 h 1785178"/>
                <a:gd name="connsiteX1073" fmla="*/ 859671 w 1791974"/>
                <a:gd name="connsiteY1073" fmla="*/ 668128 h 1785178"/>
                <a:gd name="connsiteX1074" fmla="*/ 741776 w 1791974"/>
                <a:gd name="connsiteY1074" fmla="*/ 757516 h 1785178"/>
                <a:gd name="connsiteX1075" fmla="*/ 881238 w 1791974"/>
                <a:gd name="connsiteY1075" fmla="*/ 757516 h 1785178"/>
                <a:gd name="connsiteX1076" fmla="*/ 881238 w 1791974"/>
                <a:gd name="connsiteY1076" fmla="*/ 828728 h 1785178"/>
                <a:gd name="connsiteX1077" fmla="*/ 859769 w 1791974"/>
                <a:gd name="connsiteY1077" fmla="*/ 828728 h 1785178"/>
                <a:gd name="connsiteX1078" fmla="*/ 859769 w 1791974"/>
                <a:gd name="connsiteY1078" fmla="*/ 778233 h 1785178"/>
                <a:gd name="connsiteX1079" fmla="*/ 732113 w 1791974"/>
                <a:gd name="connsiteY1079" fmla="*/ 778233 h 1785178"/>
                <a:gd name="connsiteX1080" fmla="*/ 723547 w 1791974"/>
                <a:gd name="connsiteY1080" fmla="*/ 808111 h 1785178"/>
                <a:gd name="connsiteX1081" fmla="*/ 829786 w 1791974"/>
                <a:gd name="connsiteY1081" fmla="*/ 808111 h 1785178"/>
                <a:gd name="connsiteX1082" fmla="*/ 829786 w 1791974"/>
                <a:gd name="connsiteY1082" fmla="*/ 828429 h 1785178"/>
                <a:gd name="connsiteX1083" fmla="*/ 720808 w 1791974"/>
                <a:gd name="connsiteY1083" fmla="*/ 828429 h 1785178"/>
                <a:gd name="connsiteX1084" fmla="*/ 720310 w 1791974"/>
                <a:gd name="connsiteY1084" fmla="*/ 842272 h 1785178"/>
                <a:gd name="connsiteX1085" fmla="*/ 829486 w 1791974"/>
                <a:gd name="connsiteY1085" fmla="*/ 1006808 h 1785178"/>
                <a:gd name="connsiteX1086" fmla="*/ 829486 w 1791974"/>
                <a:gd name="connsiteY1086" fmla="*/ 1006808 h 1785178"/>
                <a:gd name="connsiteX1087" fmla="*/ 845873 w 1791974"/>
                <a:gd name="connsiteY1087" fmla="*/ 1012784 h 1785178"/>
                <a:gd name="connsiteX1088" fmla="*/ 845873 w 1791974"/>
                <a:gd name="connsiteY1088" fmla="*/ 1012784 h 1785178"/>
                <a:gd name="connsiteX1089" fmla="*/ 849759 w 1791974"/>
                <a:gd name="connsiteY1089" fmla="*/ 1013929 h 1785178"/>
                <a:gd name="connsiteX1090" fmla="*/ 850157 w 1791974"/>
                <a:gd name="connsiteY1090" fmla="*/ 1013929 h 1785178"/>
                <a:gd name="connsiteX1091" fmla="*/ 853893 w 1791974"/>
                <a:gd name="connsiteY1091" fmla="*/ 1014975 h 1785178"/>
                <a:gd name="connsiteX1092" fmla="*/ 854391 w 1791974"/>
                <a:gd name="connsiteY1092" fmla="*/ 1014975 h 1785178"/>
                <a:gd name="connsiteX1093" fmla="*/ 859372 w 1791974"/>
                <a:gd name="connsiteY1093" fmla="*/ 1016220 h 1785178"/>
                <a:gd name="connsiteX1094" fmla="*/ 859372 w 1791974"/>
                <a:gd name="connsiteY1094" fmla="*/ 1016220 h 1785178"/>
                <a:gd name="connsiteX1095" fmla="*/ 866345 w 1791974"/>
                <a:gd name="connsiteY1095" fmla="*/ 1017664 h 1785178"/>
                <a:gd name="connsiteX1096" fmla="*/ 866345 w 1791974"/>
                <a:gd name="connsiteY1096" fmla="*/ 981908 h 1785178"/>
                <a:gd name="connsiteX1097" fmla="*/ 859372 w 1791974"/>
                <a:gd name="connsiteY1097" fmla="*/ 980115 h 1785178"/>
                <a:gd name="connsiteX1098" fmla="*/ 859372 w 1791974"/>
                <a:gd name="connsiteY1098" fmla="*/ 979866 h 1785178"/>
                <a:gd name="connsiteX1099" fmla="*/ 756817 w 1791974"/>
                <a:gd name="connsiteY1099" fmla="*/ 858656 h 1785178"/>
                <a:gd name="connsiteX1100" fmla="*/ 829486 w 1791974"/>
                <a:gd name="connsiteY1100" fmla="*/ 858656 h 1785178"/>
                <a:gd name="connsiteX1101" fmla="*/ 829486 w 1791974"/>
                <a:gd name="connsiteY1101" fmla="*/ 878078 h 1785178"/>
                <a:gd name="connsiteX1102" fmla="*/ 783316 w 1791974"/>
                <a:gd name="connsiteY1102" fmla="*/ 878078 h 1785178"/>
                <a:gd name="connsiteX1103" fmla="*/ 798657 w 1791974"/>
                <a:gd name="connsiteY1103" fmla="*/ 908854 h 1785178"/>
                <a:gd name="connsiteX1104" fmla="*/ 880838 w 1791974"/>
                <a:gd name="connsiteY1104" fmla="*/ 908854 h 1785178"/>
                <a:gd name="connsiteX1105" fmla="*/ 880838 w 1791974"/>
                <a:gd name="connsiteY1105" fmla="*/ 925487 h 1785178"/>
                <a:gd name="connsiteX1106" fmla="*/ 812702 w 1791974"/>
                <a:gd name="connsiteY1106" fmla="*/ 925487 h 1785178"/>
                <a:gd name="connsiteX1107" fmla="*/ 880989 w 1791974"/>
                <a:gd name="connsiteY1107" fmla="*/ 959598 h 1785178"/>
                <a:gd name="connsiteX1108" fmla="*/ 880989 w 1791974"/>
                <a:gd name="connsiteY1108" fmla="*/ 1020453 h 1785178"/>
                <a:gd name="connsiteX1109" fmla="*/ 880989 w 1791974"/>
                <a:gd name="connsiteY1109" fmla="*/ 1020453 h 1785178"/>
                <a:gd name="connsiteX1110" fmla="*/ 917000 w 1791974"/>
                <a:gd name="connsiteY1110" fmla="*/ 1020453 h 1785178"/>
                <a:gd name="connsiteX1111" fmla="*/ 917000 w 1791974"/>
                <a:gd name="connsiteY1111" fmla="*/ 1020453 h 1785178"/>
                <a:gd name="connsiteX1112" fmla="*/ 917000 w 1791974"/>
                <a:gd name="connsiteY1112" fmla="*/ 959002 h 1785178"/>
                <a:gd name="connsiteX1113" fmla="*/ 983144 w 1791974"/>
                <a:gd name="connsiteY1113" fmla="*/ 925188 h 1785178"/>
                <a:gd name="connsiteX1114" fmla="*/ 917297 w 1791974"/>
                <a:gd name="connsiteY1114" fmla="*/ 925188 h 1785178"/>
                <a:gd name="connsiteX1115" fmla="*/ 917297 w 1791974"/>
                <a:gd name="connsiteY1115" fmla="*/ 908555 h 1785178"/>
                <a:gd name="connsiteX1116" fmla="*/ 999530 w 1791974"/>
                <a:gd name="connsiteY1116" fmla="*/ 908555 h 1785178"/>
                <a:gd name="connsiteX1117" fmla="*/ 1014821 w 1791974"/>
                <a:gd name="connsiteY1117" fmla="*/ 877779 h 1785178"/>
                <a:gd name="connsiteX1118" fmla="*/ 968699 w 1791974"/>
                <a:gd name="connsiteY1118" fmla="*/ 877779 h 1785178"/>
                <a:gd name="connsiteX1119" fmla="*/ 968699 w 1791974"/>
                <a:gd name="connsiteY1119" fmla="*/ 858407 h 1785178"/>
                <a:gd name="connsiteX1120" fmla="*/ 1041318 w 1791974"/>
                <a:gd name="connsiteY1120" fmla="*/ 858407 h 1785178"/>
                <a:gd name="connsiteX1121" fmla="*/ 938815 w 1791974"/>
                <a:gd name="connsiteY1121" fmla="*/ 979568 h 1785178"/>
                <a:gd name="connsiteX1122" fmla="*/ 938815 w 1791974"/>
                <a:gd name="connsiteY1122" fmla="*/ 979568 h 1785178"/>
                <a:gd name="connsiteX1123" fmla="*/ 931792 w 1791974"/>
                <a:gd name="connsiteY1123" fmla="*/ 981410 h 1785178"/>
                <a:gd name="connsiteX1124" fmla="*/ 931792 w 1791974"/>
                <a:gd name="connsiteY1124" fmla="*/ 1017812 h 1785178"/>
                <a:gd name="connsiteX1125" fmla="*/ 938815 w 1791974"/>
                <a:gd name="connsiteY1125" fmla="*/ 1016368 h 1785178"/>
                <a:gd name="connsiteX1126" fmla="*/ 938815 w 1791974"/>
                <a:gd name="connsiteY1126" fmla="*/ 1016368 h 1785178"/>
                <a:gd name="connsiteX1127" fmla="*/ 939263 w 1791974"/>
                <a:gd name="connsiteY1127" fmla="*/ 1016368 h 1785178"/>
                <a:gd name="connsiteX1128" fmla="*/ 940856 w 1791974"/>
                <a:gd name="connsiteY1128" fmla="*/ 1015971 h 1785178"/>
                <a:gd name="connsiteX1129" fmla="*/ 943148 w 1791974"/>
                <a:gd name="connsiteY1129" fmla="*/ 1015473 h 1785178"/>
                <a:gd name="connsiteX1130" fmla="*/ 945140 w 1791974"/>
                <a:gd name="connsiteY1130" fmla="*/ 1014925 h 1785178"/>
                <a:gd name="connsiteX1131" fmla="*/ 947082 w 1791974"/>
                <a:gd name="connsiteY1131" fmla="*/ 1014376 h 1785178"/>
                <a:gd name="connsiteX1132" fmla="*/ 949225 w 1791974"/>
                <a:gd name="connsiteY1132" fmla="*/ 1013780 h 1785178"/>
                <a:gd name="connsiteX1133" fmla="*/ 950868 w 1791974"/>
                <a:gd name="connsiteY1133" fmla="*/ 1013282 h 1785178"/>
                <a:gd name="connsiteX1134" fmla="*/ 953160 w 1791974"/>
                <a:gd name="connsiteY1134" fmla="*/ 1012585 h 1785178"/>
                <a:gd name="connsiteX1135" fmla="*/ 954654 w 1791974"/>
                <a:gd name="connsiteY1135" fmla="*/ 1012135 h 1785178"/>
                <a:gd name="connsiteX1136" fmla="*/ 963869 w 1791974"/>
                <a:gd name="connsiteY1136" fmla="*/ 1008850 h 1785178"/>
                <a:gd name="connsiteX1137" fmla="*/ 964216 w 1791974"/>
                <a:gd name="connsiteY1137" fmla="*/ 1008850 h 1785178"/>
                <a:gd name="connsiteX1138" fmla="*/ 966807 w 1791974"/>
                <a:gd name="connsiteY1138" fmla="*/ 1007804 h 1785178"/>
                <a:gd name="connsiteX1139" fmla="*/ 967952 w 1791974"/>
                <a:gd name="connsiteY1139" fmla="*/ 1007356 h 1785178"/>
                <a:gd name="connsiteX1140" fmla="*/ 970591 w 1791974"/>
                <a:gd name="connsiteY1140" fmla="*/ 1006210 h 1785178"/>
                <a:gd name="connsiteX1141" fmla="*/ 971489 w 1791974"/>
                <a:gd name="connsiteY1141" fmla="*/ 1005812 h 1785178"/>
                <a:gd name="connsiteX1142" fmla="*/ 974078 w 1791974"/>
                <a:gd name="connsiteY1142" fmla="*/ 1004665 h 1785178"/>
                <a:gd name="connsiteX1143" fmla="*/ 975124 w 1791974"/>
                <a:gd name="connsiteY1143" fmla="*/ 1004167 h 1785178"/>
                <a:gd name="connsiteX1144" fmla="*/ 977765 w 1791974"/>
                <a:gd name="connsiteY1144" fmla="*/ 1002874 h 1785178"/>
                <a:gd name="connsiteX1145" fmla="*/ 978362 w 1791974"/>
                <a:gd name="connsiteY1145" fmla="*/ 1002575 h 1785178"/>
                <a:gd name="connsiteX1146" fmla="*/ 981202 w 1791974"/>
                <a:gd name="connsiteY1146" fmla="*/ 1001181 h 1785178"/>
                <a:gd name="connsiteX1147" fmla="*/ 981700 w 1791974"/>
                <a:gd name="connsiteY1147" fmla="*/ 1000932 h 1785178"/>
                <a:gd name="connsiteX1148" fmla="*/ 990316 w 1791974"/>
                <a:gd name="connsiteY1148" fmla="*/ 995952 h 1785178"/>
                <a:gd name="connsiteX1149" fmla="*/ 991212 w 1791974"/>
                <a:gd name="connsiteY1149" fmla="*/ 995404 h 1785178"/>
                <a:gd name="connsiteX1150" fmla="*/ 993304 w 1791974"/>
                <a:gd name="connsiteY1150" fmla="*/ 994159 h 1785178"/>
                <a:gd name="connsiteX1151" fmla="*/ 994748 w 1791974"/>
                <a:gd name="connsiteY1151" fmla="*/ 993262 h 1785178"/>
                <a:gd name="connsiteX1152" fmla="*/ 996691 w 1791974"/>
                <a:gd name="connsiteY1152" fmla="*/ 991968 h 1785178"/>
                <a:gd name="connsiteX1153" fmla="*/ 997886 w 1791974"/>
                <a:gd name="connsiteY1153" fmla="*/ 991221 h 1785178"/>
                <a:gd name="connsiteX1154" fmla="*/ 1000079 w 1791974"/>
                <a:gd name="connsiteY1154" fmla="*/ 989727 h 1785178"/>
                <a:gd name="connsiteX1155" fmla="*/ 1001123 w 1791974"/>
                <a:gd name="connsiteY1155" fmla="*/ 989031 h 1785178"/>
                <a:gd name="connsiteX1156" fmla="*/ 1003266 w 1791974"/>
                <a:gd name="connsiteY1156" fmla="*/ 987486 h 1785178"/>
                <a:gd name="connsiteX1157" fmla="*/ 1004112 w 1791974"/>
                <a:gd name="connsiteY1157" fmla="*/ 986888 h 1785178"/>
                <a:gd name="connsiteX1158" fmla="*/ 1011734 w 1791974"/>
                <a:gd name="connsiteY1158" fmla="*/ 981063 h 1785178"/>
                <a:gd name="connsiteX1159" fmla="*/ 1012330 w 1791974"/>
                <a:gd name="connsiteY1159" fmla="*/ 980564 h 1785178"/>
                <a:gd name="connsiteX1160" fmla="*/ 1014471 w 1791974"/>
                <a:gd name="connsiteY1160" fmla="*/ 978771 h 1785178"/>
                <a:gd name="connsiteX1161" fmla="*/ 1015419 w 1791974"/>
                <a:gd name="connsiteY1161" fmla="*/ 977974 h 1785178"/>
                <a:gd name="connsiteX1162" fmla="*/ 1017261 w 1791974"/>
                <a:gd name="connsiteY1162" fmla="*/ 976382 h 1785178"/>
                <a:gd name="connsiteX1163" fmla="*/ 1018456 w 1791974"/>
                <a:gd name="connsiteY1163" fmla="*/ 975335 h 1785178"/>
                <a:gd name="connsiteX1164" fmla="*/ 1020300 w 1791974"/>
                <a:gd name="connsiteY1164" fmla="*/ 973643 h 1785178"/>
                <a:gd name="connsiteX1165" fmla="*/ 1021246 w 1791974"/>
                <a:gd name="connsiteY1165" fmla="*/ 972795 h 1785178"/>
                <a:gd name="connsiteX1166" fmla="*/ 1023188 w 1791974"/>
                <a:gd name="connsiteY1166" fmla="*/ 970952 h 1785178"/>
                <a:gd name="connsiteX1167" fmla="*/ 1023786 w 1791974"/>
                <a:gd name="connsiteY1167" fmla="*/ 970355 h 1785178"/>
                <a:gd name="connsiteX1168" fmla="*/ 1030460 w 1791974"/>
                <a:gd name="connsiteY1168" fmla="*/ 963484 h 1785178"/>
                <a:gd name="connsiteX1169" fmla="*/ 1031157 w 1791974"/>
                <a:gd name="connsiteY1169" fmla="*/ 962785 h 1785178"/>
                <a:gd name="connsiteX1170" fmla="*/ 1032702 w 1791974"/>
                <a:gd name="connsiteY1170" fmla="*/ 961042 h 1785178"/>
                <a:gd name="connsiteX1171" fmla="*/ 1033947 w 1791974"/>
                <a:gd name="connsiteY1171" fmla="*/ 959648 h 1785178"/>
                <a:gd name="connsiteX1172" fmla="*/ 1035192 w 1791974"/>
                <a:gd name="connsiteY1172" fmla="*/ 958205 h 1785178"/>
                <a:gd name="connsiteX1173" fmla="*/ 1036538 w 1791974"/>
                <a:gd name="connsiteY1173" fmla="*/ 956610 h 1785178"/>
                <a:gd name="connsiteX1174" fmla="*/ 1037683 w 1791974"/>
                <a:gd name="connsiteY1174" fmla="*/ 955166 h 1785178"/>
                <a:gd name="connsiteX1175" fmla="*/ 1039275 w 1791974"/>
                <a:gd name="connsiteY1175" fmla="*/ 953225 h 1785178"/>
                <a:gd name="connsiteX1176" fmla="*/ 1040223 w 1791974"/>
                <a:gd name="connsiteY1176" fmla="*/ 952030 h 1785178"/>
                <a:gd name="connsiteX1177" fmla="*/ 1041816 w 1791974"/>
                <a:gd name="connsiteY1177" fmla="*/ 949988 h 1785178"/>
                <a:gd name="connsiteX1178" fmla="*/ 1042664 w 1791974"/>
                <a:gd name="connsiteY1178" fmla="*/ 948843 h 1785178"/>
                <a:gd name="connsiteX1179" fmla="*/ 1044754 w 1791974"/>
                <a:gd name="connsiteY1179" fmla="*/ 946004 h 1785178"/>
                <a:gd name="connsiteX1180" fmla="*/ 1045502 w 1791974"/>
                <a:gd name="connsiteY1180" fmla="*/ 944957 h 1785178"/>
                <a:gd name="connsiteX1181" fmla="*/ 1047295 w 1791974"/>
                <a:gd name="connsiteY1181" fmla="*/ 942319 h 1785178"/>
                <a:gd name="connsiteX1182" fmla="*/ 1048143 w 1791974"/>
                <a:gd name="connsiteY1182" fmla="*/ 941074 h 1785178"/>
                <a:gd name="connsiteX1183" fmla="*/ 1049587 w 1791974"/>
                <a:gd name="connsiteY1183" fmla="*/ 938883 h 1785178"/>
                <a:gd name="connsiteX1184" fmla="*/ 1050334 w 1791974"/>
                <a:gd name="connsiteY1184" fmla="*/ 937688 h 1785178"/>
                <a:gd name="connsiteX1185" fmla="*/ 1051778 w 1791974"/>
                <a:gd name="connsiteY1185" fmla="*/ 935397 h 1785178"/>
                <a:gd name="connsiteX1186" fmla="*/ 1052575 w 1791974"/>
                <a:gd name="connsiteY1186" fmla="*/ 934152 h 1785178"/>
                <a:gd name="connsiteX1187" fmla="*/ 1054019 w 1791974"/>
                <a:gd name="connsiteY1187" fmla="*/ 931662 h 1785178"/>
                <a:gd name="connsiteX1188" fmla="*/ 1054517 w 1791974"/>
                <a:gd name="connsiteY1188" fmla="*/ 930764 h 1785178"/>
                <a:gd name="connsiteX1189" fmla="*/ 1056112 w 1791974"/>
                <a:gd name="connsiteY1189" fmla="*/ 927977 h 1785178"/>
                <a:gd name="connsiteX1190" fmla="*/ 1056560 w 1791974"/>
                <a:gd name="connsiteY1190" fmla="*/ 927079 h 1785178"/>
                <a:gd name="connsiteX1191" fmla="*/ 1060346 w 1791974"/>
                <a:gd name="connsiteY1191" fmla="*/ 919760 h 1785178"/>
                <a:gd name="connsiteX1192" fmla="*/ 1060643 w 1791974"/>
                <a:gd name="connsiteY1192" fmla="*/ 919063 h 1785178"/>
                <a:gd name="connsiteX1193" fmla="*/ 1062137 w 1791974"/>
                <a:gd name="connsiteY1193" fmla="*/ 915876 h 1785178"/>
                <a:gd name="connsiteX1194" fmla="*/ 1062487 w 1791974"/>
                <a:gd name="connsiteY1194" fmla="*/ 915178 h 1785178"/>
                <a:gd name="connsiteX1195" fmla="*/ 1063732 w 1791974"/>
                <a:gd name="connsiteY1195" fmla="*/ 912240 h 1785178"/>
                <a:gd name="connsiteX1196" fmla="*/ 1064230 w 1791974"/>
                <a:gd name="connsiteY1196" fmla="*/ 911095 h 1785178"/>
                <a:gd name="connsiteX1197" fmla="*/ 1065475 w 1791974"/>
                <a:gd name="connsiteY1197" fmla="*/ 908107 h 1785178"/>
                <a:gd name="connsiteX1198" fmla="*/ 1065775 w 1791974"/>
                <a:gd name="connsiteY1198" fmla="*/ 907360 h 1785178"/>
                <a:gd name="connsiteX1199" fmla="*/ 1067118 w 1791974"/>
                <a:gd name="connsiteY1199" fmla="*/ 903824 h 1785178"/>
                <a:gd name="connsiteX1200" fmla="*/ 1067118 w 1791974"/>
                <a:gd name="connsiteY1200" fmla="*/ 903476 h 1785178"/>
                <a:gd name="connsiteX1201" fmla="*/ 1072099 w 1791974"/>
                <a:gd name="connsiteY1201" fmla="*/ 886992 h 1785178"/>
                <a:gd name="connsiteX1202" fmla="*/ 1072099 w 1791974"/>
                <a:gd name="connsiteY1202" fmla="*/ 886494 h 1785178"/>
                <a:gd name="connsiteX1203" fmla="*/ 1072995 w 1791974"/>
                <a:gd name="connsiteY1203" fmla="*/ 882759 h 1785178"/>
                <a:gd name="connsiteX1204" fmla="*/ 1072995 w 1791974"/>
                <a:gd name="connsiteY1204" fmla="*/ 882261 h 1785178"/>
                <a:gd name="connsiteX1205" fmla="*/ 1073843 w 1791974"/>
                <a:gd name="connsiteY1205" fmla="*/ 878277 h 1785178"/>
                <a:gd name="connsiteX1206" fmla="*/ 1073843 w 1791974"/>
                <a:gd name="connsiteY1206" fmla="*/ 878277 h 1785178"/>
                <a:gd name="connsiteX1207" fmla="*/ 1076582 w 1791974"/>
                <a:gd name="connsiteY1207" fmla="*/ 860600 h 1785178"/>
                <a:gd name="connsiteX1208" fmla="*/ 1076582 w 1791974"/>
                <a:gd name="connsiteY1208" fmla="*/ 860600 h 1785178"/>
                <a:gd name="connsiteX1209" fmla="*/ 1077478 w 1791974"/>
                <a:gd name="connsiteY1209" fmla="*/ 842323 h 1785178"/>
                <a:gd name="connsiteX1210" fmla="*/ 1076980 w 1791974"/>
                <a:gd name="connsiteY1210" fmla="*/ 828479 h 1785178"/>
                <a:gd name="connsiteX1211" fmla="*/ 968550 w 1791974"/>
                <a:gd name="connsiteY1211" fmla="*/ 828479 h 1785178"/>
                <a:gd name="connsiteX1212" fmla="*/ 968550 w 1791974"/>
                <a:gd name="connsiteY1212" fmla="*/ 808111 h 1785178"/>
                <a:gd name="connsiteX1213" fmla="*/ 1074640 w 1791974"/>
                <a:gd name="connsiteY1213" fmla="*/ 808111 h 1785178"/>
                <a:gd name="connsiteX1214" fmla="*/ 1066122 w 1791974"/>
                <a:gd name="connsiteY1214" fmla="*/ 778233 h 1785178"/>
                <a:gd name="connsiteX1215" fmla="*/ 938665 w 1791974"/>
                <a:gd name="connsiteY1215" fmla="*/ 778233 h 1785178"/>
                <a:gd name="connsiteX1216" fmla="*/ 938665 w 1791974"/>
                <a:gd name="connsiteY1216" fmla="*/ 828429 h 1785178"/>
                <a:gd name="connsiteX1217" fmla="*/ 917297 w 1791974"/>
                <a:gd name="connsiteY1217" fmla="*/ 828429 h 1785178"/>
                <a:gd name="connsiteX1218" fmla="*/ 917297 w 1791974"/>
                <a:gd name="connsiteY1218" fmla="*/ 757216 h 1785178"/>
                <a:gd name="connsiteX1219" fmla="*/ 1056759 w 1791974"/>
                <a:gd name="connsiteY1219" fmla="*/ 757216 h 1785178"/>
                <a:gd name="connsiteX1220" fmla="*/ 939014 w 1791974"/>
                <a:gd name="connsiteY1220" fmla="*/ 667829 h 1785178"/>
                <a:gd name="connsiteX1221" fmla="*/ 939014 w 1791974"/>
                <a:gd name="connsiteY1221" fmla="*/ 667829 h 1785178"/>
                <a:gd name="connsiteX1222" fmla="*/ 931991 w 1791974"/>
                <a:gd name="connsiteY1222" fmla="*/ 666385 h 1785178"/>
                <a:gd name="connsiteX1223" fmla="*/ 931991 w 1791974"/>
                <a:gd name="connsiteY1223" fmla="*/ 703037 h 1785178"/>
                <a:gd name="connsiteX1224" fmla="*/ 939014 w 1791974"/>
                <a:gd name="connsiteY1224" fmla="*/ 704830 h 1785178"/>
                <a:gd name="connsiteX1225" fmla="*/ 939014 w 1791974"/>
                <a:gd name="connsiteY1225" fmla="*/ 704830 h 1785178"/>
                <a:gd name="connsiteX1226" fmla="*/ 984339 w 1791974"/>
                <a:gd name="connsiteY1226" fmla="*/ 727190 h 1785178"/>
                <a:gd name="connsiteX1227" fmla="*/ 917297 w 1791974"/>
                <a:gd name="connsiteY1227" fmla="*/ 727190 h 1785178"/>
                <a:gd name="connsiteX1228" fmla="*/ 917297 w 1791974"/>
                <a:gd name="connsiteY1228" fmla="*/ 664343 h 1785178"/>
                <a:gd name="connsiteX1229" fmla="*/ 899217 w 1791974"/>
                <a:gd name="connsiteY1229" fmla="*/ 663447 h 1785178"/>
                <a:gd name="connsiteX1230" fmla="*/ 893391 w 1791974"/>
                <a:gd name="connsiteY1230" fmla="*/ 858407 h 1785178"/>
                <a:gd name="connsiteX1231" fmla="*/ 859671 w 1791974"/>
                <a:gd name="connsiteY1231" fmla="*/ 858407 h 1785178"/>
                <a:gd name="connsiteX1232" fmla="*/ 859671 w 1791974"/>
                <a:gd name="connsiteY1232" fmla="*/ 877829 h 1785178"/>
                <a:gd name="connsiteX1233" fmla="*/ 938665 w 1791974"/>
                <a:gd name="connsiteY1233" fmla="*/ 877829 h 1785178"/>
                <a:gd name="connsiteX1234" fmla="*/ 938665 w 1791974"/>
                <a:gd name="connsiteY1234" fmla="*/ 858458 h 1785178"/>
                <a:gd name="connsiteX1235" fmla="*/ 893391 w 1791974"/>
                <a:gd name="connsiteY1235" fmla="*/ 858458 h 1785178"/>
                <a:gd name="connsiteX1236" fmla="*/ 1042166 w 1791974"/>
                <a:gd name="connsiteY1236" fmla="*/ 466393 h 1785178"/>
                <a:gd name="connsiteX1237" fmla="*/ 637827 w 1791974"/>
                <a:gd name="connsiteY1237" fmla="*/ 650947 h 1785178"/>
                <a:gd name="connsiteX1238" fmla="*/ 676578 w 1791974"/>
                <a:gd name="connsiteY1238" fmla="*/ 802633 h 1785178"/>
                <a:gd name="connsiteX1239" fmla="*/ 642212 w 1791974"/>
                <a:gd name="connsiteY1239" fmla="*/ 945855 h 1785178"/>
                <a:gd name="connsiteX1240" fmla="*/ 635686 w 1791974"/>
                <a:gd name="connsiteY1240" fmla="*/ 953026 h 1785178"/>
                <a:gd name="connsiteX1241" fmla="*/ 458671 w 1791974"/>
                <a:gd name="connsiteY1241" fmla="*/ 981161 h 1785178"/>
                <a:gd name="connsiteX1242" fmla="*/ 458671 w 1791974"/>
                <a:gd name="connsiteY1242" fmla="*/ 981161 h 1785178"/>
                <a:gd name="connsiteX1243" fmla="*/ 422959 w 1791974"/>
                <a:gd name="connsiteY1243" fmla="*/ 981161 h 1785178"/>
                <a:gd name="connsiteX1244" fmla="*/ 528102 w 1791974"/>
                <a:gd name="connsiteY1244" fmla="*/ 1089274 h 1785178"/>
                <a:gd name="connsiteX1245" fmla="*/ 1067219 w 1791974"/>
                <a:gd name="connsiteY1245" fmla="*/ 1089274 h 1785178"/>
                <a:gd name="connsiteX1246" fmla="*/ 1042314 w 1791974"/>
                <a:gd name="connsiteY1246" fmla="*/ 466345 h 1785178"/>
                <a:gd name="connsiteX1247" fmla="*/ 1196918 w 1791974"/>
                <a:gd name="connsiteY1247" fmla="*/ 1089324 h 1785178"/>
                <a:gd name="connsiteX1248" fmla="*/ 1242640 w 1791974"/>
                <a:gd name="connsiteY1248" fmla="*/ 960295 h 1785178"/>
                <a:gd name="connsiteX1249" fmla="*/ 1192832 w 1791974"/>
                <a:gd name="connsiteY1249" fmla="*/ 970255 h 1785178"/>
                <a:gd name="connsiteX1250" fmla="*/ 1177892 w 1791974"/>
                <a:gd name="connsiteY1250" fmla="*/ 1011838 h 1785178"/>
                <a:gd name="connsiteX1251" fmla="*/ 1170270 w 1791974"/>
                <a:gd name="connsiteY1251" fmla="*/ 973643 h 1785178"/>
                <a:gd name="connsiteX1252" fmla="*/ 1127137 w 1791974"/>
                <a:gd name="connsiteY1252" fmla="*/ 978323 h 1785178"/>
                <a:gd name="connsiteX1253" fmla="*/ 1087888 w 1791974"/>
                <a:gd name="connsiteY1253" fmla="*/ 1089573 h 1785178"/>
                <a:gd name="connsiteX1254" fmla="*/ 1135554 w 1791974"/>
                <a:gd name="connsiteY1254" fmla="*/ 1089573 h 1785178"/>
                <a:gd name="connsiteX1255" fmla="*/ 1147906 w 1791974"/>
                <a:gd name="connsiteY1255" fmla="*/ 1055510 h 1785178"/>
                <a:gd name="connsiteX1256" fmla="*/ 1154481 w 1791974"/>
                <a:gd name="connsiteY1256" fmla="*/ 1089573 h 1785178"/>
                <a:gd name="connsiteX1257" fmla="*/ 1388627 w 1791974"/>
                <a:gd name="connsiteY1257" fmla="*/ 911792 h 1785178"/>
                <a:gd name="connsiteX1258" fmla="*/ 1330800 w 1791974"/>
                <a:gd name="connsiteY1258" fmla="*/ 934748 h 1785178"/>
                <a:gd name="connsiteX1259" fmla="*/ 1306195 w 1791974"/>
                <a:gd name="connsiteY1259" fmla="*/ 1004467 h 1785178"/>
                <a:gd name="connsiteX1260" fmla="*/ 1300816 w 1791974"/>
                <a:gd name="connsiteY1260" fmla="*/ 1007754 h 1785178"/>
                <a:gd name="connsiteX1261" fmla="*/ 1296632 w 1791974"/>
                <a:gd name="connsiteY1261" fmla="*/ 1007754 h 1785178"/>
                <a:gd name="connsiteX1262" fmla="*/ 1290505 w 1791974"/>
                <a:gd name="connsiteY1262" fmla="*/ 1001428 h 1785178"/>
                <a:gd name="connsiteX1263" fmla="*/ 1311774 w 1791974"/>
                <a:gd name="connsiteY1263" fmla="*/ 941124 h 1785178"/>
                <a:gd name="connsiteX1264" fmla="*/ 1259874 w 1791974"/>
                <a:gd name="connsiteY1264" fmla="*/ 956062 h 1785178"/>
                <a:gd name="connsiteX1265" fmla="*/ 1212706 w 1791974"/>
                <a:gd name="connsiteY1265" fmla="*/ 1089274 h 1785178"/>
                <a:gd name="connsiteX1266" fmla="*/ 1293395 w 1791974"/>
                <a:gd name="connsiteY1266" fmla="*/ 1089274 h 1785178"/>
                <a:gd name="connsiteX1267" fmla="*/ 1327064 w 1791974"/>
                <a:gd name="connsiteY1267" fmla="*/ 1072691 h 1785178"/>
                <a:gd name="connsiteX1268" fmla="*/ 1388627 w 1791974"/>
                <a:gd name="connsiteY1268" fmla="*/ 911742 h 1785178"/>
                <a:gd name="connsiteX1269" fmla="*/ 1012730 w 1791974"/>
                <a:gd name="connsiteY1269" fmla="*/ 1238919 h 1785178"/>
                <a:gd name="connsiteX1270" fmla="*/ 1037283 w 1791974"/>
                <a:gd name="connsiteY1270" fmla="*/ 1265561 h 1785178"/>
                <a:gd name="connsiteX1271" fmla="*/ 1061043 w 1791974"/>
                <a:gd name="connsiteY1271" fmla="*/ 1238919 h 1785178"/>
                <a:gd name="connsiteX1272" fmla="*/ 1055016 w 1791974"/>
                <a:gd name="connsiteY1272" fmla="*/ 1218650 h 1785178"/>
                <a:gd name="connsiteX1273" fmla="*/ 1037283 w 1791974"/>
                <a:gd name="connsiteY1273" fmla="*/ 1211579 h 1785178"/>
                <a:gd name="connsiteX1274" fmla="*/ 1012730 w 1791974"/>
                <a:gd name="connsiteY1274" fmla="*/ 1238919 h 1785178"/>
                <a:gd name="connsiteX1275" fmla="*/ 1040870 w 1791974"/>
                <a:gd name="connsiteY1275" fmla="*/ 1202017 h 1785178"/>
                <a:gd name="connsiteX1276" fmla="*/ 1018358 w 1791974"/>
                <a:gd name="connsiteY1276" fmla="*/ 1207346 h 1785178"/>
                <a:gd name="connsiteX1277" fmla="*/ 1010139 w 1791974"/>
                <a:gd name="connsiteY1277" fmla="*/ 1216311 h 1785178"/>
                <a:gd name="connsiteX1278" fmla="*/ 1015668 w 1791974"/>
                <a:gd name="connsiteY1278" fmla="*/ 1189370 h 1785178"/>
                <a:gd name="connsiteX1279" fmla="*/ 1036538 w 1791974"/>
                <a:gd name="connsiteY1279" fmla="*/ 1177069 h 1785178"/>
                <a:gd name="connsiteX1280" fmla="*/ 1049685 w 1791974"/>
                <a:gd name="connsiteY1280" fmla="*/ 1179310 h 1785178"/>
                <a:gd name="connsiteX1281" fmla="*/ 1056759 w 1791974"/>
                <a:gd name="connsiteY1281" fmla="*/ 1184788 h 1785178"/>
                <a:gd name="connsiteX1282" fmla="*/ 1059498 w 1791974"/>
                <a:gd name="connsiteY1282" fmla="*/ 1190912 h 1785178"/>
                <a:gd name="connsiteX1283" fmla="*/ 1060097 w 1791974"/>
                <a:gd name="connsiteY1283" fmla="*/ 1194200 h 1785178"/>
                <a:gd name="connsiteX1284" fmla="*/ 1072897 w 1791974"/>
                <a:gd name="connsiteY1284" fmla="*/ 1194200 h 1785178"/>
                <a:gd name="connsiteX1285" fmla="*/ 1070756 w 1791974"/>
                <a:gd name="connsiteY1285" fmla="*/ 1184240 h 1785178"/>
                <a:gd name="connsiteX1286" fmla="*/ 1060346 w 1791974"/>
                <a:gd name="connsiteY1286" fmla="*/ 1172936 h 1785178"/>
                <a:gd name="connsiteX1287" fmla="*/ 1036287 w 1791974"/>
                <a:gd name="connsiteY1287" fmla="*/ 1167508 h 1785178"/>
                <a:gd name="connsiteX1288" fmla="*/ 1012630 w 1791974"/>
                <a:gd name="connsiteY1288" fmla="*/ 1175227 h 1785178"/>
                <a:gd name="connsiteX1289" fmla="*/ 1000079 w 1791974"/>
                <a:gd name="connsiteY1289" fmla="*/ 1194099 h 1785178"/>
                <a:gd name="connsiteX1290" fmla="*/ 996044 w 1791974"/>
                <a:gd name="connsiteY1290" fmla="*/ 1219646 h 1785178"/>
                <a:gd name="connsiteX1291" fmla="*/ 998982 w 1791974"/>
                <a:gd name="connsiteY1291" fmla="*/ 1247683 h 1785178"/>
                <a:gd name="connsiteX1292" fmla="*/ 1010786 w 1791974"/>
                <a:gd name="connsiteY1292" fmla="*/ 1267603 h 1785178"/>
                <a:gd name="connsiteX1293" fmla="*/ 1036538 w 1791974"/>
                <a:gd name="connsiteY1293" fmla="*/ 1275420 h 1785178"/>
                <a:gd name="connsiteX1294" fmla="*/ 1055413 w 1791974"/>
                <a:gd name="connsiteY1294" fmla="*/ 1271886 h 1785178"/>
                <a:gd name="connsiteX1295" fmla="*/ 1069012 w 1791974"/>
                <a:gd name="connsiteY1295" fmla="*/ 1260482 h 1785178"/>
                <a:gd name="connsiteX1296" fmla="*/ 1074391 w 1791974"/>
                <a:gd name="connsiteY1296" fmla="*/ 1239964 h 1785178"/>
                <a:gd name="connsiteX1297" fmla="*/ 1065775 w 1791974"/>
                <a:gd name="connsiteY1297" fmla="*/ 1211977 h 1785178"/>
                <a:gd name="connsiteX1298" fmla="*/ 1040870 w 1791974"/>
                <a:gd name="connsiteY1298" fmla="*/ 1202017 h 1785178"/>
                <a:gd name="connsiteX1299" fmla="*/ 932887 w 1791974"/>
                <a:gd name="connsiteY1299" fmla="*/ 1178213 h 1785178"/>
                <a:gd name="connsiteX1300" fmla="*/ 911770 w 1791974"/>
                <a:gd name="connsiteY1300" fmla="*/ 1190266 h 1785178"/>
                <a:gd name="connsiteX1301" fmla="*/ 906341 w 1791974"/>
                <a:gd name="connsiteY1301" fmla="*/ 1220941 h 1785178"/>
                <a:gd name="connsiteX1302" fmla="*/ 911868 w 1791974"/>
                <a:gd name="connsiteY1302" fmla="*/ 1252115 h 1785178"/>
                <a:gd name="connsiteX1303" fmla="*/ 932887 w 1791974"/>
                <a:gd name="connsiteY1303" fmla="*/ 1264514 h 1785178"/>
                <a:gd name="connsiteX1304" fmla="*/ 959535 w 1791974"/>
                <a:gd name="connsiteY1304" fmla="*/ 1220941 h 1785178"/>
                <a:gd name="connsiteX1305" fmla="*/ 953957 w 1791974"/>
                <a:gd name="connsiteY1305" fmla="*/ 1190465 h 1785178"/>
                <a:gd name="connsiteX1306" fmla="*/ 932887 w 1791974"/>
                <a:gd name="connsiteY1306" fmla="*/ 1178364 h 1785178"/>
                <a:gd name="connsiteX1307" fmla="*/ 974327 w 1791974"/>
                <a:gd name="connsiteY1307" fmla="*/ 1220793 h 1785178"/>
                <a:gd name="connsiteX1308" fmla="*/ 970792 w 1791974"/>
                <a:gd name="connsiteY1308" fmla="*/ 1194250 h 1785178"/>
                <a:gd name="connsiteX1309" fmla="*/ 916940 w 1791974"/>
                <a:gd name="connsiteY1309" fmla="*/ 1170251 h 1785178"/>
                <a:gd name="connsiteX1310" fmla="*/ 907884 w 1791974"/>
                <a:gd name="connsiteY1310" fmla="*/ 1175077 h 1785178"/>
                <a:gd name="connsiteX1311" fmla="*/ 894983 w 1791974"/>
                <a:gd name="connsiteY1311" fmla="*/ 1194597 h 1785178"/>
                <a:gd name="connsiteX1312" fmla="*/ 891298 w 1791974"/>
                <a:gd name="connsiteY1312" fmla="*/ 1221240 h 1785178"/>
                <a:gd name="connsiteX1313" fmla="*/ 932937 w 1791974"/>
                <a:gd name="connsiteY1313" fmla="*/ 1275073 h 1785178"/>
                <a:gd name="connsiteX1314" fmla="*/ 957841 w 1791974"/>
                <a:gd name="connsiteY1314" fmla="*/ 1267404 h 1785178"/>
                <a:gd name="connsiteX1315" fmla="*/ 970742 w 1791974"/>
                <a:gd name="connsiteY1315" fmla="*/ 1247484 h 1785178"/>
                <a:gd name="connsiteX1316" fmla="*/ 974377 w 1791974"/>
                <a:gd name="connsiteY1316" fmla="*/ 1220543 h 1785178"/>
                <a:gd name="connsiteX1317" fmla="*/ 853095 w 1791974"/>
                <a:gd name="connsiteY1317" fmla="*/ 1203611 h 1785178"/>
                <a:gd name="connsiteX1318" fmla="*/ 828641 w 1791974"/>
                <a:gd name="connsiteY1318" fmla="*/ 1177018 h 1785178"/>
                <a:gd name="connsiteX1319" fmla="*/ 804584 w 1791974"/>
                <a:gd name="connsiteY1319" fmla="*/ 1203611 h 1785178"/>
                <a:gd name="connsiteX1320" fmla="*/ 810760 w 1791974"/>
                <a:gd name="connsiteY1320" fmla="*/ 1223879 h 1785178"/>
                <a:gd name="connsiteX1321" fmla="*/ 828641 w 1791974"/>
                <a:gd name="connsiteY1321" fmla="*/ 1230901 h 1785178"/>
                <a:gd name="connsiteX1322" fmla="*/ 846821 w 1791974"/>
                <a:gd name="connsiteY1322" fmla="*/ 1223831 h 1785178"/>
                <a:gd name="connsiteX1323" fmla="*/ 853095 w 1791974"/>
                <a:gd name="connsiteY1323" fmla="*/ 1203511 h 1785178"/>
                <a:gd name="connsiteX1324" fmla="*/ 824805 w 1791974"/>
                <a:gd name="connsiteY1324" fmla="*/ 1240562 h 1785178"/>
                <a:gd name="connsiteX1325" fmla="*/ 847319 w 1791974"/>
                <a:gd name="connsiteY1325" fmla="*/ 1235184 h 1785178"/>
                <a:gd name="connsiteX1326" fmla="*/ 855487 w 1791974"/>
                <a:gd name="connsiteY1326" fmla="*/ 1226270 h 1785178"/>
                <a:gd name="connsiteX1327" fmla="*/ 855986 w 1791974"/>
                <a:gd name="connsiteY1327" fmla="*/ 1230753 h 1785178"/>
                <a:gd name="connsiteX1328" fmla="*/ 850059 w 1791974"/>
                <a:gd name="connsiteY1328" fmla="*/ 1253958 h 1785178"/>
                <a:gd name="connsiteX1329" fmla="*/ 829089 w 1791974"/>
                <a:gd name="connsiteY1329" fmla="*/ 1265510 h 1785178"/>
                <a:gd name="connsiteX1330" fmla="*/ 816289 w 1791974"/>
                <a:gd name="connsiteY1330" fmla="*/ 1263221 h 1785178"/>
                <a:gd name="connsiteX1331" fmla="*/ 809215 w 1791974"/>
                <a:gd name="connsiteY1331" fmla="*/ 1257942 h 1785178"/>
                <a:gd name="connsiteX1332" fmla="*/ 806425 w 1791974"/>
                <a:gd name="connsiteY1332" fmla="*/ 1251865 h 1785178"/>
                <a:gd name="connsiteX1333" fmla="*/ 805728 w 1791974"/>
                <a:gd name="connsiteY1333" fmla="*/ 1248379 h 1785178"/>
                <a:gd name="connsiteX1334" fmla="*/ 792778 w 1791974"/>
                <a:gd name="connsiteY1334" fmla="*/ 1248379 h 1785178"/>
                <a:gd name="connsiteX1335" fmla="*/ 799802 w 1791974"/>
                <a:gd name="connsiteY1335" fmla="*/ 1265809 h 1785178"/>
                <a:gd name="connsiteX1336" fmla="*/ 829237 w 1791974"/>
                <a:gd name="connsiteY1336" fmla="*/ 1275073 h 1785178"/>
                <a:gd name="connsiteX1337" fmla="*/ 859920 w 1791974"/>
                <a:gd name="connsiteY1337" fmla="*/ 1259834 h 1785178"/>
                <a:gd name="connsiteX1338" fmla="*/ 869432 w 1791974"/>
                <a:gd name="connsiteY1338" fmla="*/ 1222933 h 1785178"/>
                <a:gd name="connsiteX1339" fmla="*/ 866245 w 1791974"/>
                <a:gd name="connsiteY1339" fmla="*/ 1194099 h 1785178"/>
                <a:gd name="connsiteX1340" fmla="*/ 854142 w 1791974"/>
                <a:gd name="connsiteY1340" fmla="*/ 1174629 h 1785178"/>
                <a:gd name="connsiteX1341" fmla="*/ 828988 w 1791974"/>
                <a:gd name="connsiteY1341" fmla="*/ 1167259 h 1785178"/>
                <a:gd name="connsiteX1342" fmla="*/ 810161 w 1791974"/>
                <a:gd name="connsiteY1342" fmla="*/ 1170793 h 1785178"/>
                <a:gd name="connsiteX1343" fmla="*/ 796564 w 1791974"/>
                <a:gd name="connsiteY1343" fmla="*/ 1182197 h 1785178"/>
                <a:gd name="connsiteX1344" fmla="*/ 791085 w 1791974"/>
                <a:gd name="connsiteY1344" fmla="*/ 1202716 h 1785178"/>
                <a:gd name="connsiteX1345" fmla="*/ 794821 w 1791974"/>
                <a:gd name="connsiteY1345" fmla="*/ 1222983 h 1785178"/>
                <a:gd name="connsiteX1346" fmla="*/ 806176 w 1791974"/>
                <a:gd name="connsiteY1346" fmla="*/ 1235980 h 1785178"/>
                <a:gd name="connsiteX1347" fmla="*/ 824706 w 1791974"/>
                <a:gd name="connsiteY1347" fmla="*/ 1240562 h 1785178"/>
                <a:gd name="connsiteX1348" fmla="*/ 737393 w 1791974"/>
                <a:gd name="connsiteY1348" fmla="*/ 1274575 h 1785178"/>
                <a:gd name="connsiteX1349" fmla="*/ 737393 w 1791974"/>
                <a:gd name="connsiteY1349" fmla="*/ 1168006 h 1785178"/>
                <a:gd name="connsiteX1350" fmla="*/ 724991 w 1791974"/>
                <a:gd name="connsiteY1350" fmla="*/ 1168006 h 1785178"/>
                <a:gd name="connsiteX1351" fmla="*/ 701483 w 1791974"/>
                <a:gd name="connsiteY1351" fmla="*/ 1186083 h 1785178"/>
                <a:gd name="connsiteX1352" fmla="*/ 701483 w 1791974"/>
                <a:gd name="connsiteY1352" fmla="*/ 1200374 h 1785178"/>
                <a:gd name="connsiteX1353" fmla="*/ 724793 w 1791974"/>
                <a:gd name="connsiteY1353" fmla="*/ 1181302 h 1785178"/>
                <a:gd name="connsiteX1354" fmla="*/ 724793 w 1791974"/>
                <a:gd name="connsiteY1354" fmla="*/ 1274376 h 1785178"/>
                <a:gd name="connsiteX1355" fmla="*/ 896877 w 1791974"/>
                <a:gd name="connsiteY1355" fmla="*/ 877 h 1785178"/>
                <a:gd name="connsiteX1356" fmla="*/ 840 w 1791974"/>
                <a:gd name="connsiteY1356" fmla="*/ 893466 h 1785178"/>
                <a:gd name="connsiteX1357" fmla="*/ 896877 w 1791974"/>
                <a:gd name="connsiteY1357" fmla="*/ 1786056 h 1785178"/>
                <a:gd name="connsiteX1358" fmla="*/ 1792815 w 1791974"/>
                <a:gd name="connsiteY1358" fmla="*/ 893466 h 1785178"/>
                <a:gd name="connsiteX1359" fmla="*/ 896877 w 1791974"/>
                <a:gd name="connsiteY1359" fmla="*/ 877 h 1785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</a:cxnLst>
              <a:rect l="l" t="t" r="r" b="b"/>
              <a:pathLst>
                <a:path w="1791974" h="1785178">
                  <a:moveTo>
                    <a:pt x="896827" y="326111"/>
                  </a:moveTo>
                  <a:cubicBezTo>
                    <a:pt x="1210226" y="326000"/>
                    <a:pt x="1464373" y="579925"/>
                    <a:pt x="1464483" y="893267"/>
                  </a:cubicBezTo>
                  <a:cubicBezTo>
                    <a:pt x="1464592" y="1206610"/>
                    <a:pt x="1210625" y="1460711"/>
                    <a:pt x="897225" y="1460822"/>
                  </a:cubicBezTo>
                  <a:cubicBezTo>
                    <a:pt x="583826" y="1460930"/>
                    <a:pt x="329679" y="1207007"/>
                    <a:pt x="329568" y="893665"/>
                  </a:cubicBezTo>
                  <a:cubicBezTo>
                    <a:pt x="329568" y="893601"/>
                    <a:pt x="329568" y="893531"/>
                    <a:pt x="329568" y="893466"/>
                  </a:cubicBezTo>
                  <a:cubicBezTo>
                    <a:pt x="329761" y="580283"/>
                    <a:pt x="583587" y="326414"/>
                    <a:pt x="896827" y="326111"/>
                  </a:cubicBezTo>
                  <a:close/>
                  <a:moveTo>
                    <a:pt x="896827" y="40815"/>
                  </a:moveTo>
                  <a:cubicBezTo>
                    <a:pt x="425837" y="40843"/>
                    <a:pt x="44045" y="422611"/>
                    <a:pt x="44073" y="893516"/>
                  </a:cubicBezTo>
                  <a:cubicBezTo>
                    <a:pt x="44100" y="1364422"/>
                    <a:pt x="425935" y="1746147"/>
                    <a:pt x="896926" y="1746117"/>
                  </a:cubicBezTo>
                  <a:cubicBezTo>
                    <a:pt x="1367896" y="1746087"/>
                    <a:pt x="1749681" y="1364352"/>
                    <a:pt x="1749681" y="893466"/>
                  </a:cubicBezTo>
                  <a:cubicBezTo>
                    <a:pt x="1749681" y="422525"/>
                    <a:pt x="1367852" y="40743"/>
                    <a:pt x="896827" y="40716"/>
                  </a:cubicBezTo>
                  <a:close/>
                  <a:moveTo>
                    <a:pt x="896827" y="21344"/>
                  </a:moveTo>
                  <a:cubicBezTo>
                    <a:pt x="415082" y="21344"/>
                    <a:pt x="24548" y="411807"/>
                    <a:pt x="24548" y="893466"/>
                  </a:cubicBezTo>
                  <a:cubicBezTo>
                    <a:pt x="24548" y="1375127"/>
                    <a:pt x="415082" y="1765587"/>
                    <a:pt x="896827" y="1765587"/>
                  </a:cubicBezTo>
                  <a:cubicBezTo>
                    <a:pt x="1378514" y="1765587"/>
                    <a:pt x="1769007" y="1375318"/>
                    <a:pt x="1769007" y="893466"/>
                  </a:cubicBezTo>
                  <a:cubicBezTo>
                    <a:pt x="1769007" y="411615"/>
                    <a:pt x="1378514" y="21344"/>
                    <a:pt x="896827" y="21344"/>
                  </a:cubicBezTo>
                  <a:close/>
                  <a:moveTo>
                    <a:pt x="429185" y="518782"/>
                  </a:moveTo>
                  <a:cubicBezTo>
                    <a:pt x="429633" y="514249"/>
                    <a:pt x="432770" y="501502"/>
                    <a:pt x="428486" y="498861"/>
                  </a:cubicBezTo>
                  <a:cubicBezTo>
                    <a:pt x="426046" y="497219"/>
                    <a:pt x="413545" y="506631"/>
                    <a:pt x="411802" y="510665"/>
                  </a:cubicBezTo>
                  <a:lnTo>
                    <a:pt x="408215" y="518085"/>
                  </a:lnTo>
                  <a:cubicBezTo>
                    <a:pt x="405576" y="523065"/>
                    <a:pt x="403234" y="521918"/>
                    <a:pt x="400446" y="528593"/>
                  </a:cubicBezTo>
                  <a:cubicBezTo>
                    <a:pt x="398807" y="532581"/>
                    <a:pt x="396755" y="536386"/>
                    <a:pt x="394318" y="539947"/>
                  </a:cubicBezTo>
                  <a:lnTo>
                    <a:pt x="377634" y="562654"/>
                  </a:lnTo>
                  <a:lnTo>
                    <a:pt x="372304" y="571120"/>
                  </a:lnTo>
                  <a:lnTo>
                    <a:pt x="371258" y="572614"/>
                  </a:lnTo>
                  <a:lnTo>
                    <a:pt x="369763" y="580233"/>
                  </a:lnTo>
                  <a:lnTo>
                    <a:pt x="371308" y="582424"/>
                  </a:lnTo>
                  <a:lnTo>
                    <a:pt x="372752" y="583470"/>
                  </a:lnTo>
                  <a:cubicBezTo>
                    <a:pt x="376887" y="586259"/>
                    <a:pt x="391730" y="581279"/>
                    <a:pt x="393473" y="578739"/>
                  </a:cubicBezTo>
                  <a:lnTo>
                    <a:pt x="393921" y="577992"/>
                  </a:lnTo>
                  <a:cubicBezTo>
                    <a:pt x="395813" y="575253"/>
                    <a:pt x="392874" y="574755"/>
                    <a:pt x="394718" y="571967"/>
                  </a:cubicBezTo>
                  <a:lnTo>
                    <a:pt x="395762" y="570423"/>
                  </a:lnTo>
                  <a:cubicBezTo>
                    <a:pt x="398552" y="566240"/>
                    <a:pt x="404381" y="555234"/>
                    <a:pt x="406124" y="553343"/>
                  </a:cubicBezTo>
                  <a:lnTo>
                    <a:pt x="415686" y="542238"/>
                  </a:lnTo>
                  <a:lnTo>
                    <a:pt x="416733" y="540792"/>
                  </a:lnTo>
                  <a:lnTo>
                    <a:pt x="417231" y="536760"/>
                  </a:lnTo>
                  <a:lnTo>
                    <a:pt x="418277" y="535216"/>
                  </a:lnTo>
                  <a:lnTo>
                    <a:pt x="428237" y="520276"/>
                  </a:lnTo>
                  <a:lnTo>
                    <a:pt x="429185" y="518782"/>
                  </a:lnTo>
                  <a:close/>
                  <a:moveTo>
                    <a:pt x="379378" y="516093"/>
                  </a:moveTo>
                  <a:lnTo>
                    <a:pt x="378430" y="514300"/>
                  </a:lnTo>
                  <a:lnTo>
                    <a:pt x="372304" y="513502"/>
                  </a:lnTo>
                  <a:lnTo>
                    <a:pt x="371308" y="515097"/>
                  </a:lnTo>
                  <a:lnTo>
                    <a:pt x="365829" y="521221"/>
                  </a:lnTo>
                  <a:lnTo>
                    <a:pt x="363987" y="524360"/>
                  </a:lnTo>
                  <a:lnTo>
                    <a:pt x="362941" y="525902"/>
                  </a:lnTo>
                  <a:cubicBezTo>
                    <a:pt x="363186" y="528537"/>
                    <a:pt x="362555" y="531181"/>
                    <a:pt x="361147" y="533422"/>
                  </a:cubicBezTo>
                  <a:cubicBezTo>
                    <a:pt x="358108" y="532278"/>
                    <a:pt x="357610" y="533422"/>
                    <a:pt x="354871" y="531380"/>
                  </a:cubicBezTo>
                  <a:lnTo>
                    <a:pt x="347351" y="526400"/>
                  </a:lnTo>
                  <a:cubicBezTo>
                    <a:pt x="348944" y="524360"/>
                    <a:pt x="349344" y="523364"/>
                    <a:pt x="351585" y="524906"/>
                  </a:cubicBezTo>
                  <a:lnTo>
                    <a:pt x="353127" y="525902"/>
                  </a:lnTo>
                  <a:lnTo>
                    <a:pt x="354622" y="526948"/>
                  </a:lnTo>
                  <a:lnTo>
                    <a:pt x="357411" y="527497"/>
                  </a:lnTo>
                  <a:lnTo>
                    <a:pt x="361446" y="521621"/>
                  </a:lnTo>
                  <a:lnTo>
                    <a:pt x="359653" y="519430"/>
                  </a:lnTo>
                  <a:lnTo>
                    <a:pt x="360699" y="517886"/>
                  </a:lnTo>
                  <a:lnTo>
                    <a:pt x="361746" y="516342"/>
                  </a:lnTo>
                  <a:lnTo>
                    <a:pt x="362742" y="514848"/>
                  </a:lnTo>
                  <a:lnTo>
                    <a:pt x="361695" y="502596"/>
                  </a:lnTo>
                  <a:lnTo>
                    <a:pt x="357761" y="499460"/>
                  </a:lnTo>
                  <a:cubicBezTo>
                    <a:pt x="355021" y="497618"/>
                    <a:pt x="354523" y="498564"/>
                    <a:pt x="351434" y="497418"/>
                  </a:cubicBezTo>
                  <a:lnTo>
                    <a:pt x="348396" y="501950"/>
                  </a:lnTo>
                  <a:cubicBezTo>
                    <a:pt x="347964" y="506089"/>
                    <a:pt x="346765" y="510107"/>
                    <a:pt x="344861" y="513802"/>
                  </a:cubicBezTo>
                  <a:lnTo>
                    <a:pt x="343814" y="515296"/>
                  </a:lnTo>
                  <a:lnTo>
                    <a:pt x="342818" y="516790"/>
                  </a:lnTo>
                  <a:lnTo>
                    <a:pt x="342320" y="520824"/>
                  </a:lnTo>
                  <a:lnTo>
                    <a:pt x="341274" y="522368"/>
                  </a:lnTo>
                  <a:cubicBezTo>
                    <a:pt x="340028" y="524209"/>
                    <a:pt x="339331" y="524111"/>
                    <a:pt x="337488" y="523065"/>
                  </a:cubicBezTo>
                  <a:lnTo>
                    <a:pt x="324588" y="515245"/>
                  </a:lnTo>
                  <a:lnTo>
                    <a:pt x="321699" y="513004"/>
                  </a:lnTo>
                  <a:lnTo>
                    <a:pt x="325236" y="507727"/>
                  </a:lnTo>
                  <a:cubicBezTo>
                    <a:pt x="326951" y="505729"/>
                    <a:pt x="329121" y="504177"/>
                    <a:pt x="331561" y="503195"/>
                  </a:cubicBezTo>
                  <a:lnTo>
                    <a:pt x="340677" y="489650"/>
                  </a:lnTo>
                  <a:cubicBezTo>
                    <a:pt x="343216" y="488255"/>
                    <a:pt x="343814" y="487010"/>
                    <a:pt x="347002" y="488405"/>
                  </a:cubicBezTo>
                  <a:lnTo>
                    <a:pt x="368669" y="498363"/>
                  </a:lnTo>
                  <a:cubicBezTo>
                    <a:pt x="370012" y="499012"/>
                    <a:pt x="373350" y="503743"/>
                    <a:pt x="376686" y="505984"/>
                  </a:cubicBezTo>
                  <a:lnTo>
                    <a:pt x="381219" y="509022"/>
                  </a:lnTo>
                  <a:cubicBezTo>
                    <a:pt x="382663" y="510016"/>
                    <a:pt x="382663" y="509669"/>
                    <a:pt x="383959" y="509769"/>
                  </a:cubicBezTo>
                  <a:lnTo>
                    <a:pt x="388044" y="509769"/>
                  </a:lnTo>
                  <a:lnTo>
                    <a:pt x="390036" y="507030"/>
                  </a:lnTo>
                  <a:cubicBezTo>
                    <a:pt x="395015" y="500008"/>
                    <a:pt x="390036" y="487110"/>
                    <a:pt x="382515" y="482130"/>
                  </a:cubicBezTo>
                  <a:lnTo>
                    <a:pt x="374993" y="477150"/>
                  </a:lnTo>
                  <a:cubicBezTo>
                    <a:pt x="370860" y="474361"/>
                    <a:pt x="371806" y="472819"/>
                    <a:pt x="367723" y="470080"/>
                  </a:cubicBezTo>
                  <a:lnTo>
                    <a:pt x="360898" y="465497"/>
                  </a:lnTo>
                  <a:lnTo>
                    <a:pt x="359404" y="464501"/>
                  </a:lnTo>
                  <a:lnTo>
                    <a:pt x="355369" y="464054"/>
                  </a:lnTo>
                  <a:lnTo>
                    <a:pt x="353875" y="462957"/>
                  </a:lnTo>
                  <a:lnTo>
                    <a:pt x="347251" y="459871"/>
                  </a:lnTo>
                  <a:lnTo>
                    <a:pt x="343266" y="462459"/>
                  </a:lnTo>
                  <a:lnTo>
                    <a:pt x="342270" y="463953"/>
                  </a:lnTo>
                  <a:cubicBezTo>
                    <a:pt x="339779" y="467638"/>
                    <a:pt x="335696" y="469831"/>
                    <a:pt x="332657" y="475010"/>
                  </a:cubicBezTo>
                  <a:lnTo>
                    <a:pt x="323493" y="490745"/>
                  </a:lnTo>
                  <a:lnTo>
                    <a:pt x="317715" y="498912"/>
                  </a:lnTo>
                  <a:lnTo>
                    <a:pt x="316718" y="500406"/>
                  </a:lnTo>
                  <a:lnTo>
                    <a:pt x="315971" y="506432"/>
                  </a:lnTo>
                  <a:lnTo>
                    <a:pt x="314925" y="507976"/>
                  </a:lnTo>
                  <a:cubicBezTo>
                    <a:pt x="313883" y="509510"/>
                    <a:pt x="312585" y="510860"/>
                    <a:pt x="311091" y="511960"/>
                  </a:cubicBezTo>
                  <a:lnTo>
                    <a:pt x="310044" y="516940"/>
                  </a:lnTo>
                  <a:lnTo>
                    <a:pt x="311639" y="517984"/>
                  </a:lnTo>
                  <a:lnTo>
                    <a:pt x="313881" y="519478"/>
                  </a:lnTo>
                  <a:lnTo>
                    <a:pt x="315375" y="520525"/>
                  </a:lnTo>
                  <a:lnTo>
                    <a:pt x="318512" y="527099"/>
                  </a:lnTo>
                  <a:lnTo>
                    <a:pt x="320155" y="528095"/>
                  </a:lnTo>
                  <a:lnTo>
                    <a:pt x="338685" y="544379"/>
                  </a:lnTo>
                  <a:lnTo>
                    <a:pt x="347301" y="549359"/>
                  </a:lnTo>
                  <a:cubicBezTo>
                    <a:pt x="352282" y="552694"/>
                    <a:pt x="353726" y="550553"/>
                    <a:pt x="358657" y="553642"/>
                  </a:cubicBezTo>
                  <a:cubicBezTo>
                    <a:pt x="361147" y="552646"/>
                    <a:pt x="363638" y="553242"/>
                    <a:pt x="365979" y="550903"/>
                  </a:cubicBezTo>
                  <a:lnTo>
                    <a:pt x="370958" y="545375"/>
                  </a:lnTo>
                  <a:cubicBezTo>
                    <a:pt x="370958" y="542935"/>
                    <a:pt x="369713" y="540694"/>
                    <a:pt x="370958" y="538800"/>
                  </a:cubicBezTo>
                  <a:lnTo>
                    <a:pt x="373997" y="534318"/>
                  </a:lnTo>
                  <a:cubicBezTo>
                    <a:pt x="378978" y="527049"/>
                    <a:pt x="376686" y="522169"/>
                    <a:pt x="377833" y="520426"/>
                  </a:cubicBezTo>
                  <a:lnTo>
                    <a:pt x="378331" y="519679"/>
                  </a:lnTo>
                  <a:cubicBezTo>
                    <a:pt x="379191" y="518374"/>
                    <a:pt x="379799" y="516924"/>
                    <a:pt x="380125" y="515396"/>
                  </a:cubicBezTo>
                  <a:close/>
                  <a:moveTo>
                    <a:pt x="293459" y="513802"/>
                  </a:moveTo>
                  <a:cubicBezTo>
                    <a:pt x="295351" y="518384"/>
                    <a:pt x="295600" y="523412"/>
                    <a:pt x="297992" y="529290"/>
                  </a:cubicBezTo>
                  <a:cubicBezTo>
                    <a:pt x="299685" y="533422"/>
                    <a:pt x="303370" y="541441"/>
                    <a:pt x="300432" y="545822"/>
                  </a:cubicBezTo>
                  <a:cubicBezTo>
                    <a:pt x="297494" y="550204"/>
                    <a:pt x="288377" y="549507"/>
                    <a:pt x="284045" y="549009"/>
                  </a:cubicBezTo>
                  <a:lnTo>
                    <a:pt x="282501" y="548013"/>
                  </a:lnTo>
                  <a:lnTo>
                    <a:pt x="278765" y="545523"/>
                  </a:lnTo>
                  <a:lnTo>
                    <a:pt x="277371" y="544429"/>
                  </a:lnTo>
                  <a:lnTo>
                    <a:pt x="269799" y="533123"/>
                  </a:lnTo>
                  <a:lnTo>
                    <a:pt x="264071" y="530236"/>
                  </a:lnTo>
                  <a:lnTo>
                    <a:pt x="255606" y="524906"/>
                  </a:lnTo>
                  <a:lnTo>
                    <a:pt x="231798" y="506581"/>
                  </a:lnTo>
                  <a:lnTo>
                    <a:pt x="215011" y="495277"/>
                  </a:lnTo>
                  <a:lnTo>
                    <a:pt x="213469" y="494430"/>
                  </a:lnTo>
                  <a:lnTo>
                    <a:pt x="207990" y="492737"/>
                  </a:lnTo>
                  <a:lnTo>
                    <a:pt x="209532" y="490496"/>
                  </a:lnTo>
                  <a:cubicBezTo>
                    <a:pt x="212571" y="485966"/>
                    <a:pt x="213816" y="485815"/>
                    <a:pt x="217851" y="486215"/>
                  </a:cubicBezTo>
                  <a:lnTo>
                    <a:pt x="219345" y="487259"/>
                  </a:lnTo>
                  <a:lnTo>
                    <a:pt x="220093" y="487757"/>
                  </a:lnTo>
                  <a:cubicBezTo>
                    <a:pt x="221802" y="488924"/>
                    <a:pt x="224132" y="488504"/>
                    <a:pt x="225323" y="486811"/>
                  </a:cubicBezTo>
                  <a:lnTo>
                    <a:pt x="231748" y="473664"/>
                  </a:lnTo>
                  <a:lnTo>
                    <a:pt x="232694" y="472170"/>
                  </a:lnTo>
                  <a:lnTo>
                    <a:pt x="233491" y="469381"/>
                  </a:lnTo>
                  <a:lnTo>
                    <a:pt x="227315" y="465248"/>
                  </a:lnTo>
                  <a:lnTo>
                    <a:pt x="221139" y="476403"/>
                  </a:lnTo>
                  <a:cubicBezTo>
                    <a:pt x="219494" y="479441"/>
                    <a:pt x="212173" y="482528"/>
                    <a:pt x="209532" y="483923"/>
                  </a:cubicBezTo>
                  <a:lnTo>
                    <a:pt x="208536" y="485468"/>
                  </a:lnTo>
                  <a:lnTo>
                    <a:pt x="207640" y="487110"/>
                  </a:lnTo>
                  <a:lnTo>
                    <a:pt x="202212" y="493235"/>
                  </a:lnTo>
                  <a:cubicBezTo>
                    <a:pt x="198675" y="491891"/>
                    <a:pt x="196882" y="492986"/>
                    <a:pt x="193894" y="490944"/>
                  </a:cubicBezTo>
                  <a:lnTo>
                    <a:pt x="189560" y="487956"/>
                  </a:lnTo>
                  <a:lnTo>
                    <a:pt x="190108" y="485118"/>
                  </a:lnTo>
                  <a:lnTo>
                    <a:pt x="191054" y="483574"/>
                  </a:lnTo>
                  <a:lnTo>
                    <a:pt x="195438" y="475606"/>
                  </a:lnTo>
                  <a:lnTo>
                    <a:pt x="203557" y="463505"/>
                  </a:lnTo>
                  <a:cubicBezTo>
                    <a:pt x="205827" y="459228"/>
                    <a:pt x="207120" y="454499"/>
                    <a:pt x="207341" y="449662"/>
                  </a:cubicBezTo>
                  <a:lnTo>
                    <a:pt x="208387" y="448168"/>
                  </a:lnTo>
                  <a:lnTo>
                    <a:pt x="213368" y="440597"/>
                  </a:lnTo>
                  <a:lnTo>
                    <a:pt x="214415" y="439105"/>
                  </a:lnTo>
                  <a:cubicBezTo>
                    <a:pt x="217992" y="436760"/>
                    <a:pt x="222424" y="436121"/>
                    <a:pt x="226518" y="437362"/>
                  </a:cubicBezTo>
                  <a:lnTo>
                    <a:pt x="228012" y="438406"/>
                  </a:lnTo>
                  <a:lnTo>
                    <a:pt x="236678" y="445031"/>
                  </a:lnTo>
                  <a:lnTo>
                    <a:pt x="249878" y="453047"/>
                  </a:lnTo>
                  <a:lnTo>
                    <a:pt x="255206" y="456583"/>
                  </a:lnTo>
                  <a:lnTo>
                    <a:pt x="256700" y="457630"/>
                  </a:lnTo>
                  <a:cubicBezTo>
                    <a:pt x="258805" y="461156"/>
                    <a:pt x="261368" y="464387"/>
                    <a:pt x="264322" y="467240"/>
                  </a:cubicBezTo>
                  <a:cubicBezTo>
                    <a:pt x="266811" y="470228"/>
                    <a:pt x="266214" y="473365"/>
                    <a:pt x="268506" y="477548"/>
                  </a:cubicBezTo>
                  <a:lnTo>
                    <a:pt x="270747" y="479092"/>
                  </a:lnTo>
                  <a:cubicBezTo>
                    <a:pt x="272268" y="482564"/>
                    <a:pt x="272515" y="486462"/>
                    <a:pt x="271444" y="490098"/>
                  </a:cubicBezTo>
                  <a:cubicBezTo>
                    <a:pt x="270747" y="492389"/>
                    <a:pt x="268257" y="502348"/>
                    <a:pt x="268157" y="502498"/>
                  </a:cubicBezTo>
                  <a:cubicBezTo>
                    <a:pt x="265268" y="506781"/>
                    <a:pt x="263774" y="505785"/>
                    <a:pt x="260038" y="511312"/>
                  </a:cubicBezTo>
                  <a:lnTo>
                    <a:pt x="279064" y="523762"/>
                  </a:lnTo>
                  <a:cubicBezTo>
                    <a:pt x="282651" y="518135"/>
                    <a:pt x="279064" y="513802"/>
                    <a:pt x="282451" y="507876"/>
                  </a:cubicBezTo>
                  <a:lnTo>
                    <a:pt x="287681" y="507876"/>
                  </a:lnTo>
                  <a:lnTo>
                    <a:pt x="293459" y="513802"/>
                  </a:lnTo>
                  <a:close/>
                  <a:moveTo>
                    <a:pt x="244897" y="486811"/>
                  </a:moveTo>
                  <a:cubicBezTo>
                    <a:pt x="244873" y="484241"/>
                    <a:pt x="245774" y="481751"/>
                    <a:pt x="247437" y="479789"/>
                  </a:cubicBezTo>
                  <a:lnTo>
                    <a:pt x="252716" y="483325"/>
                  </a:lnTo>
                  <a:cubicBezTo>
                    <a:pt x="256451" y="485815"/>
                    <a:pt x="251820" y="496074"/>
                    <a:pt x="249430" y="499659"/>
                  </a:cubicBezTo>
                  <a:cubicBezTo>
                    <a:pt x="248787" y="500436"/>
                    <a:pt x="248500" y="501448"/>
                    <a:pt x="248632" y="502448"/>
                  </a:cubicBezTo>
                  <a:lnTo>
                    <a:pt x="243652" y="500106"/>
                  </a:lnTo>
                  <a:lnTo>
                    <a:pt x="238920" y="493883"/>
                  </a:lnTo>
                  <a:cubicBezTo>
                    <a:pt x="241410" y="492438"/>
                    <a:pt x="239418" y="494879"/>
                    <a:pt x="241360" y="491990"/>
                  </a:cubicBezTo>
                  <a:lnTo>
                    <a:pt x="243901" y="488205"/>
                  </a:lnTo>
                  <a:lnTo>
                    <a:pt x="244897" y="486711"/>
                  </a:lnTo>
                  <a:close/>
                  <a:moveTo>
                    <a:pt x="259840" y="412512"/>
                  </a:moveTo>
                  <a:lnTo>
                    <a:pt x="261382" y="410271"/>
                  </a:lnTo>
                  <a:lnTo>
                    <a:pt x="270398" y="416346"/>
                  </a:lnTo>
                  <a:cubicBezTo>
                    <a:pt x="274451" y="419277"/>
                    <a:pt x="278086" y="422745"/>
                    <a:pt x="281205" y="426655"/>
                  </a:cubicBezTo>
                  <a:cubicBezTo>
                    <a:pt x="287681" y="433726"/>
                    <a:pt x="284294" y="430639"/>
                    <a:pt x="283198" y="438059"/>
                  </a:cubicBezTo>
                  <a:lnTo>
                    <a:pt x="279462" y="435519"/>
                  </a:lnTo>
                  <a:cubicBezTo>
                    <a:pt x="275527" y="432880"/>
                    <a:pt x="276076" y="431087"/>
                    <a:pt x="272939" y="428944"/>
                  </a:cubicBezTo>
                  <a:cubicBezTo>
                    <a:pt x="271942" y="428298"/>
                    <a:pt x="268305" y="427551"/>
                    <a:pt x="266612" y="426904"/>
                  </a:cubicBezTo>
                  <a:lnTo>
                    <a:pt x="261631" y="428995"/>
                  </a:lnTo>
                  <a:lnTo>
                    <a:pt x="260685" y="430687"/>
                  </a:lnTo>
                  <a:cubicBezTo>
                    <a:pt x="259241" y="432880"/>
                    <a:pt x="260685" y="434473"/>
                    <a:pt x="259440" y="437461"/>
                  </a:cubicBezTo>
                  <a:lnTo>
                    <a:pt x="269799" y="444581"/>
                  </a:lnTo>
                  <a:cubicBezTo>
                    <a:pt x="271294" y="445577"/>
                    <a:pt x="272041" y="450806"/>
                    <a:pt x="273535" y="453646"/>
                  </a:cubicBezTo>
                  <a:lnTo>
                    <a:pt x="275029" y="454642"/>
                  </a:lnTo>
                  <a:lnTo>
                    <a:pt x="278068" y="456684"/>
                  </a:lnTo>
                  <a:cubicBezTo>
                    <a:pt x="279605" y="457724"/>
                    <a:pt x="280966" y="459001"/>
                    <a:pt x="282103" y="460467"/>
                  </a:cubicBezTo>
                  <a:cubicBezTo>
                    <a:pt x="286636" y="460965"/>
                    <a:pt x="284395" y="461365"/>
                    <a:pt x="288377" y="459222"/>
                  </a:cubicBezTo>
                  <a:lnTo>
                    <a:pt x="289922" y="456981"/>
                  </a:lnTo>
                  <a:lnTo>
                    <a:pt x="294903" y="446075"/>
                  </a:lnTo>
                  <a:cubicBezTo>
                    <a:pt x="302872" y="452401"/>
                    <a:pt x="301876" y="459174"/>
                    <a:pt x="304118" y="465349"/>
                  </a:cubicBezTo>
                  <a:lnTo>
                    <a:pt x="311041" y="471275"/>
                  </a:lnTo>
                  <a:cubicBezTo>
                    <a:pt x="312023" y="471389"/>
                    <a:pt x="312991" y="471606"/>
                    <a:pt x="313929" y="471921"/>
                  </a:cubicBezTo>
                  <a:lnTo>
                    <a:pt x="315971" y="468883"/>
                  </a:lnTo>
                  <a:cubicBezTo>
                    <a:pt x="318462" y="465100"/>
                    <a:pt x="316917" y="456782"/>
                    <a:pt x="319060" y="451256"/>
                  </a:cubicBezTo>
                  <a:cubicBezTo>
                    <a:pt x="323493" y="452949"/>
                    <a:pt x="334849" y="454393"/>
                    <a:pt x="337938" y="450806"/>
                  </a:cubicBezTo>
                  <a:lnTo>
                    <a:pt x="350838" y="435418"/>
                  </a:lnTo>
                  <a:lnTo>
                    <a:pt x="353079" y="431434"/>
                  </a:lnTo>
                  <a:cubicBezTo>
                    <a:pt x="357711" y="424563"/>
                    <a:pt x="355469" y="414105"/>
                    <a:pt x="353079" y="408528"/>
                  </a:cubicBezTo>
                  <a:cubicBezTo>
                    <a:pt x="345807" y="407482"/>
                    <a:pt x="347002" y="406934"/>
                    <a:pt x="340227" y="409723"/>
                  </a:cubicBezTo>
                  <a:lnTo>
                    <a:pt x="338733" y="408727"/>
                  </a:lnTo>
                  <a:cubicBezTo>
                    <a:pt x="336592" y="407283"/>
                    <a:pt x="332408" y="406685"/>
                    <a:pt x="331412" y="408229"/>
                  </a:cubicBezTo>
                  <a:cubicBezTo>
                    <a:pt x="329568" y="410918"/>
                    <a:pt x="336741" y="416446"/>
                    <a:pt x="335895" y="424364"/>
                  </a:cubicBezTo>
                  <a:lnTo>
                    <a:pt x="334899" y="425858"/>
                  </a:lnTo>
                  <a:lnTo>
                    <a:pt x="331961" y="431585"/>
                  </a:lnTo>
                  <a:lnTo>
                    <a:pt x="328124" y="435519"/>
                  </a:lnTo>
                  <a:cubicBezTo>
                    <a:pt x="321352" y="433278"/>
                    <a:pt x="318512" y="435519"/>
                    <a:pt x="309398" y="429543"/>
                  </a:cubicBezTo>
                  <a:lnTo>
                    <a:pt x="308651" y="429045"/>
                  </a:lnTo>
                  <a:cubicBezTo>
                    <a:pt x="304764" y="426456"/>
                    <a:pt x="308651" y="411964"/>
                    <a:pt x="310990" y="407631"/>
                  </a:cubicBezTo>
                  <a:cubicBezTo>
                    <a:pt x="308052" y="405291"/>
                    <a:pt x="309795" y="405739"/>
                    <a:pt x="306957" y="403847"/>
                  </a:cubicBezTo>
                  <a:cubicBezTo>
                    <a:pt x="302822" y="401058"/>
                    <a:pt x="292015" y="404245"/>
                    <a:pt x="287034" y="402502"/>
                  </a:cubicBezTo>
                  <a:lnTo>
                    <a:pt x="285489" y="404793"/>
                  </a:lnTo>
                  <a:lnTo>
                    <a:pt x="292463" y="412163"/>
                  </a:lnTo>
                  <a:lnTo>
                    <a:pt x="291766" y="413358"/>
                  </a:lnTo>
                  <a:lnTo>
                    <a:pt x="288777" y="411366"/>
                  </a:lnTo>
                  <a:lnTo>
                    <a:pt x="277122" y="401008"/>
                  </a:lnTo>
                  <a:lnTo>
                    <a:pt x="275429" y="400211"/>
                  </a:lnTo>
                  <a:cubicBezTo>
                    <a:pt x="273459" y="400297"/>
                    <a:pt x="271513" y="399775"/>
                    <a:pt x="269850" y="398717"/>
                  </a:cubicBezTo>
                  <a:cubicBezTo>
                    <a:pt x="268257" y="397572"/>
                    <a:pt x="270896" y="392293"/>
                    <a:pt x="272191" y="390401"/>
                  </a:cubicBezTo>
                  <a:cubicBezTo>
                    <a:pt x="273487" y="388510"/>
                    <a:pt x="272939" y="382134"/>
                    <a:pt x="270946" y="380791"/>
                  </a:cubicBezTo>
                  <a:cubicBezTo>
                    <a:pt x="268508" y="379389"/>
                    <a:pt x="265871" y="378365"/>
                    <a:pt x="263125" y="377752"/>
                  </a:cubicBezTo>
                  <a:lnTo>
                    <a:pt x="255654" y="386915"/>
                  </a:lnTo>
                  <a:lnTo>
                    <a:pt x="247785" y="396875"/>
                  </a:lnTo>
                  <a:cubicBezTo>
                    <a:pt x="247237" y="397922"/>
                    <a:pt x="248582" y="401108"/>
                    <a:pt x="248980" y="401855"/>
                  </a:cubicBezTo>
                  <a:lnTo>
                    <a:pt x="247936" y="403349"/>
                  </a:lnTo>
                  <a:lnTo>
                    <a:pt x="244348" y="410769"/>
                  </a:lnTo>
                  <a:lnTo>
                    <a:pt x="243601" y="411416"/>
                  </a:lnTo>
                  <a:lnTo>
                    <a:pt x="237375" y="419283"/>
                  </a:lnTo>
                  <a:cubicBezTo>
                    <a:pt x="235184" y="421774"/>
                    <a:pt x="236180" y="422022"/>
                    <a:pt x="234537" y="425011"/>
                  </a:cubicBezTo>
                  <a:cubicBezTo>
                    <a:pt x="245445" y="432332"/>
                    <a:pt x="252019" y="423368"/>
                    <a:pt x="259440" y="412213"/>
                  </a:cubicBezTo>
                  <a:close/>
                  <a:moveTo>
                    <a:pt x="276722" y="501552"/>
                  </a:moveTo>
                  <a:lnTo>
                    <a:pt x="273736" y="499510"/>
                  </a:lnTo>
                  <a:lnTo>
                    <a:pt x="274234" y="495476"/>
                  </a:lnTo>
                  <a:lnTo>
                    <a:pt x="275230" y="493982"/>
                  </a:lnTo>
                  <a:lnTo>
                    <a:pt x="275728" y="493235"/>
                  </a:lnTo>
                  <a:cubicBezTo>
                    <a:pt x="278317" y="489401"/>
                    <a:pt x="279663" y="490048"/>
                    <a:pt x="282302" y="486662"/>
                  </a:cubicBezTo>
                  <a:cubicBezTo>
                    <a:pt x="285839" y="486662"/>
                    <a:pt x="291217" y="481682"/>
                    <a:pt x="296447" y="485219"/>
                  </a:cubicBezTo>
                  <a:cubicBezTo>
                    <a:pt x="300581" y="488006"/>
                    <a:pt x="299834" y="496323"/>
                    <a:pt x="299436" y="500157"/>
                  </a:cubicBezTo>
                  <a:lnTo>
                    <a:pt x="298389" y="501651"/>
                  </a:lnTo>
                  <a:cubicBezTo>
                    <a:pt x="296299" y="504838"/>
                    <a:pt x="297393" y="503295"/>
                    <a:pt x="296148" y="503394"/>
                  </a:cubicBezTo>
                  <a:lnTo>
                    <a:pt x="278217" y="502348"/>
                  </a:lnTo>
                  <a:lnTo>
                    <a:pt x="276722" y="501351"/>
                  </a:lnTo>
                  <a:close/>
                  <a:moveTo>
                    <a:pt x="607345" y="248973"/>
                  </a:moveTo>
                  <a:cubicBezTo>
                    <a:pt x="608233" y="247264"/>
                    <a:pt x="609697" y="245922"/>
                    <a:pt x="611481" y="245189"/>
                  </a:cubicBezTo>
                  <a:cubicBezTo>
                    <a:pt x="613023" y="244491"/>
                    <a:pt x="614766" y="246882"/>
                    <a:pt x="615712" y="248127"/>
                  </a:cubicBezTo>
                  <a:cubicBezTo>
                    <a:pt x="617805" y="252459"/>
                    <a:pt x="621143" y="255995"/>
                    <a:pt x="624977" y="255696"/>
                  </a:cubicBezTo>
                  <a:cubicBezTo>
                    <a:pt x="625825" y="260676"/>
                    <a:pt x="619996" y="260328"/>
                    <a:pt x="622238" y="264760"/>
                  </a:cubicBezTo>
                  <a:lnTo>
                    <a:pt x="622587" y="265555"/>
                  </a:lnTo>
                  <a:lnTo>
                    <a:pt x="623334" y="267150"/>
                  </a:lnTo>
                  <a:lnTo>
                    <a:pt x="630655" y="272628"/>
                  </a:lnTo>
                  <a:cubicBezTo>
                    <a:pt x="633296" y="272628"/>
                    <a:pt x="630356" y="273772"/>
                    <a:pt x="633445" y="272628"/>
                  </a:cubicBezTo>
                  <a:lnTo>
                    <a:pt x="635885" y="271531"/>
                  </a:lnTo>
                  <a:cubicBezTo>
                    <a:pt x="640318" y="269539"/>
                    <a:pt x="639671" y="267897"/>
                    <a:pt x="644104" y="265905"/>
                  </a:cubicBezTo>
                  <a:lnTo>
                    <a:pt x="646544" y="264808"/>
                  </a:lnTo>
                  <a:lnTo>
                    <a:pt x="649683" y="269192"/>
                  </a:lnTo>
                  <a:cubicBezTo>
                    <a:pt x="645742" y="272664"/>
                    <a:pt x="641563" y="275859"/>
                    <a:pt x="637181" y="278752"/>
                  </a:cubicBezTo>
                  <a:lnTo>
                    <a:pt x="636383" y="279102"/>
                  </a:lnTo>
                  <a:cubicBezTo>
                    <a:pt x="634112" y="280108"/>
                    <a:pt x="632125" y="281666"/>
                    <a:pt x="630605" y="283634"/>
                  </a:cubicBezTo>
                  <a:cubicBezTo>
                    <a:pt x="630605" y="286273"/>
                    <a:pt x="629510" y="283335"/>
                    <a:pt x="630904" y="286471"/>
                  </a:cubicBezTo>
                  <a:lnTo>
                    <a:pt x="631601" y="288066"/>
                  </a:lnTo>
                  <a:cubicBezTo>
                    <a:pt x="632897" y="290953"/>
                    <a:pt x="640318" y="291004"/>
                    <a:pt x="643107" y="289759"/>
                  </a:cubicBezTo>
                  <a:lnTo>
                    <a:pt x="654463" y="284779"/>
                  </a:lnTo>
                  <a:cubicBezTo>
                    <a:pt x="655708" y="286421"/>
                    <a:pt x="656156" y="286323"/>
                    <a:pt x="657104" y="288514"/>
                  </a:cubicBezTo>
                  <a:lnTo>
                    <a:pt x="663280" y="301910"/>
                  </a:lnTo>
                  <a:cubicBezTo>
                    <a:pt x="665819" y="301411"/>
                    <a:pt x="665023" y="301910"/>
                    <a:pt x="666865" y="301261"/>
                  </a:cubicBezTo>
                  <a:cubicBezTo>
                    <a:pt x="669076" y="296215"/>
                    <a:pt x="670651" y="290911"/>
                    <a:pt x="671547" y="285475"/>
                  </a:cubicBezTo>
                  <a:lnTo>
                    <a:pt x="670800" y="283883"/>
                  </a:lnTo>
                  <a:lnTo>
                    <a:pt x="670053" y="282238"/>
                  </a:lnTo>
                  <a:lnTo>
                    <a:pt x="670352" y="276262"/>
                  </a:lnTo>
                  <a:lnTo>
                    <a:pt x="671947" y="275566"/>
                  </a:lnTo>
                  <a:lnTo>
                    <a:pt x="675184" y="274122"/>
                  </a:lnTo>
                  <a:cubicBezTo>
                    <a:pt x="677426" y="273076"/>
                    <a:pt x="677924" y="269690"/>
                    <a:pt x="678221" y="267847"/>
                  </a:cubicBezTo>
                  <a:lnTo>
                    <a:pt x="676727" y="264808"/>
                  </a:lnTo>
                  <a:cubicBezTo>
                    <a:pt x="672499" y="264188"/>
                    <a:pt x="668205" y="264188"/>
                    <a:pt x="663977" y="264808"/>
                  </a:cubicBezTo>
                  <a:lnTo>
                    <a:pt x="659346" y="259083"/>
                  </a:lnTo>
                  <a:cubicBezTo>
                    <a:pt x="661436" y="256493"/>
                    <a:pt x="660840" y="256194"/>
                    <a:pt x="662830" y="253605"/>
                  </a:cubicBezTo>
                  <a:lnTo>
                    <a:pt x="667811" y="251414"/>
                  </a:lnTo>
                  <a:lnTo>
                    <a:pt x="667811" y="249422"/>
                  </a:lnTo>
                  <a:cubicBezTo>
                    <a:pt x="664226" y="244840"/>
                    <a:pt x="655610" y="246384"/>
                    <a:pt x="653666" y="242101"/>
                  </a:cubicBezTo>
                  <a:cubicBezTo>
                    <a:pt x="653119" y="240756"/>
                    <a:pt x="657253" y="235826"/>
                    <a:pt x="657851" y="232141"/>
                  </a:cubicBezTo>
                  <a:cubicBezTo>
                    <a:pt x="658448" y="228456"/>
                    <a:pt x="657851" y="224970"/>
                    <a:pt x="658149" y="221484"/>
                  </a:cubicBezTo>
                  <a:cubicBezTo>
                    <a:pt x="665321" y="217998"/>
                    <a:pt x="683053" y="201217"/>
                    <a:pt x="688034" y="216504"/>
                  </a:cubicBezTo>
                  <a:lnTo>
                    <a:pt x="691770" y="227510"/>
                  </a:lnTo>
                  <a:lnTo>
                    <a:pt x="698593" y="242051"/>
                  </a:lnTo>
                  <a:lnTo>
                    <a:pt x="699289" y="243695"/>
                  </a:lnTo>
                  <a:cubicBezTo>
                    <a:pt x="698942" y="245938"/>
                    <a:pt x="698942" y="248224"/>
                    <a:pt x="699289" y="250467"/>
                  </a:cubicBezTo>
                  <a:cubicBezTo>
                    <a:pt x="702378" y="257190"/>
                    <a:pt x="703973" y="254400"/>
                    <a:pt x="706114" y="263812"/>
                  </a:cubicBezTo>
                  <a:cubicBezTo>
                    <a:pt x="707160" y="268196"/>
                    <a:pt x="707608" y="272728"/>
                    <a:pt x="708554" y="277507"/>
                  </a:cubicBezTo>
                  <a:lnTo>
                    <a:pt x="706464" y="279401"/>
                  </a:lnTo>
                  <a:lnTo>
                    <a:pt x="704869" y="280148"/>
                  </a:lnTo>
                  <a:lnTo>
                    <a:pt x="699191" y="282736"/>
                  </a:lnTo>
                  <a:cubicBezTo>
                    <a:pt x="697845" y="283335"/>
                    <a:pt x="696950" y="284281"/>
                    <a:pt x="697448" y="285425"/>
                  </a:cubicBezTo>
                  <a:cubicBezTo>
                    <a:pt x="699988" y="291054"/>
                    <a:pt x="706562" y="292646"/>
                    <a:pt x="707410" y="294588"/>
                  </a:cubicBezTo>
                  <a:lnTo>
                    <a:pt x="707757" y="295435"/>
                  </a:lnTo>
                  <a:lnTo>
                    <a:pt x="708504" y="297030"/>
                  </a:lnTo>
                  <a:cubicBezTo>
                    <a:pt x="710846" y="298871"/>
                    <a:pt x="716773" y="302008"/>
                    <a:pt x="719910" y="300715"/>
                  </a:cubicBezTo>
                  <a:lnTo>
                    <a:pt x="723945" y="298871"/>
                  </a:lnTo>
                  <a:lnTo>
                    <a:pt x="725588" y="298174"/>
                  </a:lnTo>
                  <a:cubicBezTo>
                    <a:pt x="732264" y="289560"/>
                    <a:pt x="731366" y="285825"/>
                    <a:pt x="730569" y="274519"/>
                  </a:cubicBezTo>
                  <a:cubicBezTo>
                    <a:pt x="730071" y="266005"/>
                    <a:pt x="731766" y="257838"/>
                    <a:pt x="727183" y="247629"/>
                  </a:cubicBezTo>
                  <a:lnTo>
                    <a:pt x="725739" y="244392"/>
                  </a:lnTo>
                  <a:cubicBezTo>
                    <a:pt x="723083" y="238063"/>
                    <a:pt x="720822" y="231577"/>
                    <a:pt x="718964" y="224970"/>
                  </a:cubicBezTo>
                  <a:cubicBezTo>
                    <a:pt x="716594" y="218560"/>
                    <a:pt x="713780" y="212319"/>
                    <a:pt x="710547" y="206295"/>
                  </a:cubicBezTo>
                  <a:lnTo>
                    <a:pt x="705566" y="194942"/>
                  </a:lnTo>
                  <a:cubicBezTo>
                    <a:pt x="700934" y="184684"/>
                    <a:pt x="688084" y="186476"/>
                    <a:pt x="677773" y="191805"/>
                  </a:cubicBezTo>
                  <a:lnTo>
                    <a:pt x="657851" y="201765"/>
                  </a:lnTo>
                  <a:cubicBezTo>
                    <a:pt x="647889" y="206745"/>
                    <a:pt x="641613" y="212721"/>
                    <a:pt x="629161" y="218297"/>
                  </a:cubicBezTo>
                  <a:lnTo>
                    <a:pt x="614867" y="225569"/>
                  </a:lnTo>
                  <a:cubicBezTo>
                    <a:pt x="615325" y="220265"/>
                    <a:pt x="617034" y="215147"/>
                    <a:pt x="619848" y="210628"/>
                  </a:cubicBezTo>
                  <a:lnTo>
                    <a:pt x="619101" y="209034"/>
                  </a:lnTo>
                  <a:lnTo>
                    <a:pt x="620844" y="201515"/>
                  </a:lnTo>
                  <a:lnTo>
                    <a:pt x="622238" y="200768"/>
                  </a:lnTo>
                  <a:lnTo>
                    <a:pt x="631203" y="196735"/>
                  </a:lnTo>
                  <a:lnTo>
                    <a:pt x="632798" y="196038"/>
                  </a:lnTo>
                  <a:lnTo>
                    <a:pt x="639920" y="187970"/>
                  </a:lnTo>
                  <a:lnTo>
                    <a:pt x="641563" y="187223"/>
                  </a:lnTo>
                  <a:lnTo>
                    <a:pt x="645598" y="185381"/>
                  </a:lnTo>
                  <a:cubicBezTo>
                    <a:pt x="648183" y="182965"/>
                    <a:pt x="649508" y="179491"/>
                    <a:pt x="649185" y="175969"/>
                  </a:cubicBezTo>
                  <a:cubicBezTo>
                    <a:pt x="647540" y="171446"/>
                    <a:pt x="643188" y="168480"/>
                    <a:pt x="638376" y="168598"/>
                  </a:cubicBezTo>
                  <a:lnTo>
                    <a:pt x="636783" y="169345"/>
                  </a:lnTo>
                  <a:lnTo>
                    <a:pt x="631802" y="171537"/>
                  </a:lnTo>
                  <a:cubicBezTo>
                    <a:pt x="627568" y="173429"/>
                    <a:pt x="628564" y="167105"/>
                    <a:pt x="625526" y="168449"/>
                  </a:cubicBezTo>
                  <a:cubicBezTo>
                    <a:pt x="623832" y="169246"/>
                    <a:pt x="624580" y="169246"/>
                    <a:pt x="622637" y="170740"/>
                  </a:cubicBezTo>
                  <a:lnTo>
                    <a:pt x="622637" y="177512"/>
                  </a:lnTo>
                  <a:cubicBezTo>
                    <a:pt x="620844" y="177861"/>
                    <a:pt x="620346" y="178409"/>
                    <a:pt x="619350" y="176168"/>
                  </a:cubicBezTo>
                  <a:lnTo>
                    <a:pt x="619000" y="175371"/>
                  </a:lnTo>
                  <a:cubicBezTo>
                    <a:pt x="617008" y="170939"/>
                    <a:pt x="618603" y="170391"/>
                    <a:pt x="616610" y="165710"/>
                  </a:cubicBezTo>
                  <a:lnTo>
                    <a:pt x="608492" y="147833"/>
                  </a:lnTo>
                  <a:lnTo>
                    <a:pt x="607793" y="146239"/>
                  </a:lnTo>
                  <a:cubicBezTo>
                    <a:pt x="603431" y="143103"/>
                    <a:pt x="598221" y="141367"/>
                    <a:pt x="592852" y="141259"/>
                  </a:cubicBezTo>
                  <a:cubicBezTo>
                    <a:pt x="588420" y="144645"/>
                    <a:pt x="589864" y="145492"/>
                    <a:pt x="586974" y="147833"/>
                  </a:cubicBezTo>
                  <a:cubicBezTo>
                    <a:pt x="587677" y="151376"/>
                    <a:pt x="588609" y="154869"/>
                    <a:pt x="589763" y="158290"/>
                  </a:cubicBezTo>
                  <a:lnTo>
                    <a:pt x="593748" y="167204"/>
                  </a:lnTo>
                  <a:cubicBezTo>
                    <a:pt x="595098" y="171053"/>
                    <a:pt x="595622" y="175141"/>
                    <a:pt x="595293" y="179206"/>
                  </a:cubicBezTo>
                  <a:lnTo>
                    <a:pt x="595990" y="180849"/>
                  </a:lnTo>
                  <a:lnTo>
                    <a:pt x="597833" y="184883"/>
                  </a:lnTo>
                  <a:lnTo>
                    <a:pt x="598530" y="186526"/>
                  </a:lnTo>
                  <a:cubicBezTo>
                    <a:pt x="598530" y="188717"/>
                    <a:pt x="598978" y="191207"/>
                    <a:pt x="596339" y="192402"/>
                  </a:cubicBezTo>
                  <a:lnTo>
                    <a:pt x="587373" y="196436"/>
                  </a:lnTo>
                  <a:lnTo>
                    <a:pt x="585779" y="197133"/>
                  </a:lnTo>
                  <a:cubicBezTo>
                    <a:pt x="584385" y="198876"/>
                    <a:pt x="582342" y="200420"/>
                    <a:pt x="583537" y="203060"/>
                  </a:cubicBezTo>
                  <a:lnTo>
                    <a:pt x="584634" y="205450"/>
                  </a:lnTo>
                  <a:cubicBezTo>
                    <a:pt x="586377" y="209333"/>
                    <a:pt x="599127" y="209582"/>
                    <a:pt x="600274" y="212122"/>
                  </a:cubicBezTo>
                  <a:cubicBezTo>
                    <a:pt x="603360" y="218944"/>
                    <a:pt x="599725" y="248426"/>
                    <a:pt x="595293" y="250517"/>
                  </a:cubicBezTo>
                  <a:cubicBezTo>
                    <a:pt x="594146" y="251065"/>
                    <a:pt x="593150" y="250169"/>
                    <a:pt x="592553" y="248824"/>
                  </a:cubicBezTo>
                  <a:lnTo>
                    <a:pt x="592204" y="248027"/>
                  </a:lnTo>
                  <a:cubicBezTo>
                    <a:pt x="591358" y="246135"/>
                    <a:pt x="590510" y="245836"/>
                    <a:pt x="588619" y="246683"/>
                  </a:cubicBezTo>
                  <a:lnTo>
                    <a:pt x="587024" y="247380"/>
                  </a:lnTo>
                  <a:cubicBezTo>
                    <a:pt x="582443" y="249471"/>
                    <a:pt x="583288" y="265108"/>
                    <a:pt x="586028" y="271234"/>
                  </a:cubicBezTo>
                  <a:cubicBezTo>
                    <a:pt x="589416" y="278752"/>
                    <a:pt x="588717" y="286969"/>
                    <a:pt x="591009" y="293393"/>
                  </a:cubicBezTo>
                  <a:lnTo>
                    <a:pt x="598130" y="311669"/>
                  </a:lnTo>
                  <a:lnTo>
                    <a:pt x="600822" y="317297"/>
                  </a:lnTo>
                  <a:lnTo>
                    <a:pt x="608540" y="337215"/>
                  </a:lnTo>
                  <a:cubicBezTo>
                    <a:pt x="611031" y="343043"/>
                    <a:pt x="618004" y="345533"/>
                    <a:pt x="621043" y="349218"/>
                  </a:cubicBezTo>
                  <a:lnTo>
                    <a:pt x="624280" y="347724"/>
                  </a:lnTo>
                  <a:cubicBezTo>
                    <a:pt x="633545" y="343591"/>
                    <a:pt x="631153" y="332784"/>
                    <a:pt x="626871" y="323123"/>
                  </a:cubicBezTo>
                  <a:lnTo>
                    <a:pt x="613373" y="293245"/>
                  </a:lnTo>
                  <a:lnTo>
                    <a:pt x="604706" y="274670"/>
                  </a:lnTo>
                  <a:lnTo>
                    <a:pt x="596588" y="255894"/>
                  </a:lnTo>
                  <a:lnTo>
                    <a:pt x="599028" y="254800"/>
                  </a:lnTo>
                  <a:cubicBezTo>
                    <a:pt x="603411" y="252858"/>
                    <a:pt x="602714" y="251314"/>
                    <a:pt x="607247" y="249173"/>
                  </a:cubicBezTo>
                  <a:close/>
                  <a:moveTo>
                    <a:pt x="636582" y="244591"/>
                  </a:moveTo>
                  <a:lnTo>
                    <a:pt x="635487" y="242201"/>
                  </a:lnTo>
                  <a:cubicBezTo>
                    <a:pt x="633246" y="237221"/>
                    <a:pt x="626172" y="241852"/>
                    <a:pt x="622985" y="236075"/>
                  </a:cubicBezTo>
                  <a:lnTo>
                    <a:pt x="631951" y="232091"/>
                  </a:lnTo>
                  <a:lnTo>
                    <a:pt x="632647" y="233685"/>
                  </a:lnTo>
                  <a:lnTo>
                    <a:pt x="635088" y="232589"/>
                  </a:lnTo>
                  <a:cubicBezTo>
                    <a:pt x="636682" y="231892"/>
                    <a:pt x="636433" y="231693"/>
                    <a:pt x="637181" y="230697"/>
                  </a:cubicBezTo>
                  <a:cubicBezTo>
                    <a:pt x="639022" y="231842"/>
                    <a:pt x="640567" y="231693"/>
                    <a:pt x="641414" y="233635"/>
                  </a:cubicBezTo>
                  <a:lnTo>
                    <a:pt x="642161" y="235280"/>
                  </a:lnTo>
                  <a:cubicBezTo>
                    <a:pt x="641912" y="239264"/>
                    <a:pt x="642161" y="242699"/>
                    <a:pt x="638924" y="245238"/>
                  </a:cubicBezTo>
                  <a:cubicBezTo>
                    <a:pt x="639621" y="247181"/>
                    <a:pt x="640418" y="250467"/>
                    <a:pt x="638924" y="251214"/>
                  </a:cubicBezTo>
                  <a:cubicBezTo>
                    <a:pt x="637430" y="251961"/>
                    <a:pt x="636783" y="250866"/>
                    <a:pt x="636184" y="249521"/>
                  </a:cubicBezTo>
                  <a:cubicBezTo>
                    <a:pt x="635586" y="248177"/>
                    <a:pt x="638076" y="247230"/>
                    <a:pt x="636783" y="244541"/>
                  </a:cubicBezTo>
                  <a:close/>
                  <a:moveTo>
                    <a:pt x="1086642" y="250218"/>
                  </a:moveTo>
                  <a:cubicBezTo>
                    <a:pt x="1082360" y="253555"/>
                    <a:pt x="1082559" y="255497"/>
                    <a:pt x="1077130" y="256443"/>
                  </a:cubicBezTo>
                  <a:cubicBezTo>
                    <a:pt x="1072995" y="259629"/>
                    <a:pt x="1072150" y="258087"/>
                    <a:pt x="1067617" y="262617"/>
                  </a:cubicBezTo>
                  <a:lnTo>
                    <a:pt x="1064281" y="261523"/>
                  </a:lnTo>
                  <a:cubicBezTo>
                    <a:pt x="1062362" y="263999"/>
                    <a:pt x="1060250" y="266314"/>
                    <a:pt x="1057954" y="268445"/>
                  </a:cubicBezTo>
                  <a:cubicBezTo>
                    <a:pt x="1056859" y="268792"/>
                    <a:pt x="1055116" y="267947"/>
                    <a:pt x="1053222" y="268893"/>
                  </a:cubicBezTo>
                  <a:cubicBezTo>
                    <a:pt x="1052127" y="269441"/>
                    <a:pt x="1051579" y="270387"/>
                    <a:pt x="1049637" y="271383"/>
                  </a:cubicBezTo>
                  <a:cubicBezTo>
                    <a:pt x="1040272" y="276363"/>
                    <a:pt x="1044108" y="275467"/>
                    <a:pt x="1032951" y="277359"/>
                  </a:cubicBezTo>
                  <a:lnTo>
                    <a:pt x="1031854" y="280744"/>
                  </a:lnTo>
                  <a:lnTo>
                    <a:pt x="1034146" y="282339"/>
                  </a:lnTo>
                  <a:lnTo>
                    <a:pt x="1035791" y="282935"/>
                  </a:lnTo>
                  <a:cubicBezTo>
                    <a:pt x="1047793" y="286871"/>
                    <a:pt x="1053919" y="280993"/>
                    <a:pt x="1063035" y="281242"/>
                  </a:cubicBezTo>
                  <a:cubicBezTo>
                    <a:pt x="1072150" y="281491"/>
                    <a:pt x="1068811" y="282090"/>
                    <a:pt x="1075686" y="278554"/>
                  </a:cubicBezTo>
                  <a:cubicBezTo>
                    <a:pt x="1079591" y="276951"/>
                    <a:pt x="1083600" y="275620"/>
                    <a:pt x="1087689" y="274570"/>
                  </a:cubicBezTo>
                  <a:cubicBezTo>
                    <a:pt x="1100141" y="269989"/>
                    <a:pt x="1098996" y="269242"/>
                    <a:pt x="1108858" y="260874"/>
                  </a:cubicBezTo>
                  <a:cubicBezTo>
                    <a:pt x="1115980" y="254898"/>
                    <a:pt x="1121409" y="249671"/>
                    <a:pt x="1128034" y="243296"/>
                  </a:cubicBezTo>
                  <a:cubicBezTo>
                    <a:pt x="1130673" y="240509"/>
                    <a:pt x="1132515" y="233336"/>
                    <a:pt x="1136401" y="234830"/>
                  </a:cubicBezTo>
                  <a:cubicBezTo>
                    <a:pt x="1137845" y="235280"/>
                    <a:pt x="1137496" y="242599"/>
                    <a:pt x="1137845" y="244790"/>
                  </a:cubicBezTo>
                  <a:lnTo>
                    <a:pt x="1137297" y="246483"/>
                  </a:lnTo>
                  <a:cubicBezTo>
                    <a:pt x="1137745" y="247529"/>
                    <a:pt x="1141033" y="266403"/>
                    <a:pt x="1141433" y="268943"/>
                  </a:cubicBezTo>
                  <a:cubicBezTo>
                    <a:pt x="1141790" y="272806"/>
                    <a:pt x="1142716" y="276600"/>
                    <a:pt x="1144170" y="280196"/>
                  </a:cubicBezTo>
                  <a:cubicBezTo>
                    <a:pt x="1145690" y="283534"/>
                    <a:pt x="1146632" y="287104"/>
                    <a:pt x="1146960" y="290755"/>
                  </a:cubicBezTo>
                  <a:cubicBezTo>
                    <a:pt x="1147209" y="300715"/>
                    <a:pt x="1150049" y="303902"/>
                    <a:pt x="1156373" y="310673"/>
                  </a:cubicBezTo>
                  <a:cubicBezTo>
                    <a:pt x="1161858" y="316476"/>
                    <a:pt x="1168008" y="321609"/>
                    <a:pt x="1174702" y="325962"/>
                  </a:cubicBezTo>
                  <a:cubicBezTo>
                    <a:pt x="1181278" y="328153"/>
                    <a:pt x="1188301" y="329298"/>
                    <a:pt x="1192334" y="325962"/>
                  </a:cubicBezTo>
                  <a:cubicBezTo>
                    <a:pt x="1193132" y="317247"/>
                    <a:pt x="1192035" y="317546"/>
                    <a:pt x="1187056" y="311769"/>
                  </a:cubicBezTo>
                  <a:cubicBezTo>
                    <a:pt x="1183321" y="307388"/>
                    <a:pt x="1184317" y="304498"/>
                    <a:pt x="1180282" y="299070"/>
                  </a:cubicBezTo>
                  <a:cubicBezTo>
                    <a:pt x="1174184" y="291526"/>
                    <a:pt x="1169617" y="282865"/>
                    <a:pt x="1166833" y="273574"/>
                  </a:cubicBezTo>
                  <a:cubicBezTo>
                    <a:pt x="1164110" y="264334"/>
                    <a:pt x="1160782" y="255286"/>
                    <a:pt x="1156871" y="246483"/>
                  </a:cubicBezTo>
                  <a:cubicBezTo>
                    <a:pt x="1155010" y="241728"/>
                    <a:pt x="1154098" y="236651"/>
                    <a:pt x="1154182" y="231545"/>
                  </a:cubicBezTo>
                  <a:cubicBezTo>
                    <a:pt x="1153919" y="228918"/>
                    <a:pt x="1153519" y="226310"/>
                    <a:pt x="1152987" y="223725"/>
                  </a:cubicBezTo>
                  <a:cubicBezTo>
                    <a:pt x="1151742" y="219193"/>
                    <a:pt x="1149850" y="221585"/>
                    <a:pt x="1150796" y="217102"/>
                  </a:cubicBezTo>
                  <a:lnTo>
                    <a:pt x="1164592" y="220639"/>
                  </a:lnTo>
                  <a:lnTo>
                    <a:pt x="1168775" y="222083"/>
                  </a:lnTo>
                  <a:cubicBezTo>
                    <a:pt x="1179037" y="225418"/>
                    <a:pt x="1188699" y="226067"/>
                    <a:pt x="1194526" y="220239"/>
                  </a:cubicBezTo>
                  <a:lnTo>
                    <a:pt x="1195074" y="218546"/>
                  </a:lnTo>
                  <a:cubicBezTo>
                    <a:pt x="1197813" y="210279"/>
                    <a:pt x="1197217" y="203606"/>
                    <a:pt x="1188798" y="200669"/>
                  </a:cubicBezTo>
                  <a:lnTo>
                    <a:pt x="1182123" y="198478"/>
                  </a:lnTo>
                  <a:cubicBezTo>
                    <a:pt x="1177492" y="196984"/>
                    <a:pt x="1176894" y="198478"/>
                    <a:pt x="1172164" y="197133"/>
                  </a:cubicBezTo>
                  <a:lnTo>
                    <a:pt x="1162202" y="193797"/>
                  </a:lnTo>
                  <a:lnTo>
                    <a:pt x="1168179" y="178857"/>
                  </a:lnTo>
                  <a:lnTo>
                    <a:pt x="1173160" y="162722"/>
                  </a:lnTo>
                  <a:lnTo>
                    <a:pt x="1178139" y="151368"/>
                  </a:lnTo>
                  <a:cubicBezTo>
                    <a:pt x="1179286" y="147982"/>
                    <a:pt x="1176148" y="143998"/>
                    <a:pt x="1173409" y="142355"/>
                  </a:cubicBezTo>
                  <a:lnTo>
                    <a:pt x="1167231" y="141458"/>
                  </a:lnTo>
                  <a:cubicBezTo>
                    <a:pt x="1165225" y="144028"/>
                    <a:pt x="1163646" y="146903"/>
                    <a:pt x="1162549" y="149974"/>
                  </a:cubicBezTo>
                  <a:lnTo>
                    <a:pt x="1162252" y="150820"/>
                  </a:lnTo>
                  <a:cubicBezTo>
                    <a:pt x="1160209" y="156995"/>
                    <a:pt x="1156972" y="158340"/>
                    <a:pt x="1155327" y="163419"/>
                  </a:cubicBezTo>
                  <a:lnTo>
                    <a:pt x="1153634" y="168399"/>
                  </a:lnTo>
                  <a:lnTo>
                    <a:pt x="1146411" y="187671"/>
                  </a:lnTo>
                  <a:cubicBezTo>
                    <a:pt x="1144381" y="187463"/>
                    <a:pt x="1142369" y="187114"/>
                    <a:pt x="1140386" y="186626"/>
                  </a:cubicBezTo>
                  <a:lnTo>
                    <a:pt x="1139539" y="186626"/>
                  </a:lnTo>
                  <a:cubicBezTo>
                    <a:pt x="1133760" y="184684"/>
                    <a:pt x="1130424" y="187323"/>
                    <a:pt x="1128332" y="186626"/>
                  </a:cubicBezTo>
                  <a:lnTo>
                    <a:pt x="1127486" y="186327"/>
                  </a:lnTo>
                  <a:cubicBezTo>
                    <a:pt x="1123102" y="184883"/>
                    <a:pt x="1123152" y="183090"/>
                    <a:pt x="1119615" y="181895"/>
                  </a:cubicBezTo>
                  <a:cubicBezTo>
                    <a:pt x="1117225" y="181098"/>
                    <a:pt x="1107663" y="186177"/>
                    <a:pt x="1105371" y="188418"/>
                  </a:cubicBezTo>
                  <a:lnTo>
                    <a:pt x="1104823" y="190112"/>
                  </a:lnTo>
                  <a:cubicBezTo>
                    <a:pt x="1102931" y="195838"/>
                    <a:pt x="1108259" y="202811"/>
                    <a:pt x="1111647" y="206295"/>
                  </a:cubicBezTo>
                  <a:lnTo>
                    <a:pt x="1113341" y="206843"/>
                  </a:lnTo>
                  <a:lnTo>
                    <a:pt x="1115034" y="207391"/>
                  </a:lnTo>
                  <a:cubicBezTo>
                    <a:pt x="1121509" y="209532"/>
                    <a:pt x="1123949" y="207391"/>
                    <a:pt x="1129976" y="209582"/>
                  </a:cubicBezTo>
                  <a:cubicBezTo>
                    <a:pt x="1128183" y="211426"/>
                    <a:pt x="1129378" y="208586"/>
                    <a:pt x="1128332" y="211823"/>
                  </a:cubicBezTo>
                  <a:cubicBezTo>
                    <a:pt x="1125881" y="216289"/>
                    <a:pt x="1122664" y="220285"/>
                    <a:pt x="1118820" y="223627"/>
                  </a:cubicBezTo>
                  <a:cubicBezTo>
                    <a:pt x="1115407" y="227312"/>
                    <a:pt x="1112244" y="231221"/>
                    <a:pt x="1109356" y="235328"/>
                  </a:cubicBezTo>
                  <a:cubicBezTo>
                    <a:pt x="1105172" y="240607"/>
                    <a:pt x="1100242" y="239264"/>
                    <a:pt x="1097301" y="242101"/>
                  </a:cubicBezTo>
                  <a:cubicBezTo>
                    <a:pt x="1092322" y="247081"/>
                    <a:pt x="1094612" y="248226"/>
                    <a:pt x="1086793" y="250418"/>
                  </a:cubicBezTo>
                  <a:close/>
                  <a:moveTo>
                    <a:pt x="1524949" y="502199"/>
                  </a:moveTo>
                  <a:lnTo>
                    <a:pt x="1518623" y="492239"/>
                  </a:lnTo>
                  <a:cubicBezTo>
                    <a:pt x="1522459" y="490297"/>
                    <a:pt x="1519171" y="490397"/>
                    <a:pt x="1523106" y="492538"/>
                  </a:cubicBezTo>
                  <a:lnTo>
                    <a:pt x="1524600" y="491592"/>
                  </a:lnTo>
                  <a:lnTo>
                    <a:pt x="1525397" y="491094"/>
                  </a:lnTo>
                  <a:lnTo>
                    <a:pt x="1526841" y="490098"/>
                  </a:lnTo>
                  <a:lnTo>
                    <a:pt x="1534114" y="489799"/>
                  </a:lnTo>
                  <a:lnTo>
                    <a:pt x="1535608" y="488703"/>
                  </a:lnTo>
                  <a:lnTo>
                    <a:pt x="1539394" y="486263"/>
                  </a:lnTo>
                  <a:lnTo>
                    <a:pt x="1540888" y="485267"/>
                  </a:lnTo>
                  <a:lnTo>
                    <a:pt x="1542881" y="481781"/>
                  </a:lnTo>
                  <a:lnTo>
                    <a:pt x="1545221" y="480337"/>
                  </a:lnTo>
                  <a:cubicBezTo>
                    <a:pt x="1545221" y="478445"/>
                    <a:pt x="1561708" y="467789"/>
                    <a:pt x="1562553" y="469084"/>
                  </a:cubicBezTo>
                  <a:lnTo>
                    <a:pt x="1565592" y="467140"/>
                  </a:lnTo>
                  <a:cubicBezTo>
                    <a:pt x="1566639" y="468186"/>
                    <a:pt x="1568681" y="470528"/>
                    <a:pt x="1569826" y="471524"/>
                  </a:cubicBezTo>
                  <a:cubicBezTo>
                    <a:pt x="1571919" y="473216"/>
                    <a:pt x="1573064" y="472120"/>
                    <a:pt x="1574457" y="474212"/>
                  </a:cubicBezTo>
                  <a:lnTo>
                    <a:pt x="1578890" y="481034"/>
                  </a:lnTo>
                  <a:cubicBezTo>
                    <a:pt x="1580485" y="483476"/>
                    <a:pt x="1579189" y="484819"/>
                    <a:pt x="1577098" y="486464"/>
                  </a:cubicBezTo>
                  <a:cubicBezTo>
                    <a:pt x="1571121" y="480737"/>
                    <a:pt x="1566390" y="481484"/>
                    <a:pt x="1559117" y="482030"/>
                  </a:cubicBezTo>
                  <a:lnTo>
                    <a:pt x="1557623" y="482978"/>
                  </a:lnTo>
                  <a:lnTo>
                    <a:pt x="1555381" y="484472"/>
                  </a:lnTo>
                  <a:cubicBezTo>
                    <a:pt x="1553041" y="488654"/>
                    <a:pt x="1550400" y="497269"/>
                    <a:pt x="1546914" y="499410"/>
                  </a:cubicBezTo>
                  <a:cubicBezTo>
                    <a:pt x="1546217" y="499908"/>
                    <a:pt x="1532720" y="494729"/>
                    <a:pt x="1529282" y="496970"/>
                  </a:cubicBezTo>
                  <a:lnTo>
                    <a:pt x="1528486" y="497468"/>
                  </a:lnTo>
                  <a:cubicBezTo>
                    <a:pt x="1525797" y="499211"/>
                    <a:pt x="1527490" y="500853"/>
                    <a:pt x="1529183" y="503444"/>
                  </a:cubicBezTo>
                  <a:cubicBezTo>
                    <a:pt x="1534377" y="503653"/>
                    <a:pt x="1539434" y="505177"/>
                    <a:pt x="1543877" y="507876"/>
                  </a:cubicBezTo>
                  <a:cubicBezTo>
                    <a:pt x="1549155" y="510117"/>
                    <a:pt x="1553540" y="508175"/>
                    <a:pt x="1557524" y="514051"/>
                  </a:cubicBezTo>
                  <a:cubicBezTo>
                    <a:pt x="1560015" y="514051"/>
                    <a:pt x="1563899" y="515545"/>
                    <a:pt x="1568183" y="515992"/>
                  </a:cubicBezTo>
                  <a:cubicBezTo>
                    <a:pt x="1571698" y="516137"/>
                    <a:pt x="1575225" y="515904"/>
                    <a:pt x="1578691" y="515296"/>
                  </a:cubicBezTo>
                  <a:lnTo>
                    <a:pt x="1580236" y="514300"/>
                  </a:lnTo>
                  <a:lnTo>
                    <a:pt x="1582477" y="512856"/>
                  </a:lnTo>
                  <a:lnTo>
                    <a:pt x="1584022" y="511860"/>
                  </a:lnTo>
                  <a:cubicBezTo>
                    <a:pt x="1585765" y="508673"/>
                    <a:pt x="1586562" y="508275"/>
                    <a:pt x="1584321" y="504141"/>
                  </a:cubicBezTo>
                  <a:lnTo>
                    <a:pt x="1589848" y="499460"/>
                  </a:lnTo>
                  <a:cubicBezTo>
                    <a:pt x="1598864" y="499460"/>
                    <a:pt x="1599810" y="506183"/>
                    <a:pt x="1610768" y="505187"/>
                  </a:cubicBezTo>
                  <a:lnTo>
                    <a:pt x="1612262" y="504241"/>
                  </a:lnTo>
                  <a:lnTo>
                    <a:pt x="1613807" y="503245"/>
                  </a:lnTo>
                  <a:cubicBezTo>
                    <a:pt x="1613915" y="499675"/>
                    <a:pt x="1613090" y="496141"/>
                    <a:pt x="1611415" y="492986"/>
                  </a:cubicBezTo>
                  <a:cubicBezTo>
                    <a:pt x="1612361" y="490745"/>
                    <a:pt x="1612112" y="488255"/>
                    <a:pt x="1614006" y="487010"/>
                  </a:cubicBezTo>
                  <a:lnTo>
                    <a:pt x="1616247" y="485566"/>
                  </a:lnTo>
                  <a:cubicBezTo>
                    <a:pt x="1624664" y="480088"/>
                    <a:pt x="1623618" y="476702"/>
                    <a:pt x="1622971" y="469431"/>
                  </a:cubicBezTo>
                  <a:cubicBezTo>
                    <a:pt x="1620330" y="466891"/>
                    <a:pt x="1613009" y="461961"/>
                    <a:pt x="1609822" y="464003"/>
                  </a:cubicBezTo>
                  <a:cubicBezTo>
                    <a:pt x="1605737" y="466642"/>
                    <a:pt x="1605538" y="468983"/>
                    <a:pt x="1600957" y="471871"/>
                  </a:cubicBezTo>
                  <a:lnTo>
                    <a:pt x="1598665" y="473365"/>
                  </a:lnTo>
                  <a:cubicBezTo>
                    <a:pt x="1593684" y="476552"/>
                    <a:pt x="1583722" y="461813"/>
                    <a:pt x="1575903" y="461365"/>
                  </a:cubicBezTo>
                  <a:cubicBezTo>
                    <a:pt x="1575652" y="459174"/>
                    <a:pt x="1574757" y="456732"/>
                    <a:pt x="1577197" y="455140"/>
                  </a:cubicBezTo>
                  <a:lnTo>
                    <a:pt x="1583224" y="451206"/>
                  </a:lnTo>
                  <a:lnTo>
                    <a:pt x="1584718" y="450260"/>
                  </a:lnTo>
                  <a:cubicBezTo>
                    <a:pt x="1587657" y="445280"/>
                    <a:pt x="1590645" y="439852"/>
                    <a:pt x="1586462" y="433029"/>
                  </a:cubicBezTo>
                  <a:lnTo>
                    <a:pt x="1587259" y="430589"/>
                  </a:lnTo>
                  <a:cubicBezTo>
                    <a:pt x="1584469" y="429145"/>
                    <a:pt x="1580734" y="427103"/>
                    <a:pt x="1577297" y="429193"/>
                  </a:cubicBezTo>
                  <a:cubicBezTo>
                    <a:pt x="1574198" y="431294"/>
                    <a:pt x="1571340" y="433732"/>
                    <a:pt x="1568780" y="436465"/>
                  </a:cubicBezTo>
                  <a:cubicBezTo>
                    <a:pt x="1565642" y="439601"/>
                    <a:pt x="1563250" y="439402"/>
                    <a:pt x="1559665" y="441445"/>
                  </a:cubicBezTo>
                  <a:lnTo>
                    <a:pt x="1557424" y="442939"/>
                  </a:lnTo>
                  <a:cubicBezTo>
                    <a:pt x="1554038" y="445129"/>
                    <a:pt x="1553140" y="443935"/>
                    <a:pt x="1550302" y="446573"/>
                  </a:cubicBezTo>
                  <a:cubicBezTo>
                    <a:pt x="1548310" y="448417"/>
                    <a:pt x="1548559" y="449712"/>
                    <a:pt x="1545072" y="452001"/>
                  </a:cubicBezTo>
                  <a:lnTo>
                    <a:pt x="1539842" y="455439"/>
                  </a:lnTo>
                  <a:lnTo>
                    <a:pt x="1528884" y="463405"/>
                  </a:lnTo>
                  <a:cubicBezTo>
                    <a:pt x="1523604" y="467638"/>
                    <a:pt x="1518026" y="467439"/>
                    <a:pt x="1512399" y="471076"/>
                  </a:cubicBezTo>
                  <a:cubicBezTo>
                    <a:pt x="1510356" y="472419"/>
                    <a:pt x="1510953" y="474162"/>
                    <a:pt x="1508862" y="475508"/>
                  </a:cubicBezTo>
                  <a:cubicBezTo>
                    <a:pt x="1508862" y="475508"/>
                    <a:pt x="1507119" y="475905"/>
                    <a:pt x="1506122" y="476204"/>
                  </a:cubicBezTo>
                  <a:cubicBezTo>
                    <a:pt x="1502885" y="473116"/>
                    <a:pt x="1501939" y="474562"/>
                    <a:pt x="1498950" y="470128"/>
                  </a:cubicBezTo>
                  <a:lnTo>
                    <a:pt x="1500445" y="469182"/>
                  </a:lnTo>
                  <a:cubicBezTo>
                    <a:pt x="1503981" y="472369"/>
                    <a:pt x="1503234" y="469781"/>
                    <a:pt x="1507169" y="471275"/>
                  </a:cubicBezTo>
                  <a:lnTo>
                    <a:pt x="1514540" y="467789"/>
                  </a:lnTo>
                  <a:lnTo>
                    <a:pt x="1540390" y="451354"/>
                  </a:lnTo>
                  <a:cubicBezTo>
                    <a:pt x="1543168" y="449826"/>
                    <a:pt x="1545375" y="447431"/>
                    <a:pt x="1546665" y="444533"/>
                  </a:cubicBezTo>
                  <a:lnTo>
                    <a:pt x="1548209" y="443537"/>
                  </a:lnTo>
                  <a:lnTo>
                    <a:pt x="1554984" y="439153"/>
                  </a:lnTo>
                  <a:lnTo>
                    <a:pt x="1556478" y="438157"/>
                  </a:lnTo>
                  <a:cubicBezTo>
                    <a:pt x="1560561" y="430838"/>
                    <a:pt x="1560312" y="426356"/>
                    <a:pt x="1563451" y="420777"/>
                  </a:cubicBezTo>
                  <a:lnTo>
                    <a:pt x="1562455" y="419283"/>
                  </a:lnTo>
                  <a:cubicBezTo>
                    <a:pt x="1559466" y="414603"/>
                    <a:pt x="1551844" y="415699"/>
                    <a:pt x="1547512" y="416097"/>
                  </a:cubicBezTo>
                  <a:lnTo>
                    <a:pt x="1546018" y="417093"/>
                  </a:lnTo>
                  <a:lnTo>
                    <a:pt x="1536954" y="422970"/>
                  </a:lnTo>
                  <a:lnTo>
                    <a:pt x="1522011" y="432928"/>
                  </a:lnTo>
                  <a:lnTo>
                    <a:pt x="1521113" y="433177"/>
                  </a:lnTo>
                  <a:lnTo>
                    <a:pt x="1519619" y="434173"/>
                  </a:lnTo>
                  <a:cubicBezTo>
                    <a:pt x="1518265" y="437077"/>
                    <a:pt x="1516148" y="439555"/>
                    <a:pt x="1513493" y="441344"/>
                  </a:cubicBezTo>
                  <a:lnTo>
                    <a:pt x="1505227" y="446724"/>
                  </a:lnTo>
                  <a:cubicBezTo>
                    <a:pt x="1502168" y="449308"/>
                    <a:pt x="1499398" y="452214"/>
                    <a:pt x="1496958" y="455389"/>
                  </a:cubicBezTo>
                  <a:cubicBezTo>
                    <a:pt x="1494367" y="459272"/>
                    <a:pt x="1496958" y="460917"/>
                    <a:pt x="1495514" y="464801"/>
                  </a:cubicBezTo>
                  <a:cubicBezTo>
                    <a:pt x="1490049" y="459343"/>
                    <a:pt x="1483803" y="454726"/>
                    <a:pt x="1476984" y="451105"/>
                  </a:cubicBezTo>
                  <a:lnTo>
                    <a:pt x="1475988" y="449611"/>
                  </a:lnTo>
                  <a:lnTo>
                    <a:pt x="1475590" y="445627"/>
                  </a:lnTo>
                  <a:lnTo>
                    <a:pt x="1474544" y="444083"/>
                  </a:lnTo>
                  <a:cubicBezTo>
                    <a:pt x="1471356" y="439105"/>
                    <a:pt x="1450736" y="439105"/>
                    <a:pt x="1444660" y="442989"/>
                  </a:cubicBezTo>
                  <a:lnTo>
                    <a:pt x="1440127" y="445927"/>
                  </a:lnTo>
                  <a:lnTo>
                    <a:pt x="1438633" y="446923"/>
                  </a:lnTo>
                  <a:lnTo>
                    <a:pt x="1434998" y="457230"/>
                  </a:lnTo>
                  <a:cubicBezTo>
                    <a:pt x="1435395" y="459220"/>
                    <a:pt x="1436138" y="461124"/>
                    <a:pt x="1437189" y="462859"/>
                  </a:cubicBezTo>
                  <a:lnTo>
                    <a:pt x="1439629" y="466642"/>
                  </a:lnTo>
                  <a:lnTo>
                    <a:pt x="1440625" y="468136"/>
                  </a:lnTo>
                  <a:cubicBezTo>
                    <a:pt x="1444048" y="470465"/>
                    <a:pt x="1448151" y="471570"/>
                    <a:pt x="1452280" y="471275"/>
                  </a:cubicBezTo>
                  <a:lnTo>
                    <a:pt x="1453825" y="470279"/>
                  </a:lnTo>
                  <a:lnTo>
                    <a:pt x="1456066" y="468835"/>
                  </a:lnTo>
                  <a:lnTo>
                    <a:pt x="1457611" y="467839"/>
                  </a:lnTo>
                  <a:cubicBezTo>
                    <a:pt x="1458358" y="466443"/>
                    <a:pt x="1459553" y="463357"/>
                    <a:pt x="1460647" y="462859"/>
                  </a:cubicBezTo>
                  <a:lnTo>
                    <a:pt x="1464383" y="460369"/>
                  </a:lnTo>
                  <a:lnTo>
                    <a:pt x="1465927" y="459423"/>
                  </a:lnTo>
                  <a:cubicBezTo>
                    <a:pt x="1468318" y="459423"/>
                    <a:pt x="1474843" y="459969"/>
                    <a:pt x="1476387" y="462311"/>
                  </a:cubicBezTo>
                  <a:lnTo>
                    <a:pt x="1479326" y="466793"/>
                  </a:lnTo>
                  <a:lnTo>
                    <a:pt x="1504228" y="499857"/>
                  </a:lnTo>
                  <a:lnTo>
                    <a:pt x="1518623" y="522715"/>
                  </a:lnTo>
                  <a:lnTo>
                    <a:pt x="1528036" y="539099"/>
                  </a:lnTo>
                  <a:cubicBezTo>
                    <a:pt x="1528784" y="540196"/>
                    <a:pt x="1529282" y="541740"/>
                    <a:pt x="1528036" y="542286"/>
                  </a:cubicBezTo>
                  <a:lnTo>
                    <a:pt x="1519969" y="546270"/>
                  </a:lnTo>
                  <a:cubicBezTo>
                    <a:pt x="1522907" y="550903"/>
                    <a:pt x="1524949" y="550903"/>
                    <a:pt x="1528436" y="552744"/>
                  </a:cubicBezTo>
                  <a:cubicBezTo>
                    <a:pt x="1529472" y="556236"/>
                    <a:pt x="1530947" y="559582"/>
                    <a:pt x="1532818" y="562704"/>
                  </a:cubicBezTo>
                  <a:cubicBezTo>
                    <a:pt x="1535907" y="567684"/>
                    <a:pt x="1541387" y="571070"/>
                    <a:pt x="1546715" y="567684"/>
                  </a:cubicBezTo>
                  <a:cubicBezTo>
                    <a:pt x="1552045" y="564299"/>
                    <a:pt x="1547412" y="555782"/>
                    <a:pt x="1547462" y="550254"/>
                  </a:cubicBezTo>
                  <a:cubicBezTo>
                    <a:pt x="1547771" y="543945"/>
                    <a:pt x="1546540" y="537655"/>
                    <a:pt x="1543877" y="531928"/>
                  </a:cubicBezTo>
                  <a:lnTo>
                    <a:pt x="1538896" y="524408"/>
                  </a:lnTo>
                  <a:lnTo>
                    <a:pt x="1523953" y="501751"/>
                  </a:lnTo>
                  <a:close/>
                  <a:moveTo>
                    <a:pt x="1398340" y="550055"/>
                  </a:moveTo>
                  <a:cubicBezTo>
                    <a:pt x="1395490" y="554134"/>
                    <a:pt x="1394853" y="559357"/>
                    <a:pt x="1396645" y="563999"/>
                  </a:cubicBezTo>
                  <a:cubicBezTo>
                    <a:pt x="1406159" y="578640"/>
                    <a:pt x="1429916" y="572714"/>
                    <a:pt x="1445357" y="561359"/>
                  </a:cubicBezTo>
                  <a:lnTo>
                    <a:pt x="1456813" y="552596"/>
                  </a:lnTo>
                  <a:lnTo>
                    <a:pt x="1460846" y="558821"/>
                  </a:lnTo>
                  <a:cubicBezTo>
                    <a:pt x="1464682" y="564646"/>
                    <a:pt x="1473947" y="570722"/>
                    <a:pt x="1478478" y="567785"/>
                  </a:cubicBezTo>
                  <a:lnTo>
                    <a:pt x="1479225" y="567287"/>
                  </a:lnTo>
                  <a:lnTo>
                    <a:pt x="1480720" y="566291"/>
                  </a:lnTo>
                  <a:cubicBezTo>
                    <a:pt x="1484257" y="560015"/>
                    <a:pt x="1480720" y="549706"/>
                    <a:pt x="1475739" y="541788"/>
                  </a:cubicBezTo>
                  <a:lnTo>
                    <a:pt x="1473299" y="538005"/>
                  </a:lnTo>
                  <a:lnTo>
                    <a:pt x="1480669" y="526450"/>
                  </a:lnTo>
                  <a:cubicBezTo>
                    <a:pt x="1487743" y="530384"/>
                    <a:pt x="1498701" y="540842"/>
                    <a:pt x="1507018" y="535414"/>
                  </a:cubicBezTo>
                  <a:cubicBezTo>
                    <a:pt x="1512945" y="531581"/>
                    <a:pt x="1510107" y="520474"/>
                    <a:pt x="1505773" y="513703"/>
                  </a:cubicBezTo>
                  <a:lnTo>
                    <a:pt x="1500045" y="504639"/>
                  </a:lnTo>
                  <a:cubicBezTo>
                    <a:pt x="1497157" y="500157"/>
                    <a:pt x="1487444" y="492438"/>
                    <a:pt x="1483210" y="495177"/>
                  </a:cubicBezTo>
                  <a:cubicBezTo>
                    <a:pt x="1479215" y="498394"/>
                    <a:pt x="1477578" y="503717"/>
                    <a:pt x="1479077" y="508623"/>
                  </a:cubicBezTo>
                  <a:cubicBezTo>
                    <a:pt x="1482065" y="513253"/>
                    <a:pt x="1487295" y="515346"/>
                    <a:pt x="1489884" y="518583"/>
                  </a:cubicBezTo>
                  <a:cubicBezTo>
                    <a:pt x="1485323" y="520749"/>
                    <a:pt x="1479918" y="520111"/>
                    <a:pt x="1475988" y="516940"/>
                  </a:cubicBezTo>
                  <a:lnTo>
                    <a:pt x="1474445" y="517886"/>
                  </a:lnTo>
                  <a:lnTo>
                    <a:pt x="1471407" y="519878"/>
                  </a:lnTo>
                  <a:lnTo>
                    <a:pt x="1469912" y="520824"/>
                  </a:lnTo>
                  <a:cubicBezTo>
                    <a:pt x="1469240" y="522657"/>
                    <a:pt x="1468000" y="524225"/>
                    <a:pt x="1466375" y="525306"/>
                  </a:cubicBezTo>
                  <a:cubicBezTo>
                    <a:pt x="1465329" y="525952"/>
                    <a:pt x="1464184" y="525306"/>
                    <a:pt x="1463387" y="524011"/>
                  </a:cubicBezTo>
                  <a:lnTo>
                    <a:pt x="1459950" y="518731"/>
                  </a:lnTo>
                  <a:lnTo>
                    <a:pt x="1442369" y="499110"/>
                  </a:lnTo>
                  <a:cubicBezTo>
                    <a:pt x="1438982" y="500008"/>
                    <a:pt x="1440426" y="498116"/>
                    <a:pt x="1437986" y="499759"/>
                  </a:cubicBezTo>
                  <a:cubicBezTo>
                    <a:pt x="1435544" y="501402"/>
                    <a:pt x="1436540" y="511213"/>
                    <a:pt x="1437536" y="514699"/>
                  </a:cubicBezTo>
                  <a:cubicBezTo>
                    <a:pt x="1439545" y="520555"/>
                    <a:pt x="1442234" y="526157"/>
                    <a:pt x="1445556" y="531380"/>
                  </a:cubicBezTo>
                  <a:cubicBezTo>
                    <a:pt x="1446578" y="533248"/>
                    <a:pt x="1447474" y="535176"/>
                    <a:pt x="1448245" y="537158"/>
                  </a:cubicBezTo>
                  <a:lnTo>
                    <a:pt x="1440276" y="543682"/>
                  </a:lnTo>
                  <a:lnTo>
                    <a:pt x="1437886" y="544977"/>
                  </a:lnTo>
                  <a:cubicBezTo>
                    <a:pt x="1432407" y="548561"/>
                    <a:pt x="1419906" y="549258"/>
                    <a:pt x="1414875" y="549208"/>
                  </a:cubicBezTo>
                  <a:lnTo>
                    <a:pt x="1413381" y="544877"/>
                  </a:lnTo>
                  <a:cubicBezTo>
                    <a:pt x="1414532" y="542451"/>
                    <a:pt x="1414532" y="539633"/>
                    <a:pt x="1413381" y="537208"/>
                  </a:cubicBezTo>
                  <a:cubicBezTo>
                    <a:pt x="1412734" y="536162"/>
                    <a:pt x="1411388" y="536360"/>
                    <a:pt x="1410193" y="537208"/>
                  </a:cubicBezTo>
                  <a:lnTo>
                    <a:pt x="1409446" y="537655"/>
                  </a:lnTo>
                  <a:cubicBezTo>
                    <a:pt x="1405273" y="541431"/>
                    <a:pt x="1401531" y="545654"/>
                    <a:pt x="1398289" y="550254"/>
                  </a:cubicBezTo>
                  <a:close/>
                  <a:moveTo>
                    <a:pt x="1525845" y="1115069"/>
                  </a:moveTo>
                  <a:lnTo>
                    <a:pt x="1539892" y="1078567"/>
                  </a:lnTo>
                  <a:lnTo>
                    <a:pt x="1542730" y="1079663"/>
                  </a:lnTo>
                  <a:lnTo>
                    <a:pt x="1541983" y="1081655"/>
                  </a:lnTo>
                  <a:cubicBezTo>
                    <a:pt x="1541397" y="1083775"/>
                    <a:pt x="1541226" y="1085992"/>
                    <a:pt x="1541485" y="1088179"/>
                  </a:cubicBezTo>
                  <a:cubicBezTo>
                    <a:pt x="1541730" y="1091286"/>
                    <a:pt x="1542537" y="1094324"/>
                    <a:pt x="1543877" y="1097141"/>
                  </a:cubicBezTo>
                  <a:cubicBezTo>
                    <a:pt x="1546108" y="1101370"/>
                    <a:pt x="1548743" y="1105374"/>
                    <a:pt x="1551746" y="1109093"/>
                  </a:cubicBezTo>
                  <a:lnTo>
                    <a:pt x="1581630" y="1149630"/>
                  </a:lnTo>
                  <a:lnTo>
                    <a:pt x="1607928" y="1159590"/>
                  </a:lnTo>
                  <a:cubicBezTo>
                    <a:pt x="1611868" y="1161681"/>
                    <a:pt x="1616341" y="1162548"/>
                    <a:pt x="1620780" y="1162080"/>
                  </a:cubicBezTo>
                  <a:cubicBezTo>
                    <a:pt x="1624096" y="1160510"/>
                    <a:pt x="1626582" y="1157588"/>
                    <a:pt x="1627603" y="1154062"/>
                  </a:cubicBezTo>
                  <a:lnTo>
                    <a:pt x="1628898" y="1150677"/>
                  </a:lnTo>
                  <a:lnTo>
                    <a:pt x="1631736" y="1151771"/>
                  </a:lnTo>
                  <a:lnTo>
                    <a:pt x="1614702" y="1196242"/>
                  </a:lnTo>
                  <a:lnTo>
                    <a:pt x="1611814" y="1195145"/>
                  </a:lnTo>
                  <a:lnTo>
                    <a:pt x="1613258" y="1191410"/>
                  </a:lnTo>
                  <a:cubicBezTo>
                    <a:pt x="1615006" y="1187924"/>
                    <a:pt x="1614837" y="1183788"/>
                    <a:pt x="1612810" y="1180454"/>
                  </a:cubicBezTo>
                  <a:cubicBezTo>
                    <a:pt x="1609826" y="1177627"/>
                    <a:pt x="1606205" y="1175561"/>
                    <a:pt x="1602250" y="1174430"/>
                  </a:cubicBezTo>
                  <a:lnTo>
                    <a:pt x="1577348" y="1164918"/>
                  </a:lnTo>
                  <a:lnTo>
                    <a:pt x="1522559" y="1176820"/>
                  </a:lnTo>
                  <a:cubicBezTo>
                    <a:pt x="1518394" y="1177611"/>
                    <a:pt x="1514281" y="1178677"/>
                    <a:pt x="1510256" y="1180006"/>
                  </a:cubicBezTo>
                  <a:cubicBezTo>
                    <a:pt x="1507442" y="1181500"/>
                    <a:pt x="1504887" y="1183432"/>
                    <a:pt x="1502686" y="1185734"/>
                  </a:cubicBezTo>
                  <a:cubicBezTo>
                    <a:pt x="1501579" y="1186938"/>
                    <a:pt x="1500748" y="1188364"/>
                    <a:pt x="1500246" y="1189916"/>
                  </a:cubicBezTo>
                  <a:lnTo>
                    <a:pt x="1497356" y="1188872"/>
                  </a:lnTo>
                  <a:lnTo>
                    <a:pt x="1514540" y="1144052"/>
                  </a:lnTo>
                  <a:lnTo>
                    <a:pt x="1517428" y="1145148"/>
                  </a:lnTo>
                  <a:lnTo>
                    <a:pt x="1516532" y="1147488"/>
                  </a:lnTo>
                  <a:cubicBezTo>
                    <a:pt x="1515600" y="1149789"/>
                    <a:pt x="1515291" y="1152299"/>
                    <a:pt x="1515636" y="1154759"/>
                  </a:cubicBezTo>
                  <a:cubicBezTo>
                    <a:pt x="1515885" y="1157034"/>
                    <a:pt x="1517414" y="1158972"/>
                    <a:pt x="1519571" y="1159739"/>
                  </a:cubicBezTo>
                  <a:cubicBezTo>
                    <a:pt x="1523539" y="1160341"/>
                    <a:pt x="1527595" y="1160038"/>
                    <a:pt x="1531425" y="1158843"/>
                  </a:cubicBezTo>
                  <a:lnTo>
                    <a:pt x="1573562" y="1149978"/>
                  </a:lnTo>
                  <a:lnTo>
                    <a:pt x="1549155" y="1117011"/>
                  </a:lnTo>
                  <a:cubicBezTo>
                    <a:pt x="1546940" y="1113377"/>
                    <a:pt x="1543837" y="1110358"/>
                    <a:pt x="1540141" y="1108248"/>
                  </a:cubicBezTo>
                  <a:cubicBezTo>
                    <a:pt x="1538786" y="1107690"/>
                    <a:pt x="1537287" y="1107569"/>
                    <a:pt x="1535857" y="1107898"/>
                  </a:cubicBezTo>
                  <a:cubicBezTo>
                    <a:pt x="1534373" y="1108238"/>
                    <a:pt x="1533013" y="1108979"/>
                    <a:pt x="1531923" y="1110039"/>
                  </a:cubicBezTo>
                  <a:cubicBezTo>
                    <a:pt x="1530453" y="1111792"/>
                    <a:pt x="1529322" y="1113800"/>
                    <a:pt x="1528585" y="1115967"/>
                  </a:cubicBezTo>
                  <a:lnTo>
                    <a:pt x="1525697" y="1114871"/>
                  </a:lnTo>
                  <a:close/>
                  <a:moveTo>
                    <a:pt x="1487345" y="1206599"/>
                  </a:moveTo>
                  <a:lnTo>
                    <a:pt x="1438832" y="1284236"/>
                  </a:lnTo>
                  <a:lnTo>
                    <a:pt x="1460398" y="1299176"/>
                  </a:lnTo>
                  <a:lnTo>
                    <a:pt x="1462091" y="1296487"/>
                  </a:lnTo>
                  <a:cubicBezTo>
                    <a:pt x="1458541" y="1294115"/>
                    <a:pt x="1455673" y="1290854"/>
                    <a:pt x="1453775" y="1287025"/>
                  </a:cubicBezTo>
                  <a:cubicBezTo>
                    <a:pt x="1452360" y="1284085"/>
                    <a:pt x="1451921" y="1280770"/>
                    <a:pt x="1452529" y="1277563"/>
                  </a:cubicBezTo>
                  <a:cubicBezTo>
                    <a:pt x="1453664" y="1274007"/>
                    <a:pt x="1455349" y="1270645"/>
                    <a:pt x="1457510" y="1267603"/>
                  </a:cubicBezTo>
                  <a:lnTo>
                    <a:pt x="1464682" y="1256149"/>
                  </a:lnTo>
                  <a:lnTo>
                    <a:pt x="1537352" y="1301565"/>
                  </a:lnTo>
                  <a:cubicBezTo>
                    <a:pt x="1541037" y="1303409"/>
                    <a:pt x="1544220" y="1306128"/>
                    <a:pt x="1546617" y="1309483"/>
                  </a:cubicBezTo>
                  <a:cubicBezTo>
                    <a:pt x="1548030" y="1313218"/>
                    <a:pt x="1547364" y="1317421"/>
                    <a:pt x="1544873" y="1320538"/>
                  </a:cubicBezTo>
                  <a:lnTo>
                    <a:pt x="1542730" y="1323925"/>
                  </a:lnTo>
                  <a:lnTo>
                    <a:pt x="1545321" y="1325518"/>
                  </a:lnTo>
                  <a:lnTo>
                    <a:pt x="1570573" y="1285181"/>
                  </a:lnTo>
                  <a:lnTo>
                    <a:pt x="1567982" y="1283587"/>
                  </a:lnTo>
                  <a:lnTo>
                    <a:pt x="1565891" y="1286874"/>
                  </a:lnTo>
                  <a:cubicBezTo>
                    <a:pt x="1564252" y="1290067"/>
                    <a:pt x="1561308" y="1292392"/>
                    <a:pt x="1557822" y="1293248"/>
                  </a:cubicBezTo>
                  <a:cubicBezTo>
                    <a:pt x="1553389" y="1292796"/>
                    <a:pt x="1549185" y="1291067"/>
                    <a:pt x="1545719" y="1288270"/>
                  </a:cubicBezTo>
                  <a:lnTo>
                    <a:pt x="1473049" y="1242853"/>
                  </a:lnTo>
                  <a:lnTo>
                    <a:pt x="1481419" y="1229457"/>
                  </a:lnTo>
                  <a:cubicBezTo>
                    <a:pt x="1483335" y="1226090"/>
                    <a:pt x="1486034" y="1223236"/>
                    <a:pt x="1489288" y="1221140"/>
                  </a:cubicBezTo>
                  <a:cubicBezTo>
                    <a:pt x="1492196" y="1219511"/>
                    <a:pt x="1495528" y="1218801"/>
                    <a:pt x="1498850" y="1219100"/>
                  </a:cubicBezTo>
                  <a:cubicBezTo>
                    <a:pt x="1502322" y="1219616"/>
                    <a:pt x="1505685" y="1220692"/>
                    <a:pt x="1508812" y="1222287"/>
                  </a:cubicBezTo>
                  <a:lnTo>
                    <a:pt x="1510455" y="1219598"/>
                  </a:lnTo>
                  <a:lnTo>
                    <a:pt x="1487544" y="1206700"/>
                  </a:lnTo>
                  <a:close/>
                  <a:moveTo>
                    <a:pt x="1504678" y="1375318"/>
                  </a:moveTo>
                  <a:lnTo>
                    <a:pt x="1501989" y="1378354"/>
                  </a:lnTo>
                  <a:cubicBezTo>
                    <a:pt x="1500270" y="1380356"/>
                    <a:pt x="1498052" y="1381870"/>
                    <a:pt x="1495562" y="1382738"/>
                  </a:cubicBezTo>
                  <a:cubicBezTo>
                    <a:pt x="1493983" y="1383394"/>
                    <a:pt x="1492230" y="1383499"/>
                    <a:pt x="1490583" y="1383035"/>
                  </a:cubicBezTo>
                  <a:cubicBezTo>
                    <a:pt x="1487205" y="1381308"/>
                    <a:pt x="1484102" y="1379091"/>
                    <a:pt x="1481368" y="1376462"/>
                  </a:cubicBezTo>
                  <a:lnTo>
                    <a:pt x="1426580" y="1328905"/>
                  </a:lnTo>
                  <a:cubicBezTo>
                    <a:pt x="1422963" y="1326405"/>
                    <a:pt x="1420105" y="1322959"/>
                    <a:pt x="1418311" y="1318945"/>
                  </a:cubicBezTo>
                  <a:cubicBezTo>
                    <a:pt x="1417817" y="1315186"/>
                    <a:pt x="1419109" y="1311411"/>
                    <a:pt x="1421798" y="1308736"/>
                  </a:cubicBezTo>
                  <a:lnTo>
                    <a:pt x="1424487" y="1305698"/>
                  </a:lnTo>
                  <a:lnTo>
                    <a:pt x="1422146" y="1303706"/>
                  </a:lnTo>
                  <a:lnTo>
                    <a:pt x="1390619" y="1339960"/>
                  </a:lnTo>
                  <a:lnTo>
                    <a:pt x="1392959" y="1341952"/>
                  </a:lnTo>
                  <a:lnTo>
                    <a:pt x="1395550" y="1338964"/>
                  </a:lnTo>
                  <a:cubicBezTo>
                    <a:pt x="1397303" y="1336958"/>
                    <a:pt x="1399529" y="1335417"/>
                    <a:pt x="1402025" y="1334482"/>
                  </a:cubicBezTo>
                  <a:cubicBezTo>
                    <a:pt x="1403638" y="1333934"/>
                    <a:pt x="1405391" y="1333934"/>
                    <a:pt x="1407006" y="1334482"/>
                  </a:cubicBezTo>
                  <a:cubicBezTo>
                    <a:pt x="1410386" y="1336174"/>
                    <a:pt x="1413479" y="1338395"/>
                    <a:pt x="1416171" y="1341056"/>
                  </a:cubicBezTo>
                  <a:lnTo>
                    <a:pt x="1470959" y="1388563"/>
                  </a:lnTo>
                  <a:cubicBezTo>
                    <a:pt x="1474550" y="1391103"/>
                    <a:pt x="1477418" y="1394535"/>
                    <a:pt x="1479276" y="1398523"/>
                  </a:cubicBezTo>
                  <a:cubicBezTo>
                    <a:pt x="1479824" y="1402312"/>
                    <a:pt x="1478508" y="1406132"/>
                    <a:pt x="1475739" y="1408782"/>
                  </a:cubicBezTo>
                  <a:lnTo>
                    <a:pt x="1473150" y="1411768"/>
                  </a:lnTo>
                  <a:lnTo>
                    <a:pt x="1475391" y="1413760"/>
                  </a:lnTo>
                  <a:lnTo>
                    <a:pt x="1506968" y="1377509"/>
                  </a:lnTo>
                  <a:lnTo>
                    <a:pt x="1504678" y="1375517"/>
                  </a:lnTo>
                  <a:close/>
                  <a:moveTo>
                    <a:pt x="1361232" y="1367599"/>
                  </a:moveTo>
                  <a:lnTo>
                    <a:pt x="1358990" y="1369689"/>
                  </a:lnTo>
                  <a:cubicBezTo>
                    <a:pt x="1360057" y="1371372"/>
                    <a:pt x="1360609" y="1373326"/>
                    <a:pt x="1360585" y="1375318"/>
                  </a:cubicBezTo>
                  <a:cubicBezTo>
                    <a:pt x="1360434" y="1376601"/>
                    <a:pt x="1359792" y="1377782"/>
                    <a:pt x="1358792" y="1378603"/>
                  </a:cubicBezTo>
                  <a:cubicBezTo>
                    <a:pt x="1356938" y="1379959"/>
                    <a:pt x="1354841" y="1380938"/>
                    <a:pt x="1352616" y="1381493"/>
                  </a:cubicBezTo>
                  <a:cubicBezTo>
                    <a:pt x="1346339" y="1383394"/>
                    <a:pt x="1340533" y="1386601"/>
                    <a:pt x="1335582" y="1390905"/>
                  </a:cubicBezTo>
                  <a:cubicBezTo>
                    <a:pt x="1328912" y="1396497"/>
                    <a:pt x="1324722" y="1404499"/>
                    <a:pt x="1323927" y="1413164"/>
                  </a:cubicBezTo>
                  <a:cubicBezTo>
                    <a:pt x="1322999" y="1421048"/>
                    <a:pt x="1325564" y="1428946"/>
                    <a:pt x="1330949" y="1434777"/>
                  </a:cubicBezTo>
                  <a:cubicBezTo>
                    <a:pt x="1333893" y="1438102"/>
                    <a:pt x="1337629" y="1440639"/>
                    <a:pt x="1341808" y="1442147"/>
                  </a:cubicBezTo>
                  <a:cubicBezTo>
                    <a:pt x="1346295" y="1443651"/>
                    <a:pt x="1351037" y="1444229"/>
                    <a:pt x="1355753" y="1443839"/>
                  </a:cubicBezTo>
                  <a:cubicBezTo>
                    <a:pt x="1363777" y="1443022"/>
                    <a:pt x="1371732" y="1441645"/>
                    <a:pt x="1379561" y="1439707"/>
                  </a:cubicBezTo>
                  <a:cubicBezTo>
                    <a:pt x="1386130" y="1438048"/>
                    <a:pt x="1392780" y="1436733"/>
                    <a:pt x="1399484" y="1435773"/>
                  </a:cubicBezTo>
                  <a:cubicBezTo>
                    <a:pt x="1403041" y="1435373"/>
                    <a:pt x="1406636" y="1435733"/>
                    <a:pt x="1410043" y="1436817"/>
                  </a:cubicBezTo>
                  <a:cubicBezTo>
                    <a:pt x="1412808" y="1437795"/>
                    <a:pt x="1415303" y="1439418"/>
                    <a:pt x="1417315" y="1441548"/>
                  </a:cubicBezTo>
                  <a:cubicBezTo>
                    <a:pt x="1420623" y="1445253"/>
                    <a:pt x="1422132" y="1450223"/>
                    <a:pt x="1421449" y="1455145"/>
                  </a:cubicBezTo>
                  <a:cubicBezTo>
                    <a:pt x="1420613" y="1461014"/>
                    <a:pt x="1417588" y="1466348"/>
                    <a:pt x="1412981" y="1470083"/>
                  </a:cubicBezTo>
                  <a:cubicBezTo>
                    <a:pt x="1408749" y="1473958"/>
                    <a:pt x="1403608" y="1476718"/>
                    <a:pt x="1398040" y="1478101"/>
                  </a:cubicBezTo>
                  <a:cubicBezTo>
                    <a:pt x="1393154" y="1479471"/>
                    <a:pt x="1387984" y="1479471"/>
                    <a:pt x="1383098" y="1478101"/>
                  </a:cubicBezTo>
                  <a:cubicBezTo>
                    <a:pt x="1377100" y="1475894"/>
                    <a:pt x="1371543" y="1472657"/>
                    <a:pt x="1366661" y="1468539"/>
                  </a:cubicBezTo>
                  <a:lnTo>
                    <a:pt x="1364419" y="1470631"/>
                  </a:lnTo>
                  <a:lnTo>
                    <a:pt x="1390169" y="1499166"/>
                  </a:lnTo>
                  <a:lnTo>
                    <a:pt x="1392411" y="1497124"/>
                  </a:lnTo>
                  <a:cubicBezTo>
                    <a:pt x="1391272" y="1495690"/>
                    <a:pt x="1390543" y="1493967"/>
                    <a:pt x="1390320" y="1492144"/>
                  </a:cubicBezTo>
                  <a:cubicBezTo>
                    <a:pt x="1390414" y="1490929"/>
                    <a:pt x="1390987" y="1489798"/>
                    <a:pt x="1391913" y="1489007"/>
                  </a:cubicBezTo>
                  <a:cubicBezTo>
                    <a:pt x="1394837" y="1487001"/>
                    <a:pt x="1397980" y="1485326"/>
                    <a:pt x="1401278" y="1484027"/>
                  </a:cubicBezTo>
                  <a:cubicBezTo>
                    <a:pt x="1404704" y="1482593"/>
                    <a:pt x="1408030" y="1480931"/>
                    <a:pt x="1411240" y="1479047"/>
                  </a:cubicBezTo>
                  <a:cubicBezTo>
                    <a:pt x="1413853" y="1477408"/>
                    <a:pt x="1416325" y="1475541"/>
                    <a:pt x="1418611" y="1473471"/>
                  </a:cubicBezTo>
                  <a:cubicBezTo>
                    <a:pt x="1425823" y="1467505"/>
                    <a:pt x="1430390" y="1458928"/>
                    <a:pt x="1431312" y="1449617"/>
                  </a:cubicBezTo>
                  <a:cubicBezTo>
                    <a:pt x="1432312" y="1441265"/>
                    <a:pt x="1429643" y="1432889"/>
                    <a:pt x="1423989" y="1426658"/>
                  </a:cubicBezTo>
                  <a:cubicBezTo>
                    <a:pt x="1421007" y="1423353"/>
                    <a:pt x="1417285" y="1420799"/>
                    <a:pt x="1413132" y="1419190"/>
                  </a:cubicBezTo>
                  <a:cubicBezTo>
                    <a:pt x="1408749" y="1417532"/>
                    <a:pt x="1404056" y="1416869"/>
                    <a:pt x="1399384" y="1417246"/>
                  </a:cubicBezTo>
                  <a:cubicBezTo>
                    <a:pt x="1391071" y="1418194"/>
                    <a:pt x="1382849" y="1419773"/>
                    <a:pt x="1374781" y="1421977"/>
                  </a:cubicBezTo>
                  <a:cubicBezTo>
                    <a:pt x="1365337" y="1424907"/>
                    <a:pt x="1355474" y="1426271"/>
                    <a:pt x="1345592" y="1426012"/>
                  </a:cubicBezTo>
                  <a:cubicBezTo>
                    <a:pt x="1342166" y="1425614"/>
                    <a:pt x="1338998" y="1423986"/>
                    <a:pt x="1336677" y="1421431"/>
                  </a:cubicBezTo>
                  <a:cubicBezTo>
                    <a:pt x="1333624" y="1417973"/>
                    <a:pt x="1332240" y="1413349"/>
                    <a:pt x="1332891" y="1408782"/>
                  </a:cubicBezTo>
                  <a:cubicBezTo>
                    <a:pt x="1333379" y="1403568"/>
                    <a:pt x="1335905" y="1398752"/>
                    <a:pt x="1339914" y="1395387"/>
                  </a:cubicBezTo>
                  <a:cubicBezTo>
                    <a:pt x="1343774" y="1391975"/>
                    <a:pt x="1348436" y="1389593"/>
                    <a:pt x="1353463" y="1388465"/>
                  </a:cubicBezTo>
                  <a:cubicBezTo>
                    <a:pt x="1358462" y="1387160"/>
                    <a:pt x="1363738" y="1387318"/>
                    <a:pt x="1368653" y="1388913"/>
                  </a:cubicBezTo>
                  <a:cubicBezTo>
                    <a:pt x="1374532" y="1391063"/>
                    <a:pt x="1379930" y="1394344"/>
                    <a:pt x="1384542" y="1398573"/>
                  </a:cubicBezTo>
                  <a:lnTo>
                    <a:pt x="1386783" y="1396531"/>
                  </a:lnTo>
                  <a:lnTo>
                    <a:pt x="1360834" y="1367647"/>
                  </a:lnTo>
                  <a:close/>
                  <a:moveTo>
                    <a:pt x="1255042" y="1518837"/>
                  </a:moveTo>
                  <a:lnTo>
                    <a:pt x="1229641" y="1479744"/>
                  </a:lnTo>
                  <a:cubicBezTo>
                    <a:pt x="1232698" y="1476641"/>
                    <a:pt x="1236032" y="1473824"/>
                    <a:pt x="1239603" y="1471328"/>
                  </a:cubicBezTo>
                  <a:cubicBezTo>
                    <a:pt x="1244857" y="1467559"/>
                    <a:pt x="1251431" y="1466115"/>
                    <a:pt x="1257781" y="1467344"/>
                  </a:cubicBezTo>
                  <a:cubicBezTo>
                    <a:pt x="1264044" y="1468699"/>
                    <a:pt x="1269452" y="1472599"/>
                    <a:pt x="1272724" y="1478101"/>
                  </a:cubicBezTo>
                  <a:cubicBezTo>
                    <a:pt x="1276570" y="1483754"/>
                    <a:pt x="1277600" y="1490864"/>
                    <a:pt x="1275514" y="1497373"/>
                  </a:cubicBezTo>
                  <a:cubicBezTo>
                    <a:pt x="1272431" y="1505455"/>
                    <a:pt x="1266592" y="1512192"/>
                    <a:pt x="1259026" y="1516395"/>
                  </a:cubicBezTo>
                  <a:lnTo>
                    <a:pt x="1257384" y="1517343"/>
                  </a:lnTo>
                  <a:lnTo>
                    <a:pt x="1255092" y="1518837"/>
                  </a:lnTo>
                  <a:close/>
                  <a:moveTo>
                    <a:pt x="1353262" y="1523817"/>
                  </a:moveTo>
                  <a:lnTo>
                    <a:pt x="1351569" y="1521277"/>
                  </a:lnTo>
                  <a:cubicBezTo>
                    <a:pt x="1346958" y="1523761"/>
                    <a:pt x="1341856" y="1525205"/>
                    <a:pt x="1336626" y="1525510"/>
                  </a:cubicBezTo>
                  <a:cubicBezTo>
                    <a:pt x="1329894" y="1525016"/>
                    <a:pt x="1323299" y="1523327"/>
                    <a:pt x="1317153" y="1520530"/>
                  </a:cubicBezTo>
                  <a:lnTo>
                    <a:pt x="1280246" y="1506138"/>
                  </a:lnTo>
                  <a:cubicBezTo>
                    <a:pt x="1286156" y="1500734"/>
                    <a:pt x="1290218" y="1493608"/>
                    <a:pt x="1291850" y="1485770"/>
                  </a:cubicBezTo>
                  <a:cubicBezTo>
                    <a:pt x="1292927" y="1479232"/>
                    <a:pt x="1291447" y="1472529"/>
                    <a:pt x="1287717" y="1467047"/>
                  </a:cubicBezTo>
                  <a:cubicBezTo>
                    <a:pt x="1284518" y="1461872"/>
                    <a:pt x="1279543" y="1458047"/>
                    <a:pt x="1273720" y="1456290"/>
                  </a:cubicBezTo>
                  <a:cubicBezTo>
                    <a:pt x="1268086" y="1454587"/>
                    <a:pt x="1262069" y="1454587"/>
                    <a:pt x="1256438" y="1456290"/>
                  </a:cubicBezTo>
                  <a:cubicBezTo>
                    <a:pt x="1248064" y="1459207"/>
                    <a:pt x="1240149" y="1463296"/>
                    <a:pt x="1232929" y="1468440"/>
                  </a:cubicBezTo>
                  <a:lnTo>
                    <a:pt x="1198611" y="1490700"/>
                  </a:lnTo>
                  <a:lnTo>
                    <a:pt x="1200304" y="1493240"/>
                  </a:lnTo>
                  <a:lnTo>
                    <a:pt x="1203841" y="1490999"/>
                  </a:lnTo>
                  <a:cubicBezTo>
                    <a:pt x="1206679" y="1488848"/>
                    <a:pt x="1210320" y="1488051"/>
                    <a:pt x="1213803" y="1488808"/>
                  </a:cubicBezTo>
                  <a:cubicBezTo>
                    <a:pt x="1215944" y="1489405"/>
                    <a:pt x="1219033" y="1492642"/>
                    <a:pt x="1222867" y="1498768"/>
                  </a:cubicBezTo>
                  <a:lnTo>
                    <a:pt x="1262314" y="1559571"/>
                  </a:lnTo>
                  <a:cubicBezTo>
                    <a:pt x="1264845" y="1562838"/>
                    <a:pt x="1266552" y="1566663"/>
                    <a:pt x="1267295" y="1570726"/>
                  </a:cubicBezTo>
                  <a:cubicBezTo>
                    <a:pt x="1267127" y="1574720"/>
                    <a:pt x="1264825" y="1578316"/>
                    <a:pt x="1261268" y="1580138"/>
                  </a:cubicBezTo>
                  <a:lnTo>
                    <a:pt x="1257733" y="1582429"/>
                  </a:lnTo>
                  <a:lnTo>
                    <a:pt x="1259426" y="1584969"/>
                  </a:lnTo>
                  <a:lnTo>
                    <a:pt x="1299719" y="1558824"/>
                  </a:lnTo>
                  <a:lnTo>
                    <a:pt x="1298076" y="1556286"/>
                  </a:lnTo>
                  <a:lnTo>
                    <a:pt x="1294391" y="1558675"/>
                  </a:lnTo>
                  <a:cubicBezTo>
                    <a:pt x="1291541" y="1560806"/>
                    <a:pt x="1287886" y="1561553"/>
                    <a:pt x="1284429" y="1560717"/>
                  </a:cubicBezTo>
                  <a:cubicBezTo>
                    <a:pt x="1282238" y="1560119"/>
                    <a:pt x="1279149" y="1556882"/>
                    <a:pt x="1275315" y="1550757"/>
                  </a:cubicBezTo>
                  <a:lnTo>
                    <a:pt x="1257582" y="1523468"/>
                  </a:lnTo>
                  <a:cubicBezTo>
                    <a:pt x="1258380" y="1523020"/>
                    <a:pt x="1259127" y="1522572"/>
                    <a:pt x="1259774" y="1522122"/>
                  </a:cubicBezTo>
                  <a:cubicBezTo>
                    <a:pt x="1260457" y="1521739"/>
                    <a:pt x="1261123" y="1521327"/>
                    <a:pt x="1261766" y="1520877"/>
                  </a:cubicBezTo>
                  <a:cubicBezTo>
                    <a:pt x="1263260" y="1519931"/>
                    <a:pt x="1265104" y="1518636"/>
                    <a:pt x="1267444" y="1517044"/>
                  </a:cubicBezTo>
                  <a:lnTo>
                    <a:pt x="1327811" y="1540349"/>
                  </a:lnTo>
                  <a:lnTo>
                    <a:pt x="1352716" y="1524016"/>
                  </a:lnTo>
                  <a:close/>
                  <a:moveTo>
                    <a:pt x="1123252" y="1527102"/>
                  </a:moveTo>
                  <a:lnTo>
                    <a:pt x="1139888" y="1568187"/>
                  </a:lnTo>
                  <a:lnTo>
                    <a:pt x="1162750" y="1558974"/>
                  </a:lnTo>
                  <a:cubicBezTo>
                    <a:pt x="1167082" y="1557753"/>
                    <a:pt x="1170888" y="1555129"/>
                    <a:pt x="1173557" y="1551504"/>
                  </a:cubicBezTo>
                  <a:cubicBezTo>
                    <a:pt x="1175241" y="1546864"/>
                    <a:pt x="1175022" y="1541749"/>
                    <a:pt x="1172959" y="1537261"/>
                  </a:cubicBezTo>
                  <a:lnTo>
                    <a:pt x="1175799" y="1536117"/>
                  </a:lnTo>
                  <a:lnTo>
                    <a:pt x="1190392" y="1572320"/>
                  </a:lnTo>
                  <a:lnTo>
                    <a:pt x="1187602" y="1573465"/>
                  </a:lnTo>
                  <a:cubicBezTo>
                    <a:pt x="1185970" y="1570258"/>
                    <a:pt x="1183927" y="1567280"/>
                    <a:pt x="1181527" y="1564601"/>
                  </a:cubicBezTo>
                  <a:cubicBezTo>
                    <a:pt x="1179774" y="1563143"/>
                    <a:pt x="1177582" y="1562300"/>
                    <a:pt x="1175301" y="1562211"/>
                  </a:cubicBezTo>
                  <a:cubicBezTo>
                    <a:pt x="1171734" y="1562235"/>
                    <a:pt x="1168217" y="1563033"/>
                    <a:pt x="1164990" y="1564551"/>
                  </a:cubicBezTo>
                  <a:lnTo>
                    <a:pt x="1142129" y="1573814"/>
                  </a:lnTo>
                  <a:lnTo>
                    <a:pt x="1155976" y="1608076"/>
                  </a:lnTo>
                  <a:cubicBezTo>
                    <a:pt x="1156966" y="1610959"/>
                    <a:pt x="1158326" y="1613702"/>
                    <a:pt x="1160011" y="1616243"/>
                  </a:cubicBezTo>
                  <a:cubicBezTo>
                    <a:pt x="1160832" y="1617088"/>
                    <a:pt x="1161923" y="1617622"/>
                    <a:pt x="1163098" y="1617737"/>
                  </a:cubicBezTo>
                  <a:cubicBezTo>
                    <a:pt x="1165241" y="1617747"/>
                    <a:pt x="1167355" y="1617249"/>
                    <a:pt x="1169274" y="1616293"/>
                  </a:cubicBezTo>
                  <a:lnTo>
                    <a:pt x="1186906" y="1609122"/>
                  </a:lnTo>
                  <a:cubicBezTo>
                    <a:pt x="1191294" y="1607568"/>
                    <a:pt x="1195447" y="1605425"/>
                    <a:pt x="1199257" y="1602746"/>
                  </a:cubicBezTo>
                  <a:cubicBezTo>
                    <a:pt x="1201778" y="1600620"/>
                    <a:pt x="1203726" y="1597897"/>
                    <a:pt x="1204935" y="1594829"/>
                  </a:cubicBezTo>
                  <a:cubicBezTo>
                    <a:pt x="1207187" y="1588977"/>
                    <a:pt x="1208512" y="1582812"/>
                    <a:pt x="1208872" y="1576553"/>
                  </a:cubicBezTo>
                  <a:lnTo>
                    <a:pt x="1211959" y="1575308"/>
                  </a:lnTo>
                  <a:lnTo>
                    <a:pt x="1213553" y="1605186"/>
                  </a:lnTo>
                  <a:lnTo>
                    <a:pt x="1133413" y="1637556"/>
                  </a:lnTo>
                  <a:lnTo>
                    <a:pt x="1132266" y="1634767"/>
                  </a:lnTo>
                  <a:lnTo>
                    <a:pt x="1135953" y="1633273"/>
                  </a:lnTo>
                  <a:cubicBezTo>
                    <a:pt x="1138388" y="1632287"/>
                    <a:pt x="1140535" y="1630695"/>
                    <a:pt x="1142178" y="1628643"/>
                  </a:cubicBezTo>
                  <a:cubicBezTo>
                    <a:pt x="1143439" y="1627297"/>
                    <a:pt x="1144122" y="1625504"/>
                    <a:pt x="1144072" y="1623663"/>
                  </a:cubicBezTo>
                  <a:cubicBezTo>
                    <a:pt x="1143489" y="1620062"/>
                    <a:pt x="1142419" y="1616562"/>
                    <a:pt x="1140884" y="1613255"/>
                  </a:cubicBezTo>
                  <a:lnTo>
                    <a:pt x="1113539" y="1545677"/>
                  </a:lnTo>
                  <a:cubicBezTo>
                    <a:pt x="1112328" y="1541271"/>
                    <a:pt x="1109918" y="1537287"/>
                    <a:pt x="1106566" y="1534175"/>
                  </a:cubicBezTo>
                  <a:cubicBezTo>
                    <a:pt x="1103134" y="1532940"/>
                    <a:pt x="1099344" y="1533193"/>
                    <a:pt x="1096106" y="1534872"/>
                  </a:cubicBezTo>
                  <a:lnTo>
                    <a:pt x="1092421" y="1536365"/>
                  </a:lnTo>
                  <a:lnTo>
                    <a:pt x="1091276" y="1533478"/>
                  </a:lnTo>
                  <a:lnTo>
                    <a:pt x="1171417" y="1501108"/>
                  </a:lnTo>
                  <a:lnTo>
                    <a:pt x="1181776" y="1523417"/>
                  </a:lnTo>
                  <a:lnTo>
                    <a:pt x="1178787" y="1524612"/>
                  </a:lnTo>
                  <a:cubicBezTo>
                    <a:pt x="1176665" y="1520859"/>
                    <a:pt x="1173921" y="1517488"/>
                    <a:pt x="1170669" y="1514654"/>
                  </a:cubicBezTo>
                  <a:cubicBezTo>
                    <a:pt x="1168408" y="1513110"/>
                    <a:pt x="1165733" y="1512293"/>
                    <a:pt x="1162999" y="1512313"/>
                  </a:cubicBezTo>
                  <a:cubicBezTo>
                    <a:pt x="1159083" y="1512791"/>
                    <a:pt x="1155269" y="1513881"/>
                    <a:pt x="1151692" y="1515550"/>
                  </a:cubicBezTo>
                  <a:lnTo>
                    <a:pt x="1123152" y="1527054"/>
                  </a:lnTo>
                  <a:close/>
                  <a:moveTo>
                    <a:pt x="1074738" y="1537809"/>
                  </a:moveTo>
                  <a:lnTo>
                    <a:pt x="1075287" y="1540847"/>
                  </a:lnTo>
                  <a:cubicBezTo>
                    <a:pt x="1072119" y="1541858"/>
                    <a:pt x="1069269" y="1543675"/>
                    <a:pt x="1067020" y="1546127"/>
                  </a:cubicBezTo>
                  <a:cubicBezTo>
                    <a:pt x="1064264" y="1550245"/>
                    <a:pt x="1062403" y="1554890"/>
                    <a:pt x="1061541" y="1559772"/>
                  </a:cubicBezTo>
                  <a:lnTo>
                    <a:pt x="1039575" y="1660513"/>
                  </a:lnTo>
                  <a:lnTo>
                    <a:pt x="1036586" y="1661061"/>
                  </a:lnTo>
                  <a:lnTo>
                    <a:pt x="978412" y="1573117"/>
                  </a:lnTo>
                  <a:cubicBezTo>
                    <a:pt x="976648" y="1570208"/>
                    <a:pt x="974616" y="1567475"/>
                    <a:pt x="972334" y="1564950"/>
                  </a:cubicBezTo>
                  <a:cubicBezTo>
                    <a:pt x="970701" y="1563515"/>
                    <a:pt x="968759" y="1562480"/>
                    <a:pt x="966656" y="1561912"/>
                  </a:cubicBezTo>
                  <a:cubicBezTo>
                    <a:pt x="963913" y="1561276"/>
                    <a:pt x="961079" y="1561141"/>
                    <a:pt x="958289" y="1561515"/>
                  </a:cubicBezTo>
                  <a:lnTo>
                    <a:pt x="957791" y="1558426"/>
                  </a:lnTo>
                  <a:lnTo>
                    <a:pt x="1002917" y="1550458"/>
                  </a:lnTo>
                  <a:lnTo>
                    <a:pt x="1003415" y="1553547"/>
                  </a:lnTo>
                  <a:cubicBezTo>
                    <a:pt x="999938" y="1554149"/>
                    <a:pt x="996681" y="1555643"/>
                    <a:pt x="993951" y="1557878"/>
                  </a:cubicBezTo>
                  <a:cubicBezTo>
                    <a:pt x="992676" y="1559298"/>
                    <a:pt x="992139" y="1561235"/>
                    <a:pt x="992507" y="1563107"/>
                  </a:cubicBezTo>
                  <a:cubicBezTo>
                    <a:pt x="993772" y="1567430"/>
                    <a:pt x="995799" y="1571493"/>
                    <a:pt x="998484" y="1575109"/>
                  </a:cubicBezTo>
                  <a:lnTo>
                    <a:pt x="1038030" y="1634868"/>
                  </a:lnTo>
                  <a:lnTo>
                    <a:pt x="1052973" y="1566344"/>
                  </a:lnTo>
                  <a:cubicBezTo>
                    <a:pt x="1054248" y="1561862"/>
                    <a:pt x="1054771" y="1557201"/>
                    <a:pt x="1054517" y="1552551"/>
                  </a:cubicBezTo>
                  <a:cubicBezTo>
                    <a:pt x="1054130" y="1550777"/>
                    <a:pt x="1052983" y="1549267"/>
                    <a:pt x="1051380" y="1548416"/>
                  </a:cubicBezTo>
                  <a:cubicBezTo>
                    <a:pt x="1048739" y="1547123"/>
                    <a:pt x="1045791" y="1546568"/>
                    <a:pt x="1042863" y="1546824"/>
                  </a:cubicBezTo>
                  <a:lnTo>
                    <a:pt x="1041418" y="1546824"/>
                  </a:lnTo>
                  <a:lnTo>
                    <a:pt x="1040870" y="1543785"/>
                  </a:lnTo>
                  <a:lnTo>
                    <a:pt x="1074939" y="1537759"/>
                  </a:lnTo>
                  <a:close/>
                  <a:moveTo>
                    <a:pt x="937769" y="1665991"/>
                  </a:moveTo>
                  <a:lnTo>
                    <a:pt x="937769" y="1669029"/>
                  </a:lnTo>
                  <a:lnTo>
                    <a:pt x="889705" y="1670722"/>
                  </a:lnTo>
                  <a:lnTo>
                    <a:pt x="889705" y="1667684"/>
                  </a:lnTo>
                  <a:lnTo>
                    <a:pt x="893690" y="1667684"/>
                  </a:lnTo>
                  <a:cubicBezTo>
                    <a:pt x="897530" y="1667969"/>
                    <a:pt x="901266" y="1666324"/>
                    <a:pt x="903650" y="1663302"/>
                  </a:cubicBezTo>
                  <a:cubicBezTo>
                    <a:pt x="905319" y="1659258"/>
                    <a:pt x="905871" y="1654836"/>
                    <a:pt x="905244" y="1650504"/>
                  </a:cubicBezTo>
                  <a:lnTo>
                    <a:pt x="902704" y="1578097"/>
                  </a:lnTo>
                  <a:cubicBezTo>
                    <a:pt x="902774" y="1574312"/>
                    <a:pt x="902290" y="1570537"/>
                    <a:pt x="901260" y="1566892"/>
                  </a:cubicBezTo>
                  <a:cubicBezTo>
                    <a:pt x="900478" y="1565398"/>
                    <a:pt x="899237" y="1564193"/>
                    <a:pt x="897723" y="1563456"/>
                  </a:cubicBezTo>
                  <a:cubicBezTo>
                    <a:pt x="895353" y="1562246"/>
                    <a:pt x="892712" y="1561663"/>
                    <a:pt x="890053" y="1561764"/>
                  </a:cubicBezTo>
                  <a:lnTo>
                    <a:pt x="886068" y="1561764"/>
                  </a:lnTo>
                  <a:lnTo>
                    <a:pt x="886068" y="1558675"/>
                  </a:lnTo>
                  <a:lnTo>
                    <a:pt x="934132" y="1557033"/>
                  </a:lnTo>
                  <a:lnTo>
                    <a:pt x="934132" y="1560069"/>
                  </a:lnTo>
                  <a:lnTo>
                    <a:pt x="930049" y="1560069"/>
                  </a:lnTo>
                  <a:cubicBezTo>
                    <a:pt x="926213" y="1559840"/>
                    <a:pt x="922507" y="1561468"/>
                    <a:pt x="920087" y="1564452"/>
                  </a:cubicBezTo>
                  <a:cubicBezTo>
                    <a:pt x="918418" y="1568495"/>
                    <a:pt x="917865" y="1572916"/>
                    <a:pt x="918494" y="1577250"/>
                  </a:cubicBezTo>
                  <a:lnTo>
                    <a:pt x="920983" y="1649657"/>
                  </a:lnTo>
                  <a:cubicBezTo>
                    <a:pt x="920894" y="1653446"/>
                    <a:pt x="921396" y="1657225"/>
                    <a:pt x="922477" y="1660862"/>
                  </a:cubicBezTo>
                  <a:cubicBezTo>
                    <a:pt x="923250" y="1662380"/>
                    <a:pt x="924515" y="1663591"/>
                    <a:pt x="926064" y="1664298"/>
                  </a:cubicBezTo>
                  <a:cubicBezTo>
                    <a:pt x="928390" y="1665537"/>
                    <a:pt x="931001" y="1666135"/>
                    <a:pt x="933634" y="1666041"/>
                  </a:cubicBezTo>
                  <a:lnTo>
                    <a:pt x="937719" y="1666041"/>
                  </a:lnTo>
                  <a:close/>
                  <a:moveTo>
                    <a:pt x="744616" y="1542641"/>
                  </a:moveTo>
                  <a:lnTo>
                    <a:pt x="774499" y="1546874"/>
                  </a:lnTo>
                  <a:lnTo>
                    <a:pt x="830732" y="1639697"/>
                  </a:lnTo>
                  <a:lnTo>
                    <a:pt x="839697" y="1575657"/>
                  </a:lnTo>
                  <a:cubicBezTo>
                    <a:pt x="840858" y="1571358"/>
                    <a:pt x="840699" y="1566818"/>
                    <a:pt x="839249" y="1562609"/>
                  </a:cubicBezTo>
                  <a:cubicBezTo>
                    <a:pt x="837092" y="1559661"/>
                    <a:pt x="833730" y="1557834"/>
                    <a:pt x="830085" y="1557629"/>
                  </a:cubicBezTo>
                  <a:lnTo>
                    <a:pt x="826249" y="1557081"/>
                  </a:lnTo>
                  <a:lnTo>
                    <a:pt x="826699" y="1554045"/>
                  </a:lnTo>
                  <a:lnTo>
                    <a:pt x="865349" y="1559472"/>
                  </a:lnTo>
                  <a:lnTo>
                    <a:pt x="864901" y="1562511"/>
                  </a:lnTo>
                  <a:lnTo>
                    <a:pt x="860966" y="1561962"/>
                  </a:lnTo>
                  <a:cubicBezTo>
                    <a:pt x="857201" y="1561037"/>
                    <a:pt x="853226" y="1562087"/>
                    <a:pt x="850406" y="1564750"/>
                  </a:cubicBezTo>
                  <a:cubicBezTo>
                    <a:pt x="848315" y="1568332"/>
                    <a:pt x="847118" y="1572360"/>
                    <a:pt x="846919" y="1576503"/>
                  </a:cubicBezTo>
                  <a:lnTo>
                    <a:pt x="833770" y="1670075"/>
                  </a:lnTo>
                  <a:lnTo>
                    <a:pt x="830782" y="1669676"/>
                  </a:lnTo>
                  <a:lnTo>
                    <a:pt x="770167" y="1570079"/>
                  </a:lnTo>
                  <a:lnTo>
                    <a:pt x="760553" y="1638502"/>
                  </a:lnTo>
                  <a:cubicBezTo>
                    <a:pt x="759418" y="1642816"/>
                    <a:pt x="759557" y="1647366"/>
                    <a:pt x="760952" y="1651599"/>
                  </a:cubicBezTo>
                  <a:cubicBezTo>
                    <a:pt x="763120" y="1654507"/>
                    <a:pt x="766445" y="1656326"/>
                    <a:pt x="770067" y="1656579"/>
                  </a:cubicBezTo>
                  <a:lnTo>
                    <a:pt x="773951" y="1657127"/>
                  </a:lnTo>
                  <a:lnTo>
                    <a:pt x="773553" y="1660115"/>
                  </a:lnTo>
                  <a:lnTo>
                    <a:pt x="734903" y="1654687"/>
                  </a:lnTo>
                  <a:lnTo>
                    <a:pt x="735351" y="1651699"/>
                  </a:lnTo>
                  <a:lnTo>
                    <a:pt x="739187" y="1652247"/>
                  </a:lnTo>
                  <a:cubicBezTo>
                    <a:pt x="743001" y="1653163"/>
                    <a:pt x="747016" y="1652073"/>
                    <a:pt x="749846" y="1649358"/>
                  </a:cubicBezTo>
                  <a:cubicBezTo>
                    <a:pt x="751977" y="1645832"/>
                    <a:pt x="753172" y="1641824"/>
                    <a:pt x="753332" y="1637705"/>
                  </a:cubicBezTo>
                  <a:lnTo>
                    <a:pt x="764190" y="1560468"/>
                  </a:lnTo>
                  <a:cubicBezTo>
                    <a:pt x="762396" y="1557420"/>
                    <a:pt x="760290" y="1554567"/>
                    <a:pt x="757914" y="1551952"/>
                  </a:cubicBezTo>
                  <a:cubicBezTo>
                    <a:pt x="755831" y="1550185"/>
                    <a:pt x="753521" y="1548711"/>
                    <a:pt x="751041" y="1547571"/>
                  </a:cubicBezTo>
                  <a:cubicBezTo>
                    <a:pt x="748773" y="1546669"/>
                    <a:pt x="746393" y="1546081"/>
                    <a:pt x="743967" y="1545828"/>
                  </a:cubicBezTo>
                  <a:lnTo>
                    <a:pt x="744367" y="1542789"/>
                  </a:lnTo>
                  <a:close/>
                  <a:moveTo>
                    <a:pt x="693812" y="1529693"/>
                  </a:moveTo>
                  <a:lnTo>
                    <a:pt x="694809" y="1526755"/>
                  </a:lnTo>
                  <a:lnTo>
                    <a:pt x="732413" y="1539703"/>
                  </a:lnTo>
                  <a:lnTo>
                    <a:pt x="731366" y="1542591"/>
                  </a:lnTo>
                  <a:lnTo>
                    <a:pt x="727381" y="1541195"/>
                  </a:lnTo>
                  <a:cubicBezTo>
                    <a:pt x="723507" y="1539721"/>
                    <a:pt x="719143" y="1540468"/>
                    <a:pt x="715976" y="1543139"/>
                  </a:cubicBezTo>
                  <a:cubicBezTo>
                    <a:pt x="713300" y="1546211"/>
                    <a:pt x="711404" y="1549886"/>
                    <a:pt x="710446" y="1553844"/>
                  </a:cubicBezTo>
                  <a:lnTo>
                    <a:pt x="695505" y="1596821"/>
                  </a:lnTo>
                  <a:cubicBezTo>
                    <a:pt x="692945" y="1605301"/>
                    <a:pt x="688990" y="1613295"/>
                    <a:pt x="683800" y="1620476"/>
                  </a:cubicBezTo>
                  <a:cubicBezTo>
                    <a:pt x="679247" y="1625894"/>
                    <a:pt x="673061" y="1629683"/>
                    <a:pt x="666168" y="1631281"/>
                  </a:cubicBezTo>
                  <a:cubicBezTo>
                    <a:pt x="657008" y="1633259"/>
                    <a:pt x="647466" y="1632446"/>
                    <a:pt x="638775" y="1628942"/>
                  </a:cubicBezTo>
                  <a:cubicBezTo>
                    <a:pt x="629400" y="1626446"/>
                    <a:pt x="620962" y="1621253"/>
                    <a:pt x="614517" y="1614002"/>
                  </a:cubicBezTo>
                  <a:cubicBezTo>
                    <a:pt x="609950" y="1608106"/>
                    <a:pt x="607416" y="1600889"/>
                    <a:pt x="607295" y="1593435"/>
                  </a:cubicBezTo>
                  <a:cubicBezTo>
                    <a:pt x="608143" y="1584188"/>
                    <a:pt x="610324" y="1575113"/>
                    <a:pt x="613770" y="1566493"/>
                  </a:cubicBezTo>
                  <a:lnTo>
                    <a:pt x="628414" y="1524713"/>
                  </a:lnTo>
                  <a:cubicBezTo>
                    <a:pt x="630476" y="1520439"/>
                    <a:pt x="631069" y="1515610"/>
                    <a:pt x="630107" y="1510967"/>
                  </a:cubicBezTo>
                  <a:cubicBezTo>
                    <a:pt x="628568" y="1507941"/>
                    <a:pt x="625785" y="1505740"/>
                    <a:pt x="622487" y="1504943"/>
                  </a:cubicBezTo>
                  <a:lnTo>
                    <a:pt x="618502" y="1503548"/>
                  </a:lnTo>
                  <a:lnTo>
                    <a:pt x="619498" y="1500660"/>
                  </a:lnTo>
                  <a:lnTo>
                    <a:pt x="665321" y="1516445"/>
                  </a:lnTo>
                  <a:lnTo>
                    <a:pt x="664325" y="1519335"/>
                  </a:lnTo>
                  <a:lnTo>
                    <a:pt x="660241" y="1517939"/>
                  </a:lnTo>
                  <a:cubicBezTo>
                    <a:pt x="656731" y="1516341"/>
                    <a:pt x="652635" y="1516680"/>
                    <a:pt x="649434" y="1518837"/>
                  </a:cubicBezTo>
                  <a:cubicBezTo>
                    <a:pt x="646530" y="1521950"/>
                    <a:pt x="644473" y="1525759"/>
                    <a:pt x="643457" y="1529891"/>
                  </a:cubicBezTo>
                  <a:lnTo>
                    <a:pt x="627518" y="1576105"/>
                  </a:lnTo>
                  <a:cubicBezTo>
                    <a:pt x="625959" y="1580866"/>
                    <a:pt x="624708" y="1585720"/>
                    <a:pt x="623782" y="1590646"/>
                  </a:cubicBezTo>
                  <a:cubicBezTo>
                    <a:pt x="622816" y="1595208"/>
                    <a:pt x="622816" y="1599929"/>
                    <a:pt x="623782" y="1604489"/>
                  </a:cubicBezTo>
                  <a:cubicBezTo>
                    <a:pt x="624897" y="1608383"/>
                    <a:pt x="626990" y="1611935"/>
                    <a:pt x="629858" y="1614799"/>
                  </a:cubicBezTo>
                  <a:cubicBezTo>
                    <a:pt x="633401" y="1618343"/>
                    <a:pt x="637763" y="1620958"/>
                    <a:pt x="642559" y="1622418"/>
                  </a:cubicBezTo>
                  <a:cubicBezTo>
                    <a:pt x="649014" y="1624749"/>
                    <a:pt x="655957" y="1625399"/>
                    <a:pt x="662732" y="1624309"/>
                  </a:cubicBezTo>
                  <a:cubicBezTo>
                    <a:pt x="668548" y="1623532"/>
                    <a:pt x="673929" y="1620793"/>
                    <a:pt x="677972" y="1616542"/>
                  </a:cubicBezTo>
                  <a:cubicBezTo>
                    <a:pt x="683093" y="1609658"/>
                    <a:pt x="686907" y="1601895"/>
                    <a:pt x="689229" y="1593634"/>
                  </a:cubicBezTo>
                  <a:lnTo>
                    <a:pt x="704172" y="1550707"/>
                  </a:lnTo>
                  <a:cubicBezTo>
                    <a:pt x="706154" y="1546609"/>
                    <a:pt x="706885" y="1542018"/>
                    <a:pt x="706263" y="1537510"/>
                  </a:cubicBezTo>
                  <a:cubicBezTo>
                    <a:pt x="704730" y="1534273"/>
                    <a:pt x="701850" y="1531873"/>
                    <a:pt x="698394" y="1530938"/>
                  </a:cubicBezTo>
                  <a:lnTo>
                    <a:pt x="694359" y="1529592"/>
                  </a:lnTo>
                  <a:close/>
                  <a:moveTo>
                    <a:pt x="478245" y="1413114"/>
                  </a:moveTo>
                  <a:lnTo>
                    <a:pt x="476600" y="1415654"/>
                  </a:lnTo>
                  <a:cubicBezTo>
                    <a:pt x="478691" y="1416919"/>
                    <a:pt x="480601" y="1418457"/>
                    <a:pt x="482280" y="1420235"/>
                  </a:cubicBezTo>
                  <a:cubicBezTo>
                    <a:pt x="484081" y="1422293"/>
                    <a:pt x="485560" y="1424608"/>
                    <a:pt x="486662" y="1427108"/>
                  </a:cubicBezTo>
                  <a:cubicBezTo>
                    <a:pt x="487717" y="1430480"/>
                    <a:pt x="488418" y="1433950"/>
                    <a:pt x="488753" y="1437466"/>
                  </a:cubicBezTo>
                  <a:lnTo>
                    <a:pt x="446269" y="1502901"/>
                  </a:lnTo>
                  <a:cubicBezTo>
                    <a:pt x="444365" y="1506552"/>
                    <a:pt x="441595" y="1509684"/>
                    <a:pt x="438199" y="1512014"/>
                  </a:cubicBezTo>
                  <a:cubicBezTo>
                    <a:pt x="434469" y="1513265"/>
                    <a:pt x="430360" y="1512532"/>
                    <a:pt x="427291" y="1510072"/>
                  </a:cubicBezTo>
                  <a:lnTo>
                    <a:pt x="424053" y="1507979"/>
                  </a:lnTo>
                  <a:lnTo>
                    <a:pt x="422360" y="1510520"/>
                  </a:lnTo>
                  <a:lnTo>
                    <a:pt x="455084" y="1531783"/>
                  </a:lnTo>
                  <a:lnTo>
                    <a:pt x="456777" y="1529195"/>
                  </a:lnTo>
                  <a:lnTo>
                    <a:pt x="453441" y="1527054"/>
                  </a:lnTo>
                  <a:cubicBezTo>
                    <a:pt x="450281" y="1525359"/>
                    <a:pt x="448012" y="1522381"/>
                    <a:pt x="447215" y="1518885"/>
                  </a:cubicBezTo>
                  <a:cubicBezTo>
                    <a:pt x="447681" y="1514473"/>
                    <a:pt x="449410" y="1510291"/>
                    <a:pt x="452196" y="1506835"/>
                  </a:cubicBezTo>
                  <a:lnTo>
                    <a:pt x="489850" y="1448920"/>
                  </a:lnTo>
                  <a:lnTo>
                    <a:pt x="502700" y="1564900"/>
                  </a:lnTo>
                  <a:lnTo>
                    <a:pt x="505190" y="1566543"/>
                  </a:lnTo>
                  <a:lnTo>
                    <a:pt x="556692" y="1487264"/>
                  </a:lnTo>
                  <a:cubicBezTo>
                    <a:pt x="558594" y="1483613"/>
                    <a:pt x="561364" y="1480481"/>
                    <a:pt x="564760" y="1478151"/>
                  </a:cubicBezTo>
                  <a:cubicBezTo>
                    <a:pt x="568452" y="1476886"/>
                    <a:pt x="572531" y="1477597"/>
                    <a:pt x="575568" y="1480043"/>
                  </a:cubicBezTo>
                  <a:lnTo>
                    <a:pt x="578906" y="1482184"/>
                  </a:lnTo>
                  <a:lnTo>
                    <a:pt x="580599" y="1479595"/>
                  </a:lnTo>
                  <a:lnTo>
                    <a:pt x="547825" y="1458380"/>
                  </a:lnTo>
                  <a:lnTo>
                    <a:pt x="546182" y="1460920"/>
                  </a:lnTo>
                  <a:lnTo>
                    <a:pt x="549420" y="1463012"/>
                  </a:lnTo>
                  <a:cubicBezTo>
                    <a:pt x="552567" y="1464746"/>
                    <a:pt x="554833" y="1467727"/>
                    <a:pt x="555646" y="1471229"/>
                  </a:cubicBezTo>
                  <a:cubicBezTo>
                    <a:pt x="555212" y="1475665"/>
                    <a:pt x="553479" y="1479874"/>
                    <a:pt x="550665" y="1483330"/>
                  </a:cubicBezTo>
                  <a:lnTo>
                    <a:pt x="515401" y="1537560"/>
                  </a:lnTo>
                  <a:lnTo>
                    <a:pt x="503895" y="1429646"/>
                  </a:lnTo>
                  <a:lnTo>
                    <a:pt x="478343" y="1413114"/>
                  </a:lnTo>
                  <a:close/>
                  <a:moveTo>
                    <a:pt x="389737" y="1420783"/>
                  </a:moveTo>
                  <a:lnTo>
                    <a:pt x="407518" y="1374969"/>
                  </a:lnTo>
                  <a:lnTo>
                    <a:pt x="361995" y="1393991"/>
                  </a:lnTo>
                  <a:lnTo>
                    <a:pt x="389737" y="1420783"/>
                  </a:lnTo>
                  <a:close/>
                  <a:moveTo>
                    <a:pt x="387146" y="1426809"/>
                  </a:moveTo>
                  <a:lnTo>
                    <a:pt x="380822" y="1443092"/>
                  </a:lnTo>
                  <a:cubicBezTo>
                    <a:pt x="379566" y="1446898"/>
                    <a:pt x="377681" y="1450468"/>
                    <a:pt x="375242" y="1453651"/>
                  </a:cubicBezTo>
                  <a:cubicBezTo>
                    <a:pt x="373959" y="1454994"/>
                    <a:pt x="372099" y="1455627"/>
                    <a:pt x="370261" y="1455344"/>
                  </a:cubicBezTo>
                  <a:cubicBezTo>
                    <a:pt x="367170" y="1454611"/>
                    <a:pt x="364363" y="1452982"/>
                    <a:pt x="362193" y="1450663"/>
                  </a:cubicBezTo>
                  <a:lnTo>
                    <a:pt x="360050" y="1452854"/>
                  </a:lnTo>
                  <a:lnTo>
                    <a:pt x="391878" y="1483629"/>
                  </a:lnTo>
                  <a:lnTo>
                    <a:pt x="393971" y="1481437"/>
                  </a:lnTo>
                  <a:cubicBezTo>
                    <a:pt x="391294" y="1478728"/>
                    <a:pt x="389550" y="1475244"/>
                    <a:pt x="388990" y="1471479"/>
                  </a:cubicBezTo>
                  <a:cubicBezTo>
                    <a:pt x="389175" y="1465776"/>
                    <a:pt x="390512" y="1460169"/>
                    <a:pt x="392925" y="1454994"/>
                  </a:cubicBezTo>
                  <a:lnTo>
                    <a:pt x="429683" y="1360378"/>
                  </a:lnTo>
                  <a:lnTo>
                    <a:pt x="427590" y="1358386"/>
                  </a:lnTo>
                  <a:lnTo>
                    <a:pt x="335098" y="1397379"/>
                  </a:lnTo>
                  <a:cubicBezTo>
                    <a:pt x="329474" y="1400118"/>
                    <a:pt x="323399" y="1401804"/>
                    <a:pt x="317166" y="1402357"/>
                  </a:cubicBezTo>
                  <a:cubicBezTo>
                    <a:pt x="313945" y="1401774"/>
                    <a:pt x="310918" y="1400405"/>
                    <a:pt x="308351" y="1398375"/>
                  </a:cubicBezTo>
                  <a:lnTo>
                    <a:pt x="306259" y="1400515"/>
                  </a:lnTo>
                  <a:lnTo>
                    <a:pt x="331661" y="1425066"/>
                  </a:lnTo>
                  <a:lnTo>
                    <a:pt x="333802" y="1422875"/>
                  </a:lnTo>
                  <a:cubicBezTo>
                    <a:pt x="331093" y="1420379"/>
                    <a:pt x="329084" y="1417222"/>
                    <a:pt x="327976" y="1413712"/>
                  </a:cubicBezTo>
                  <a:cubicBezTo>
                    <a:pt x="327608" y="1411933"/>
                    <a:pt x="328108" y="1410086"/>
                    <a:pt x="329319" y="1408732"/>
                  </a:cubicBezTo>
                  <a:cubicBezTo>
                    <a:pt x="331924" y="1406541"/>
                    <a:pt x="334915" y="1404853"/>
                    <a:pt x="338136" y="1403752"/>
                  </a:cubicBezTo>
                  <a:lnTo>
                    <a:pt x="355917" y="1396282"/>
                  </a:lnTo>
                  <a:lnTo>
                    <a:pt x="387146" y="1426460"/>
                  </a:lnTo>
                  <a:close/>
                  <a:moveTo>
                    <a:pt x="312435" y="1208242"/>
                  </a:moveTo>
                  <a:lnTo>
                    <a:pt x="309795" y="1209836"/>
                  </a:lnTo>
                  <a:cubicBezTo>
                    <a:pt x="311141" y="1211889"/>
                    <a:pt x="312228" y="1214094"/>
                    <a:pt x="313033" y="1216409"/>
                  </a:cubicBezTo>
                  <a:cubicBezTo>
                    <a:pt x="313794" y="1219029"/>
                    <a:pt x="314148" y="1221748"/>
                    <a:pt x="314079" y="1224477"/>
                  </a:cubicBezTo>
                  <a:cubicBezTo>
                    <a:pt x="313621" y="1227973"/>
                    <a:pt x="312804" y="1231409"/>
                    <a:pt x="311639" y="1234737"/>
                  </a:cubicBezTo>
                  <a:lnTo>
                    <a:pt x="245445" y="1276119"/>
                  </a:lnTo>
                  <a:cubicBezTo>
                    <a:pt x="242187" y="1278663"/>
                    <a:pt x="238357" y="1280376"/>
                    <a:pt x="234288" y="1281097"/>
                  </a:cubicBezTo>
                  <a:cubicBezTo>
                    <a:pt x="230374" y="1280665"/>
                    <a:pt x="226953" y="1278260"/>
                    <a:pt x="225222" y="1274723"/>
                  </a:cubicBezTo>
                  <a:lnTo>
                    <a:pt x="223180" y="1271436"/>
                  </a:lnTo>
                  <a:lnTo>
                    <a:pt x="220591" y="1273081"/>
                  </a:lnTo>
                  <a:lnTo>
                    <a:pt x="241260" y="1306146"/>
                  </a:lnTo>
                  <a:lnTo>
                    <a:pt x="243850" y="1304553"/>
                  </a:lnTo>
                  <a:lnTo>
                    <a:pt x="241758" y="1301216"/>
                  </a:lnTo>
                  <a:cubicBezTo>
                    <a:pt x="239633" y="1298362"/>
                    <a:pt x="238835" y="1294738"/>
                    <a:pt x="239566" y="1291258"/>
                  </a:cubicBezTo>
                  <a:cubicBezTo>
                    <a:pt x="240215" y="1289065"/>
                    <a:pt x="243501" y="1286278"/>
                    <a:pt x="249528" y="1282543"/>
                  </a:cubicBezTo>
                  <a:lnTo>
                    <a:pt x="308102" y="1245841"/>
                  </a:lnTo>
                  <a:lnTo>
                    <a:pt x="270697" y="1356394"/>
                  </a:lnTo>
                  <a:lnTo>
                    <a:pt x="272290" y="1358934"/>
                  </a:lnTo>
                  <a:lnTo>
                    <a:pt x="352430" y="1308885"/>
                  </a:lnTo>
                  <a:cubicBezTo>
                    <a:pt x="355692" y="1306316"/>
                    <a:pt x="359546" y="1304608"/>
                    <a:pt x="363638" y="1303907"/>
                  </a:cubicBezTo>
                  <a:cubicBezTo>
                    <a:pt x="367510" y="1304304"/>
                    <a:pt x="370900" y="1306680"/>
                    <a:pt x="372603" y="1310180"/>
                  </a:cubicBezTo>
                  <a:lnTo>
                    <a:pt x="374744" y="1313517"/>
                  </a:lnTo>
                  <a:lnTo>
                    <a:pt x="377385" y="1311923"/>
                  </a:lnTo>
                  <a:lnTo>
                    <a:pt x="356664" y="1278808"/>
                  </a:lnTo>
                  <a:lnTo>
                    <a:pt x="354075" y="1280450"/>
                  </a:lnTo>
                  <a:lnTo>
                    <a:pt x="356116" y="1283738"/>
                  </a:lnTo>
                  <a:cubicBezTo>
                    <a:pt x="358267" y="1286575"/>
                    <a:pt x="359066" y="1290216"/>
                    <a:pt x="358307" y="1293698"/>
                  </a:cubicBezTo>
                  <a:cubicBezTo>
                    <a:pt x="357677" y="1295888"/>
                    <a:pt x="354357" y="1298826"/>
                    <a:pt x="348347" y="1302511"/>
                  </a:cubicBezTo>
                  <a:lnTo>
                    <a:pt x="293559" y="1336773"/>
                  </a:lnTo>
                  <a:lnTo>
                    <a:pt x="328424" y="1234038"/>
                  </a:lnTo>
                  <a:lnTo>
                    <a:pt x="312336" y="1208242"/>
                  </a:lnTo>
                  <a:close/>
                  <a:moveTo>
                    <a:pt x="203157" y="1234785"/>
                  </a:moveTo>
                  <a:lnTo>
                    <a:pt x="200369" y="1236030"/>
                  </a:lnTo>
                  <a:lnTo>
                    <a:pt x="180844" y="1192107"/>
                  </a:lnTo>
                  <a:lnTo>
                    <a:pt x="183633" y="1190862"/>
                  </a:lnTo>
                  <a:lnTo>
                    <a:pt x="185227" y="1194499"/>
                  </a:lnTo>
                  <a:cubicBezTo>
                    <a:pt x="186467" y="1198129"/>
                    <a:pt x="189376" y="1200947"/>
                    <a:pt x="193047" y="1202067"/>
                  </a:cubicBezTo>
                  <a:cubicBezTo>
                    <a:pt x="197415" y="1202037"/>
                    <a:pt x="201703" y="1200892"/>
                    <a:pt x="205499" y="1198732"/>
                  </a:cubicBezTo>
                  <a:lnTo>
                    <a:pt x="271693" y="1169251"/>
                  </a:lnTo>
                  <a:cubicBezTo>
                    <a:pt x="275280" y="1167912"/>
                    <a:pt x="278641" y="1166034"/>
                    <a:pt x="281655" y="1163673"/>
                  </a:cubicBezTo>
                  <a:cubicBezTo>
                    <a:pt x="282782" y="1162424"/>
                    <a:pt x="283449" y="1160825"/>
                    <a:pt x="283547" y="1159141"/>
                  </a:cubicBezTo>
                  <a:cubicBezTo>
                    <a:pt x="283806" y="1156482"/>
                    <a:pt x="283358" y="1153803"/>
                    <a:pt x="282252" y="1151373"/>
                  </a:cubicBezTo>
                  <a:lnTo>
                    <a:pt x="280659" y="1147737"/>
                  </a:lnTo>
                  <a:lnTo>
                    <a:pt x="283447" y="1146492"/>
                  </a:lnTo>
                  <a:lnTo>
                    <a:pt x="303021" y="1190414"/>
                  </a:lnTo>
                  <a:lnTo>
                    <a:pt x="300183" y="1191659"/>
                  </a:lnTo>
                  <a:lnTo>
                    <a:pt x="298540" y="1187924"/>
                  </a:lnTo>
                  <a:cubicBezTo>
                    <a:pt x="297319" y="1184320"/>
                    <a:pt x="294421" y="1181537"/>
                    <a:pt x="290769" y="1180454"/>
                  </a:cubicBezTo>
                  <a:cubicBezTo>
                    <a:pt x="286397" y="1180406"/>
                    <a:pt x="282095" y="1181541"/>
                    <a:pt x="278317" y="1183742"/>
                  </a:cubicBezTo>
                  <a:lnTo>
                    <a:pt x="212073" y="1213174"/>
                  </a:lnTo>
                  <a:cubicBezTo>
                    <a:pt x="208498" y="1214537"/>
                    <a:pt x="205142" y="1216415"/>
                    <a:pt x="202111" y="1218750"/>
                  </a:cubicBezTo>
                  <a:cubicBezTo>
                    <a:pt x="200974" y="1220025"/>
                    <a:pt x="200337" y="1221674"/>
                    <a:pt x="200319" y="1223381"/>
                  </a:cubicBezTo>
                  <a:cubicBezTo>
                    <a:pt x="200007" y="1226001"/>
                    <a:pt x="200421" y="1228650"/>
                    <a:pt x="201514" y="1231050"/>
                  </a:cubicBezTo>
                  <a:lnTo>
                    <a:pt x="203157" y="1234785"/>
                  </a:lnTo>
                  <a:close/>
                  <a:moveTo>
                    <a:pt x="256353" y="1077472"/>
                  </a:moveTo>
                  <a:lnTo>
                    <a:pt x="259291" y="1076476"/>
                  </a:lnTo>
                  <a:lnTo>
                    <a:pt x="274234" y="1122190"/>
                  </a:lnTo>
                  <a:lnTo>
                    <a:pt x="271294" y="1123138"/>
                  </a:lnTo>
                  <a:lnTo>
                    <a:pt x="270048" y="1119302"/>
                  </a:lnTo>
                  <a:cubicBezTo>
                    <a:pt x="269191" y="1115587"/>
                    <a:pt x="266596" y="1112509"/>
                    <a:pt x="263077" y="1111035"/>
                  </a:cubicBezTo>
                  <a:cubicBezTo>
                    <a:pt x="258737" y="1110573"/>
                    <a:pt x="254351" y="1111280"/>
                    <a:pt x="250376" y="1113077"/>
                  </a:cubicBezTo>
                  <a:lnTo>
                    <a:pt x="198177" y="1130010"/>
                  </a:lnTo>
                  <a:cubicBezTo>
                    <a:pt x="191653" y="1132349"/>
                    <a:pt x="184786" y="1133594"/>
                    <a:pt x="177856" y="1133694"/>
                  </a:cubicBezTo>
                  <a:cubicBezTo>
                    <a:pt x="172174" y="1133510"/>
                    <a:pt x="166649" y="1131787"/>
                    <a:pt x="161867" y="1128714"/>
                  </a:cubicBezTo>
                  <a:cubicBezTo>
                    <a:pt x="156746" y="1125612"/>
                    <a:pt x="152964" y="1120712"/>
                    <a:pt x="151258" y="1114971"/>
                  </a:cubicBezTo>
                  <a:cubicBezTo>
                    <a:pt x="149712" y="1110826"/>
                    <a:pt x="149712" y="1106266"/>
                    <a:pt x="151258" y="1102121"/>
                  </a:cubicBezTo>
                  <a:cubicBezTo>
                    <a:pt x="152399" y="1098856"/>
                    <a:pt x="154966" y="1096290"/>
                    <a:pt x="158231" y="1095151"/>
                  </a:cubicBezTo>
                  <a:cubicBezTo>
                    <a:pt x="160300" y="1094270"/>
                    <a:pt x="162638" y="1094270"/>
                    <a:pt x="164706" y="1095151"/>
                  </a:cubicBezTo>
                  <a:cubicBezTo>
                    <a:pt x="166822" y="1096256"/>
                    <a:pt x="168415" y="1098153"/>
                    <a:pt x="169139" y="1100429"/>
                  </a:cubicBezTo>
                  <a:cubicBezTo>
                    <a:pt x="169748" y="1102033"/>
                    <a:pt x="169748" y="1103806"/>
                    <a:pt x="169139" y="1105409"/>
                  </a:cubicBezTo>
                  <a:cubicBezTo>
                    <a:pt x="167301" y="1108517"/>
                    <a:pt x="164863" y="1111226"/>
                    <a:pt x="161967" y="1113377"/>
                  </a:cubicBezTo>
                  <a:cubicBezTo>
                    <a:pt x="159576" y="1115469"/>
                    <a:pt x="158630" y="1117509"/>
                    <a:pt x="159277" y="1119403"/>
                  </a:cubicBezTo>
                  <a:cubicBezTo>
                    <a:pt x="159931" y="1121051"/>
                    <a:pt x="161410" y="1122226"/>
                    <a:pt x="163162" y="1122489"/>
                  </a:cubicBezTo>
                  <a:cubicBezTo>
                    <a:pt x="166517" y="1123138"/>
                    <a:pt x="169990" y="1122754"/>
                    <a:pt x="173124" y="1121395"/>
                  </a:cubicBezTo>
                  <a:lnTo>
                    <a:pt x="245395" y="1097939"/>
                  </a:lnTo>
                  <a:cubicBezTo>
                    <a:pt x="249060" y="1096999"/>
                    <a:pt x="252557" y="1095485"/>
                    <a:pt x="255754" y="1093457"/>
                  </a:cubicBezTo>
                  <a:cubicBezTo>
                    <a:pt x="256998" y="1092292"/>
                    <a:pt x="257819" y="1090754"/>
                    <a:pt x="258096" y="1089075"/>
                  </a:cubicBezTo>
                  <a:cubicBezTo>
                    <a:pt x="258608" y="1086484"/>
                    <a:pt x="258436" y="1083806"/>
                    <a:pt x="257598" y="1081306"/>
                  </a:cubicBezTo>
                  <a:lnTo>
                    <a:pt x="256353" y="1077472"/>
                  </a:lnTo>
                  <a:close/>
                  <a:moveTo>
                    <a:pt x="1605837" y="865928"/>
                  </a:moveTo>
                  <a:cubicBezTo>
                    <a:pt x="1620744" y="865958"/>
                    <a:pt x="1632813" y="878064"/>
                    <a:pt x="1632782" y="892968"/>
                  </a:cubicBezTo>
                  <a:cubicBezTo>
                    <a:pt x="1632752" y="907872"/>
                    <a:pt x="1620645" y="919939"/>
                    <a:pt x="1605737" y="919909"/>
                  </a:cubicBezTo>
                  <a:cubicBezTo>
                    <a:pt x="1590850" y="919878"/>
                    <a:pt x="1578792" y="907804"/>
                    <a:pt x="1578792" y="892918"/>
                  </a:cubicBezTo>
                  <a:cubicBezTo>
                    <a:pt x="1578822" y="878004"/>
                    <a:pt x="1590919" y="865928"/>
                    <a:pt x="1605837" y="865928"/>
                  </a:cubicBezTo>
                  <a:close/>
                  <a:moveTo>
                    <a:pt x="192399" y="865928"/>
                  </a:moveTo>
                  <a:cubicBezTo>
                    <a:pt x="207309" y="866038"/>
                    <a:pt x="219305" y="878213"/>
                    <a:pt x="219195" y="893117"/>
                  </a:cubicBezTo>
                  <a:cubicBezTo>
                    <a:pt x="219084" y="908023"/>
                    <a:pt x="206909" y="920019"/>
                    <a:pt x="192001" y="919909"/>
                  </a:cubicBezTo>
                  <a:cubicBezTo>
                    <a:pt x="177170" y="919800"/>
                    <a:pt x="165205" y="907748"/>
                    <a:pt x="165204" y="892918"/>
                  </a:cubicBezTo>
                  <a:cubicBezTo>
                    <a:pt x="165204" y="878014"/>
                    <a:pt x="177291" y="865928"/>
                    <a:pt x="192200" y="865928"/>
                  </a:cubicBezTo>
                  <a:close/>
                  <a:moveTo>
                    <a:pt x="899069" y="663447"/>
                  </a:moveTo>
                  <a:cubicBezTo>
                    <a:pt x="893081" y="663447"/>
                    <a:pt x="887094" y="663745"/>
                    <a:pt x="881137" y="664343"/>
                  </a:cubicBezTo>
                  <a:lnTo>
                    <a:pt x="881137" y="727288"/>
                  </a:lnTo>
                  <a:lnTo>
                    <a:pt x="814296" y="727288"/>
                  </a:lnTo>
                  <a:cubicBezTo>
                    <a:pt x="827968" y="717189"/>
                    <a:pt x="843334" y="709615"/>
                    <a:pt x="859671" y="704928"/>
                  </a:cubicBezTo>
                  <a:lnTo>
                    <a:pt x="859671" y="704928"/>
                  </a:lnTo>
                  <a:cubicBezTo>
                    <a:pt x="862011" y="704282"/>
                    <a:pt x="864303" y="703683"/>
                    <a:pt x="866644" y="703137"/>
                  </a:cubicBezTo>
                  <a:lnTo>
                    <a:pt x="866644" y="666733"/>
                  </a:lnTo>
                  <a:cubicBezTo>
                    <a:pt x="864303" y="667132"/>
                    <a:pt x="862011" y="667630"/>
                    <a:pt x="859671" y="668128"/>
                  </a:cubicBezTo>
                  <a:lnTo>
                    <a:pt x="859671" y="668128"/>
                  </a:lnTo>
                  <a:cubicBezTo>
                    <a:pt x="809336" y="679566"/>
                    <a:pt x="766371" y="712145"/>
                    <a:pt x="741776" y="757516"/>
                  </a:cubicBezTo>
                  <a:lnTo>
                    <a:pt x="881238" y="757516"/>
                  </a:lnTo>
                  <a:lnTo>
                    <a:pt x="881238" y="828728"/>
                  </a:lnTo>
                  <a:lnTo>
                    <a:pt x="859769" y="828728"/>
                  </a:lnTo>
                  <a:lnTo>
                    <a:pt x="859769" y="778233"/>
                  </a:lnTo>
                  <a:lnTo>
                    <a:pt x="732113" y="778233"/>
                  </a:lnTo>
                  <a:cubicBezTo>
                    <a:pt x="728388" y="787924"/>
                    <a:pt x="725524" y="797922"/>
                    <a:pt x="723547" y="808111"/>
                  </a:cubicBezTo>
                  <a:lnTo>
                    <a:pt x="829786" y="808111"/>
                  </a:lnTo>
                  <a:lnTo>
                    <a:pt x="829786" y="828429"/>
                  </a:lnTo>
                  <a:lnTo>
                    <a:pt x="720808" y="828429"/>
                  </a:lnTo>
                  <a:cubicBezTo>
                    <a:pt x="720458" y="833011"/>
                    <a:pt x="720310" y="837592"/>
                    <a:pt x="720310" y="842272"/>
                  </a:cubicBezTo>
                  <a:cubicBezTo>
                    <a:pt x="720374" y="914057"/>
                    <a:pt x="763363" y="978842"/>
                    <a:pt x="829486" y="1006808"/>
                  </a:cubicBezTo>
                  <a:lnTo>
                    <a:pt x="829486" y="1006808"/>
                  </a:lnTo>
                  <a:cubicBezTo>
                    <a:pt x="834817" y="1008999"/>
                    <a:pt x="840296" y="1011041"/>
                    <a:pt x="845873" y="1012784"/>
                  </a:cubicBezTo>
                  <a:lnTo>
                    <a:pt x="845873" y="1012784"/>
                  </a:lnTo>
                  <a:lnTo>
                    <a:pt x="849759" y="1013929"/>
                  </a:lnTo>
                  <a:lnTo>
                    <a:pt x="850157" y="1013929"/>
                  </a:lnTo>
                  <a:cubicBezTo>
                    <a:pt x="851418" y="1014326"/>
                    <a:pt x="852662" y="1014676"/>
                    <a:pt x="853893" y="1014975"/>
                  </a:cubicBezTo>
                  <a:lnTo>
                    <a:pt x="854391" y="1014975"/>
                  </a:lnTo>
                  <a:lnTo>
                    <a:pt x="859372" y="1016220"/>
                  </a:lnTo>
                  <a:lnTo>
                    <a:pt x="859372" y="1016220"/>
                  </a:lnTo>
                  <a:cubicBezTo>
                    <a:pt x="861712" y="1016768"/>
                    <a:pt x="864003" y="1017216"/>
                    <a:pt x="866345" y="1017664"/>
                  </a:cubicBezTo>
                  <a:lnTo>
                    <a:pt x="866345" y="981908"/>
                  </a:lnTo>
                  <a:cubicBezTo>
                    <a:pt x="864003" y="981360"/>
                    <a:pt x="861712" y="980763"/>
                    <a:pt x="859372" y="980115"/>
                  </a:cubicBezTo>
                  <a:lnTo>
                    <a:pt x="859372" y="979866"/>
                  </a:lnTo>
                  <a:cubicBezTo>
                    <a:pt x="803861" y="963847"/>
                    <a:pt x="763413" y="916045"/>
                    <a:pt x="756817" y="858656"/>
                  </a:cubicBezTo>
                  <a:lnTo>
                    <a:pt x="829486" y="858656"/>
                  </a:lnTo>
                  <a:lnTo>
                    <a:pt x="829486" y="878078"/>
                  </a:lnTo>
                  <a:lnTo>
                    <a:pt x="783316" y="878078"/>
                  </a:lnTo>
                  <a:cubicBezTo>
                    <a:pt x="786891" y="889034"/>
                    <a:pt x="792061" y="899402"/>
                    <a:pt x="798657" y="908854"/>
                  </a:cubicBezTo>
                  <a:lnTo>
                    <a:pt x="880838" y="908854"/>
                  </a:lnTo>
                  <a:lnTo>
                    <a:pt x="880838" y="925487"/>
                  </a:lnTo>
                  <a:lnTo>
                    <a:pt x="812702" y="925487"/>
                  </a:lnTo>
                  <a:cubicBezTo>
                    <a:pt x="831141" y="943987"/>
                    <a:pt x="855118" y="955964"/>
                    <a:pt x="880989" y="959598"/>
                  </a:cubicBezTo>
                  <a:lnTo>
                    <a:pt x="880989" y="1020453"/>
                  </a:lnTo>
                  <a:lnTo>
                    <a:pt x="880989" y="1020453"/>
                  </a:lnTo>
                  <a:cubicBezTo>
                    <a:pt x="892961" y="1021648"/>
                    <a:pt x="905026" y="1021648"/>
                    <a:pt x="917000" y="1020453"/>
                  </a:cubicBezTo>
                  <a:lnTo>
                    <a:pt x="917000" y="1020453"/>
                  </a:lnTo>
                  <a:lnTo>
                    <a:pt x="917000" y="959002"/>
                  </a:lnTo>
                  <a:cubicBezTo>
                    <a:pt x="942071" y="955012"/>
                    <a:pt x="965228" y="943170"/>
                    <a:pt x="983144" y="925188"/>
                  </a:cubicBezTo>
                  <a:lnTo>
                    <a:pt x="917297" y="925188"/>
                  </a:lnTo>
                  <a:lnTo>
                    <a:pt x="917297" y="908555"/>
                  </a:lnTo>
                  <a:lnTo>
                    <a:pt x="999530" y="908555"/>
                  </a:lnTo>
                  <a:cubicBezTo>
                    <a:pt x="1006130" y="899113"/>
                    <a:pt x="1011284" y="888741"/>
                    <a:pt x="1014821" y="877779"/>
                  </a:cubicBezTo>
                  <a:lnTo>
                    <a:pt x="968699" y="877779"/>
                  </a:lnTo>
                  <a:lnTo>
                    <a:pt x="968699" y="858407"/>
                  </a:lnTo>
                  <a:lnTo>
                    <a:pt x="1041318" y="858407"/>
                  </a:lnTo>
                  <a:cubicBezTo>
                    <a:pt x="1034748" y="915780"/>
                    <a:pt x="994315" y="963578"/>
                    <a:pt x="938815" y="979568"/>
                  </a:cubicBezTo>
                  <a:lnTo>
                    <a:pt x="938815" y="979568"/>
                  </a:lnTo>
                  <a:cubicBezTo>
                    <a:pt x="936474" y="980265"/>
                    <a:pt x="934182" y="980862"/>
                    <a:pt x="931792" y="981410"/>
                  </a:cubicBezTo>
                  <a:lnTo>
                    <a:pt x="931792" y="1017812"/>
                  </a:lnTo>
                  <a:cubicBezTo>
                    <a:pt x="934132" y="1017364"/>
                    <a:pt x="936474" y="1016917"/>
                    <a:pt x="938815" y="1016368"/>
                  </a:cubicBezTo>
                  <a:lnTo>
                    <a:pt x="938815" y="1016368"/>
                  </a:lnTo>
                  <a:lnTo>
                    <a:pt x="939263" y="1016368"/>
                  </a:lnTo>
                  <a:lnTo>
                    <a:pt x="940856" y="1015971"/>
                  </a:lnTo>
                  <a:lnTo>
                    <a:pt x="943148" y="1015473"/>
                  </a:lnTo>
                  <a:lnTo>
                    <a:pt x="945140" y="1014925"/>
                  </a:lnTo>
                  <a:lnTo>
                    <a:pt x="947082" y="1014376"/>
                  </a:lnTo>
                  <a:lnTo>
                    <a:pt x="949225" y="1013780"/>
                  </a:lnTo>
                  <a:lnTo>
                    <a:pt x="950868" y="1013282"/>
                  </a:lnTo>
                  <a:lnTo>
                    <a:pt x="953160" y="1012585"/>
                  </a:lnTo>
                  <a:lnTo>
                    <a:pt x="954654" y="1012135"/>
                  </a:lnTo>
                  <a:cubicBezTo>
                    <a:pt x="957741" y="1011091"/>
                    <a:pt x="960830" y="1009995"/>
                    <a:pt x="963869" y="1008850"/>
                  </a:cubicBezTo>
                  <a:lnTo>
                    <a:pt x="964216" y="1008850"/>
                  </a:lnTo>
                  <a:lnTo>
                    <a:pt x="966807" y="1007804"/>
                  </a:lnTo>
                  <a:lnTo>
                    <a:pt x="967952" y="1007356"/>
                  </a:lnTo>
                  <a:lnTo>
                    <a:pt x="970591" y="1006210"/>
                  </a:lnTo>
                  <a:lnTo>
                    <a:pt x="971489" y="1005812"/>
                  </a:lnTo>
                  <a:lnTo>
                    <a:pt x="974078" y="1004665"/>
                  </a:lnTo>
                  <a:lnTo>
                    <a:pt x="975124" y="1004167"/>
                  </a:lnTo>
                  <a:lnTo>
                    <a:pt x="977765" y="1002874"/>
                  </a:lnTo>
                  <a:lnTo>
                    <a:pt x="978362" y="1002575"/>
                  </a:lnTo>
                  <a:lnTo>
                    <a:pt x="981202" y="1001181"/>
                  </a:lnTo>
                  <a:lnTo>
                    <a:pt x="981700" y="1000932"/>
                  </a:lnTo>
                  <a:cubicBezTo>
                    <a:pt x="984588" y="999388"/>
                    <a:pt x="987476" y="997794"/>
                    <a:pt x="990316" y="995952"/>
                  </a:cubicBezTo>
                  <a:lnTo>
                    <a:pt x="991212" y="995404"/>
                  </a:lnTo>
                  <a:lnTo>
                    <a:pt x="993304" y="994159"/>
                  </a:lnTo>
                  <a:lnTo>
                    <a:pt x="994748" y="993262"/>
                  </a:lnTo>
                  <a:lnTo>
                    <a:pt x="996691" y="991968"/>
                  </a:lnTo>
                  <a:lnTo>
                    <a:pt x="997886" y="991221"/>
                  </a:lnTo>
                  <a:lnTo>
                    <a:pt x="1000079" y="989727"/>
                  </a:lnTo>
                  <a:lnTo>
                    <a:pt x="1001123" y="989031"/>
                  </a:lnTo>
                  <a:lnTo>
                    <a:pt x="1003266" y="987486"/>
                  </a:lnTo>
                  <a:lnTo>
                    <a:pt x="1004112" y="986888"/>
                  </a:lnTo>
                  <a:cubicBezTo>
                    <a:pt x="1006703" y="984996"/>
                    <a:pt x="1009243" y="983055"/>
                    <a:pt x="1011734" y="981063"/>
                  </a:cubicBezTo>
                  <a:lnTo>
                    <a:pt x="1012330" y="980564"/>
                  </a:lnTo>
                  <a:lnTo>
                    <a:pt x="1014471" y="978771"/>
                  </a:lnTo>
                  <a:lnTo>
                    <a:pt x="1015419" y="977974"/>
                  </a:lnTo>
                  <a:cubicBezTo>
                    <a:pt x="1016066" y="977476"/>
                    <a:pt x="1016614" y="976928"/>
                    <a:pt x="1017261" y="976382"/>
                  </a:cubicBezTo>
                  <a:lnTo>
                    <a:pt x="1018456" y="975335"/>
                  </a:lnTo>
                  <a:lnTo>
                    <a:pt x="1020300" y="973643"/>
                  </a:lnTo>
                  <a:lnTo>
                    <a:pt x="1021246" y="972795"/>
                  </a:lnTo>
                  <a:lnTo>
                    <a:pt x="1023188" y="970952"/>
                  </a:lnTo>
                  <a:lnTo>
                    <a:pt x="1023786" y="970355"/>
                  </a:lnTo>
                  <a:cubicBezTo>
                    <a:pt x="1026078" y="968114"/>
                    <a:pt x="1028319" y="965873"/>
                    <a:pt x="1030460" y="963484"/>
                  </a:cubicBezTo>
                  <a:lnTo>
                    <a:pt x="1031157" y="962785"/>
                  </a:lnTo>
                  <a:lnTo>
                    <a:pt x="1032702" y="961042"/>
                  </a:lnTo>
                  <a:cubicBezTo>
                    <a:pt x="1033099" y="960594"/>
                    <a:pt x="1033549" y="960146"/>
                    <a:pt x="1033947" y="959648"/>
                  </a:cubicBezTo>
                  <a:lnTo>
                    <a:pt x="1035192" y="958205"/>
                  </a:lnTo>
                  <a:lnTo>
                    <a:pt x="1036538" y="956610"/>
                  </a:lnTo>
                  <a:lnTo>
                    <a:pt x="1037683" y="955166"/>
                  </a:lnTo>
                  <a:cubicBezTo>
                    <a:pt x="1038231" y="954568"/>
                    <a:pt x="1038777" y="953871"/>
                    <a:pt x="1039275" y="953225"/>
                  </a:cubicBezTo>
                  <a:lnTo>
                    <a:pt x="1040223" y="952030"/>
                  </a:lnTo>
                  <a:cubicBezTo>
                    <a:pt x="1040770" y="951381"/>
                    <a:pt x="1041268" y="950684"/>
                    <a:pt x="1041816" y="949988"/>
                  </a:cubicBezTo>
                  <a:cubicBezTo>
                    <a:pt x="1042364" y="949291"/>
                    <a:pt x="1042415" y="949241"/>
                    <a:pt x="1042664" y="948843"/>
                  </a:cubicBezTo>
                  <a:lnTo>
                    <a:pt x="1044754" y="946004"/>
                  </a:lnTo>
                  <a:lnTo>
                    <a:pt x="1045502" y="944957"/>
                  </a:lnTo>
                  <a:lnTo>
                    <a:pt x="1047295" y="942319"/>
                  </a:lnTo>
                  <a:lnTo>
                    <a:pt x="1048143" y="941074"/>
                  </a:lnTo>
                  <a:lnTo>
                    <a:pt x="1049587" y="938883"/>
                  </a:lnTo>
                  <a:lnTo>
                    <a:pt x="1050334" y="937688"/>
                  </a:lnTo>
                  <a:lnTo>
                    <a:pt x="1051778" y="935397"/>
                  </a:lnTo>
                  <a:lnTo>
                    <a:pt x="1052575" y="934152"/>
                  </a:lnTo>
                  <a:cubicBezTo>
                    <a:pt x="1053023" y="933304"/>
                    <a:pt x="1053521" y="932507"/>
                    <a:pt x="1054019" y="931662"/>
                  </a:cubicBezTo>
                  <a:lnTo>
                    <a:pt x="1054517" y="930764"/>
                  </a:lnTo>
                  <a:cubicBezTo>
                    <a:pt x="1055066" y="929869"/>
                    <a:pt x="1055564" y="928923"/>
                    <a:pt x="1056112" y="927977"/>
                  </a:cubicBezTo>
                  <a:lnTo>
                    <a:pt x="1056560" y="927079"/>
                  </a:lnTo>
                  <a:cubicBezTo>
                    <a:pt x="1057904" y="924690"/>
                    <a:pt x="1059149" y="922099"/>
                    <a:pt x="1060346" y="919760"/>
                  </a:cubicBezTo>
                  <a:lnTo>
                    <a:pt x="1060643" y="919063"/>
                  </a:lnTo>
                  <a:cubicBezTo>
                    <a:pt x="1061191" y="918017"/>
                    <a:pt x="1061690" y="916921"/>
                    <a:pt x="1062137" y="915876"/>
                  </a:cubicBezTo>
                  <a:lnTo>
                    <a:pt x="1062487" y="915178"/>
                  </a:lnTo>
                  <a:cubicBezTo>
                    <a:pt x="1062935" y="914182"/>
                    <a:pt x="1063333" y="913186"/>
                    <a:pt x="1063732" y="912240"/>
                  </a:cubicBezTo>
                  <a:lnTo>
                    <a:pt x="1064230" y="911095"/>
                  </a:lnTo>
                  <a:lnTo>
                    <a:pt x="1065475" y="908107"/>
                  </a:lnTo>
                  <a:lnTo>
                    <a:pt x="1065775" y="907360"/>
                  </a:lnTo>
                  <a:lnTo>
                    <a:pt x="1067118" y="903824"/>
                  </a:lnTo>
                  <a:lnTo>
                    <a:pt x="1067118" y="903476"/>
                  </a:lnTo>
                  <a:cubicBezTo>
                    <a:pt x="1069061" y="898097"/>
                    <a:pt x="1070804" y="892619"/>
                    <a:pt x="1072099" y="886992"/>
                  </a:cubicBezTo>
                  <a:lnTo>
                    <a:pt x="1072099" y="886494"/>
                  </a:lnTo>
                  <a:lnTo>
                    <a:pt x="1072995" y="882759"/>
                  </a:lnTo>
                  <a:lnTo>
                    <a:pt x="1072995" y="882261"/>
                  </a:lnTo>
                  <a:cubicBezTo>
                    <a:pt x="1073345" y="880918"/>
                    <a:pt x="1073594" y="879623"/>
                    <a:pt x="1073843" y="878277"/>
                  </a:cubicBezTo>
                  <a:lnTo>
                    <a:pt x="1073843" y="878277"/>
                  </a:lnTo>
                  <a:cubicBezTo>
                    <a:pt x="1075038" y="872502"/>
                    <a:pt x="1075935" y="866574"/>
                    <a:pt x="1076582" y="860600"/>
                  </a:cubicBezTo>
                  <a:lnTo>
                    <a:pt x="1076582" y="860600"/>
                  </a:lnTo>
                  <a:cubicBezTo>
                    <a:pt x="1077181" y="854574"/>
                    <a:pt x="1077478" y="848449"/>
                    <a:pt x="1077478" y="842323"/>
                  </a:cubicBezTo>
                  <a:cubicBezTo>
                    <a:pt x="1077478" y="837642"/>
                    <a:pt x="1077478" y="833061"/>
                    <a:pt x="1076980" y="828479"/>
                  </a:cubicBezTo>
                  <a:lnTo>
                    <a:pt x="968550" y="828479"/>
                  </a:lnTo>
                  <a:lnTo>
                    <a:pt x="968550" y="808111"/>
                  </a:lnTo>
                  <a:lnTo>
                    <a:pt x="1074640" y="808111"/>
                  </a:lnTo>
                  <a:cubicBezTo>
                    <a:pt x="1072652" y="797928"/>
                    <a:pt x="1069804" y="787934"/>
                    <a:pt x="1066122" y="778233"/>
                  </a:cubicBezTo>
                  <a:lnTo>
                    <a:pt x="938665" y="778233"/>
                  </a:lnTo>
                  <a:lnTo>
                    <a:pt x="938665" y="828429"/>
                  </a:lnTo>
                  <a:lnTo>
                    <a:pt x="917297" y="828429"/>
                  </a:lnTo>
                  <a:lnTo>
                    <a:pt x="917297" y="757216"/>
                  </a:lnTo>
                  <a:lnTo>
                    <a:pt x="1056759" y="757216"/>
                  </a:lnTo>
                  <a:cubicBezTo>
                    <a:pt x="1032194" y="711876"/>
                    <a:pt x="989296" y="679307"/>
                    <a:pt x="939014" y="667829"/>
                  </a:cubicBezTo>
                  <a:lnTo>
                    <a:pt x="939014" y="667829"/>
                  </a:lnTo>
                  <a:cubicBezTo>
                    <a:pt x="936672" y="667281"/>
                    <a:pt x="934333" y="666833"/>
                    <a:pt x="931991" y="666385"/>
                  </a:cubicBezTo>
                  <a:lnTo>
                    <a:pt x="931991" y="703037"/>
                  </a:lnTo>
                  <a:cubicBezTo>
                    <a:pt x="934317" y="703599"/>
                    <a:pt x="936658" y="704197"/>
                    <a:pt x="939014" y="704830"/>
                  </a:cubicBezTo>
                  <a:lnTo>
                    <a:pt x="939014" y="704830"/>
                  </a:lnTo>
                  <a:cubicBezTo>
                    <a:pt x="955335" y="709515"/>
                    <a:pt x="970687" y="717089"/>
                    <a:pt x="984339" y="727190"/>
                  </a:cubicBezTo>
                  <a:lnTo>
                    <a:pt x="917297" y="727190"/>
                  </a:lnTo>
                  <a:lnTo>
                    <a:pt x="917297" y="664343"/>
                  </a:lnTo>
                  <a:cubicBezTo>
                    <a:pt x="911292" y="663740"/>
                    <a:pt x="905255" y="663441"/>
                    <a:pt x="899217" y="663447"/>
                  </a:cubicBezTo>
                  <a:close/>
                  <a:moveTo>
                    <a:pt x="893391" y="858407"/>
                  </a:moveTo>
                  <a:lnTo>
                    <a:pt x="859671" y="858407"/>
                  </a:lnTo>
                  <a:lnTo>
                    <a:pt x="859671" y="877829"/>
                  </a:lnTo>
                  <a:lnTo>
                    <a:pt x="938665" y="877829"/>
                  </a:lnTo>
                  <a:lnTo>
                    <a:pt x="938665" y="858458"/>
                  </a:lnTo>
                  <a:lnTo>
                    <a:pt x="893391" y="858458"/>
                  </a:lnTo>
                  <a:close/>
                  <a:moveTo>
                    <a:pt x="1042166" y="466393"/>
                  </a:moveTo>
                  <a:lnTo>
                    <a:pt x="637827" y="650947"/>
                  </a:lnTo>
                  <a:cubicBezTo>
                    <a:pt x="663359" y="697424"/>
                    <a:pt x="676688" y="749608"/>
                    <a:pt x="676578" y="802633"/>
                  </a:cubicBezTo>
                  <a:cubicBezTo>
                    <a:pt x="676578" y="854174"/>
                    <a:pt x="674784" y="910198"/>
                    <a:pt x="642212" y="945855"/>
                  </a:cubicBezTo>
                  <a:lnTo>
                    <a:pt x="635686" y="953026"/>
                  </a:lnTo>
                  <a:cubicBezTo>
                    <a:pt x="592240" y="1005728"/>
                    <a:pt x="516323" y="1017792"/>
                    <a:pt x="458671" y="981161"/>
                  </a:cubicBezTo>
                  <a:lnTo>
                    <a:pt x="458671" y="981161"/>
                  </a:lnTo>
                  <a:lnTo>
                    <a:pt x="422959" y="981161"/>
                  </a:lnTo>
                  <a:cubicBezTo>
                    <a:pt x="423507" y="1025184"/>
                    <a:pt x="494881" y="1089274"/>
                    <a:pt x="528102" y="1089274"/>
                  </a:cubicBezTo>
                  <a:lnTo>
                    <a:pt x="1067219" y="1089274"/>
                  </a:lnTo>
                  <a:cubicBezTo>
                    <a:pt x="1157406" y="889277"/>
                    <a:pt x="1148181" y="658507"/>
                    <a:pt x="1042314" y="466345"/>
                  </a:cubicBezTo>
                  <a:close/>
                  <a:moveTo>
                    <a:pt x="1196918" y="1089324"/>
                  </a:moveTo>
                  <a:lnTo>
                    <a:pt x="1242640" y="960295"/>
                  </a:lnTo>
                  <a:cubicBezTo>
                    <a:pt x="1226239" y="964046"/>
                    <a:pt x="1209633" y="967367"/>
                    <a:pt x="1192832" y="970255"/>
                  </a:cubicBezTo>
                  <a:lnTo>
                    <a:pt x="1177892" y="1011838"/>
                  </a:lnTo>
                  <a:lnTo>
                    <a:pt x="1170270" y="973643"/>
                  </a:lnTo>
                  <a:cubicBezTo>
                    <a:pt x="1156026" y="975534"/>
                    <a:pt x="1141631" y="977129"/>
                    <a:pt x="1127137" y="978323"/>
                  </a:cubicBezTo>
                  <a:cubicBezTo>
                    <a:pt x="1117245" y="1016459"/>
                    <a:pt x="1104116" y="1053673"/>
                    <a:pt x="1087888" y="1089573"/>
                  </a:cubicBezTo>
                  <a:lnTo>
                    <a:pt x="1135554" y="1089573"/>
                  </a:lnTo>
                  <a:lnTo>
                    <a:pt x="1147906" y="1055510"/>
                  </a:lnTo>
                  <a:lnTo>
                    <a:pt x="1154481" y="1089573"/>
                  </a:lnTo>
                  <a:close/>
                  <a:moveTo>
                    <a:pt x="1388627" y="911792"/>
                  </a:moveTo>
                  <a:cubicBezTo>
                    <a:pt x="1369750" y="920107"/>
                    <a:pt x="1350424" y="927778"/>
                    <a:pt x="1330800" y="934748"/>
                  </a:cubicBezTo>
                  <a:lnTo>
                    <a:pt x="1306195" y="1004467"/>
                  </a:lnTo>
                  <a:cubicBezTo>
                    <a:pt x="1305184" y="1006505"/>
                    <a:pt x="1303092" y="1007784"/>
                    <a:pt x="1300816" y="1007754"/>
                  </a:cubicBezTo>
                  <a:lnTo>
                    <a:pt x="1296632" y="1007754"/>
                  </a:lnTo>
                  <a:cubicBezTo>
                    <a:pt x="1291999" y="1007754"/>
                    <a:pt x="1289211" y="1004965"/>
                    <a:pt x="1290505" y="1001428"/>
                  </a:cubicBezTo>
                  <a:lnTo>
                    <a:pt x="1311774" y="941124"/>
                  </a:lnTo>
                  <a:cubicBezTo>
                    <a:pt x="1294674" y="946666"/>
                    <a:pt x="1277372" y="951646"/>
                    <a:pt x="1259874" y="956062"/>
                  </a:cubicBezTo>
                  <a:lnTo>
                    <a:pt x="1212706" y="1089274"/>
                  </a:lnTo>
                  <a:lnTo>
                    <a:pt x="1293395" y="1089274"/>
                  </a:lnTo>
                  <a:cubicBezTo>
                    <a:pt x="1306393" y="1088517"/>
                    <a:pt x="1318536" y="1082537"/>
                    <a:pt x="1327064" y="1072691"/>
                  </a:cubicBezTo>
                  <a:cubicBezTo>
                    <a:pt x="1362577" y="1027873"/>
                    <a:pt x="1382650" y="971550"/>
                    <a:pt x="1388627" y="911742"/>
                  </a:cubicBezTo>
                  <a:close/>
                  <a:moveTo>
                    <a:pt x="1012730" y="1238919"/>
                  </a:moveTo>
                  <a:cubicBezTo>
                    <a:pt x="1012730" y="1256647"/>
                    <a:pt x="1020898" y="1265561"/>
                    <a:pt x="1037283" y="1265561"/>
                  </a:cubicBezTo>
                  <a:cubicBezTo>
                    <a:pt x="1053670" y="1265561"/>
                    <a:pt x="1061043" y="1256647"/>
                    <a:pt x="1061043" y="1238919"/>
                  </a:cubicBezTo>
                  <a:cubicBezTo>
                    <a:pt x="1061515" y="1231658"/>
                    <a:pt x="1059378" y="1224471"/>
                    <a:pt x="1055016" y="1218650"/>
                  </a:cubicBezTo>
                  <a:cubicBezTo>
                    <a:pt x="1050462" y="1213756"/>
                    <a:pt x="1043953" y="1211162"/>
                    <a:pt x="1037283" y="1211579"/>
                  </a:cubicBezTo>
                  <a:cubicBezTo>
                    <a:pt x="1020912" y="1211579"/>
                    <a:pt x="1012730" y="1220692"/>
                    <a:pt x="1012730" y="1238919"/>
                  </a:cubicBezTo>
                  <a:close/>
                  <a:moveTo>
                    <a:pt x="1040870" y="1202017"/>
                  </a:moveTo>
                  <a:cubicBezTo>
                    <a:pt x="1032991" y="1201336"/>
                    <a:pt x="1025096" y="1203204"/>
                    <a:pt x="1018358" y="1207346"/>
                  </a:cubicBezTo>
                  <a:cubicBezTo>
                    <a:pt x="1014951" y="1209648"/>
                    <a:pt x="1012135" y="1212714"/>
                    <a:pt x="1010139" y="1216311"/>
                  </a:cubicBezTo>
                  <a:cubicBezTo>
                    <a:pt x="1009994" y="1207033"/>
                    <a:pt x="1011882" y="1197840"/>
                    <a:pt x="1015668" y="1189370"/>
                  </a:cubicBezTo>
                  <a:cubicBezTo>
                    <a:pt x="1019404" y="1181342"/>
                    <a:pt x="1027701" y="1176452"/>
                    <a:pt x="1036538" y="1177069"/>
                  </a:cubicBezTo>
                  <a:cubicBezTo>
                    <a:pt x="1041029" y="1176890"/>
                    <a:pt x="1045508" y="1177651"/>
                    <a:pt x="1049685" y="1179310"/>
                  </a:cubicBezTo>
                  <a:cubicBezTo>
                    <a:pt x="1052485" y="1180474"/>
                    <a:pt x="1054925" y="1182368"/>
                    <a:pt x="1056759" y="1184788"/>
                  </a:cubicBezTo>
                  <a:cubicBezTo>
                    <a:pt x="1058105" y="1186611"/>
                    <a:pt x="1059040" y="1188697"/>
                    <a:pt x="1059498" y="1190912"/>
                  </a:cubicBezTo>
                  <a:cubicBezTo>
                    <a:pt x="1059757" y="1191999"/>
                    <a:pt x="1059956" y="1193093"/>
                    <a:pt x="1060097" y="1194200"/>
                  </a:cubicBezTo>
                  <a:lnTo>
                    <a:pt x="1072897" y="1194200"/>
                  </a:lnTo>
                  <a:cubicBezTo>
                    <a:pt x="1072756" y="1190784"/>
                    <a:pt x="1072035" y="1187412"/>
                    <a:pt x="1070756" y="1184240"/>
                  </a:cubicBezTo>
                  <a:cubicBezTo>
                    <a:pt x="1068563" y="1179468"/>
                    <a:pt x="1064923" y="1175510"/>
                    <a:pt x="1060346" y="1172936"/>
                  </a:cubicBezTo>
                  <a:cubicBezTo>
                    <a:pt x="1053019" y="1168842"/>
                    <a:pt x="1044666" y="1166954"/>
                    <a:pt x="1036287" y="1167508"/>
                  </a:cubicBezTo>
                  <a:cubicBezTo>
                    <a:pt x="1027755" y="1167338"/>
                    <a:pt x="1019418" y="1170057"/>
                    <a:pt x="1012630" y="1175227"/>
                  </a:cubicBezTo>
                  <a:cubicBezTo>
                    <a:pt x="1006707" y="1180171"/>
                    <a:pt x="1002344" y="1186725"/>
                    <a:pt x="1000079" y="1194099"/>
                  </a:cubicBezTo>
                  <a:cubicBezTo>
                    <a:pt x="997498" y="1202376"/>
                    <a:pt x="996138" y="1210981"/>
                    <a:pt x="996044" y="1219646"/>
                  </a:cubicBezTo>
                  <a:cubicBezTo>
                    <a:pt x="995913" y="1229074"/>
                    <a:pt x="996899" y="1238486"/>
                    <a:pt x="998982" y="1247683"/>
                  </a:cubicBezTo>
                  <a:cubicBezTo>
                    <a:pt x="1000645" y="1255428"/>
                    <a:pt x="1004791" y="1262424"/>
                    <a:pt x="1010786" y="1267603"/>
                  </a:cubicBezTo>
                  <a:cubicBezTo>
                    <a:pt x="1018133" y="1273259"/>
                    <a:pt x="1027287" y="1276039"/>
                    <a:pt x="1036538" y="1275420"/>
                  </a:cubicBezTo>
                  <a:cubicBezTo>
                    <a:pt x="1042997" y="1275476"/>
                    <a:pt x="1049412" y="1274276"/>
                    <a:pt x="1055413" y="1271886"/>
                  </a:cubicBezTo>
                  <a:cubicBezTo>
                    <a:pt x="1060997" y="1269551"/>
                    <a:pt x="1065739" y="1265571"/>
                    <a:pt x="1069012" y="1260482"/>
                  </a:cubicBezTo>
                  <a:cubicBezTo>
                    <a:pt x="1072688" y="1254281"/>
                    <a:pt x="1074550" y="1247171"/>
                    <a:pt x="1074391" y="1239964"/>
                  </a:cubicBezTo>
                  <a:cubicBezTo>
                    <a:pt x="1075068" y="1229891"/>
                    <a:pt x="1072001" y="1219925"/>
                    <a:pt x="1065775" y="1211977"/>
                  </a:cubicBezTo>
                  <a:cubicBezTo>
                    <a:pt x="1059320" y="1205190"/>
                    <a:pt x="1050223" y="1201555"/>
                    <a:pt x="1040870" y="1202017"/>
                  </a:cubicBezTo>
                  <a:close/>
                  <a:moveTo>
                    <a:pt x="932887" y="1178213"/>
                  </a:moveTo>
                  <a:cubicBezTo>
                    <a:pt x="922477" y="1178213"/>
                    <a:pt x="915405" y="1182197"/>
                    <a:pt x="911770" y="1190266"/>
                  </a:cubicBezTo>
                  <a:cubicBezTo>
                    <a:pt x="907825" y="1199997"/>
                    <a:pt x="905972" y="1210449"/>
                    <a:pt x="906341" y="1220941"/>
                  </a:cubicBezTo>
                  <a:cubicBezTo>
                    <a:pt x="905986" y="1231604"/>
                    <a:pt x="907869" y="1242225"/>
                    <a:pt x="911868" y="1252115"/>
                  </a:cubicBezTo>
                  <a:cubicBezTo>
                    <a:pt x="915475" y="1260342"/>
                    <a:pt x="923943" y="1265338"/>
                    <a:pt x="932887" y="1264514"/>
                  </a:cubicBezTo>
                  <a:cubicBezTo>
                    <a:pt x="950653" y="1264514"/>
                    <a:pt x="959535" y="1249988"/>
                    <a:pt x="959535" y="1220941"/>
                  </a:cubicBezTo>
                  <a:cubicBezTo>
                    <a:pt x="959888" y="1210499"/>
                    <a:pt x="957986" y="1200105"/>
                    <a:pt x="953957" y="1190465"/>
                  </a:cubicBezTo>
                  <a:cubicBezTo>
                    <a:pt x="950246" y="1182338"/>
                    <a:pt x="941778" y="1177472"/>
                    <a:pt x="932887" y="1178364"/>
                  </a:cubicBezTo>
                  <a:close/>
                  <a:moveTo>
                    <a:pt x="974327" y="1220793"/>
                  </a:moveTo>
                  <a:cubicBezTo>
                    <a:pt x="974421" y="1211822"/>
                    <a:pt x="973232" y="1202884"/>
                    <a:pt x="970792" y="1194250"/>
                  </a:cubicBezTo>
                  <a:cubicBezTo>
                    <a:pt x="962547" y="1172755"/>
                    <a:pt x="938436" y="1162010"/>
                    <a:pt x="916940" y="1170251"/>
                  </a:cubicBezTo>
                  <a:cubicBezTo>
                    <a:pt x="913736" y="1171482"/>
                    <a:pt x="910693" y="1173101"/>
                    <a:pt x="907884" y="1175077"/>
                  </a:cubicBezTo>
                  <a:cubicBezTo>
                    <a:pt x="901744" y="1180161"/>
                    <a:pt x="897251" y="1186954"/>
                    <a:pt x="894983" y="1194597"/>
                  </a:cubicBezTo>
                  <a:cubicBezTo>
                    <a:pt x="892439" y="1203248"/>
                    <a:pt x="891193" y="1212226"/>
                    <a:pt x="891298" y="1221240"/>
                  </a:cubicBezTo>
                  <a:cubicBezTo>
                    <a:pt x="891298" y="1257131"/>
                    <a:pt x="905180" y="1275073"/>
                    <a:pt x="932937" y="1275073"/>
                  </a:cubicBezTo>
                  <a:cubicBezTo>
                    <a:pt x="941888" y="1275545"/>
                    <a:pt x="950713" y="1272832"/>
                    <a:pt x="957841" y="1267404"/>
                  </a:cubicBezTo>
                  <a:cubicBezTo>
                    <a:pt x="964098" y="1262255"/>
                    <a:pt x="968605" y="1255297"/>
                    <a:pt x="970742" y="1247484"/>
                  </a:cubicBezTo>
                  <a:cubicBezTo>
                    <a:pt x="973272" y="1238729"/>
                    <a:pt x="974497" y="1229652"/>
                    <a:pt x="974377" y="1220543"/>
                  </a:cubicBezTo>
                  <a:close/>
                  <a:moveTo>
                    <a:pt x="853095" y="1203611"/>
                  </a:moveTo>
                  <a:cubicBezTo>
                    <a:pt x="853095" y="1185932"/>
                    <a:pt x="844927" y="1177018"/>
                    <a:pt x="828641" y="1177018"/>
                  </a:cubicBezTo>
                  <a:cubicBezTo>
                    <a:pt x="812354" y="1177018"/>
                    <a:pt x="804584" y="1185932"/>
                    <a:pt x="804584" y="1203611"/>
                  </a:cubicBezTo>
                  <a:cubicBezTo>
                    <a:pt x="804096" y="1210897"/>
                    <a:pt x="806291" y="1218104"/>
                    <a:pt x="810760" y="1223879"/>
                  </a:cubicBezTo>
                  <a:cubicBezTo>
                    <a:pt x="815361" y="1228785"/>
                    <a:pt x="821927" y="1231365"/>
                    <a:pt x="828641" y="1230901"/>
                  </a:cubicBezTo>
                  <a:cubicBezTo>
                    <a:pt x="835443" y="1231335"/>
                    <a:pt x="842099" y="1228751"/>
                    <a:pt x="846821" y="1223831"/>
                  </a:cubicBezTo>
                  <a:cubicBezTo>
                    <a:pt x="851332" y="1218058"/>
                    <a:pt x="853569" y="1210826"/>
                    <a:pt x="853095" y="1203511"/>
                  </a:cubicBezTo>
                  <a:close/>
                  <a:moveTo>
                    <a:pt x="824805" y="1240562"/>
                  </a:moveTo>
                  <a:cubicBezTo>
                    <a:pt x="832696" y="1241245"/>
                    <a:pt x="840589" y="1239357"/>
                    <a:pt x="847319" y="1235184"/>
                  </a:cubicBezTo>
                  <a:cubicBezTo>
                    <a:pt x="850719" y="1232913"/>
                    <a:pt x="853525" y="1229855"/>
                    <a:pt x="855487" y="1226270"/>
                  </a:cubicBezTo>
                  <a:cubicBezTo>
                    <a:pt x="855919" y="1227724"/>
                    <a:pt x="856090" y="1229238"/>
                    <a:pt x="855986" y="1230753"/>
                  </a:cubicBezTo>
                  <a:cubicBezTo>
                    <a:pt x="855925" y="1238853"/>
                    <a:pt x="853893" y="1246821"/>
                    <a:pt x="850059" y="1253958"/>
                  </a:cubicBezTo>
                  <a:cubicBezTo>
                    <a:pt x="845939" y="1261587"/>
                    <a:pt x="837741" y="1266105"/>
                    <a:pt x="829089" y="1265510"/>
                  </a:cubicBezTo>
                  <a:cubicBezTo>
                    <a:pt x="824706" y="1265695"/>
                    <a:pt x="820338" y="1264914"/>
                    <a:pt x="816289" y="1263221"/>
                  </a:cubicBezTo>
                  <a:cubicBezTo>
                    <a:pt x="813509" y="1262115"/>
                    <a:pt x="811069" y="1260291"/>
                    <a:pt x="809215" y="1257942"/>
                  </a:cubicBezTo>
                  <a:cubicBezTo>
                    <a:pt x="807865" y="1256139"/>
                    <a:pt x="806913" y="1254068"/>
                    <a:pt x="806425" y="1251865"/>
                  </a:cubicBezTo>
                  <a:cubicBezTo>
                    <a:pt x="805978" y="1249873"/>
                    <a:pt x="805779" y="1248679"/>
                    <a:pt x="805728" y="1248379"/>
                  </a:cubicBezTo>
                  <a:lnTo>
                    <a:pt x="792778" y="1248379"/>
                  </a:lnTo>
                  <a:cubicBezTo>
                    <a:pt x="793138" y="1254805"/>
                    <a:pt x="795608" y="1260930"/>
                    <a:pt x="799802" y="1265809"/>
                  </a:cubicBezTo>
                  <a:cubicBezTo>
                    <a:pt x="804483" y="1271984"/>
                    <a:pt x="814246" y="1275073"/>
                    <a:pt x="829237" y="1275073"/>
                  </a:cubicBezTo>
                  <a:cubicBezTo>
                    <a:pt x="844230" y="1275073"/>
                    <a:pt x="853843" y="1269693"/>
                    <a:pt x="859920" y="1259834"/>
                  </a:cubicBezTo>
                  <a:cubicBezTo>
                    <a:pt x="866349" y="1248614"/>
                    <a:pt x="869637" y="1235865"/>
                    <a:pt x="869432" y="1222933"/>
                  </a:cubicBezTo>
                  <a:cubicBezTo>
                    <a:pt x="869603" y="1213228"/>
                    <a:pt x="868530" y="1203537"/>
                    <a:pt x="866245" y="1194099"/>
                  </a:cubicBezTo>
                  <a:cubicBezTo>
                    <a:pt x="864407" y="1186481"/>
                    <a:pt x="860163" y="1179653"/>
                    <a:pt x="854142" y="1174629"/>
                  </a:cubicBezTo>
                  <a:cubicBezTo>
                    <a:pt x="846869" y="1169320"/>
                    <a:pt x="837974" y="1166715"/>
                    <a:pt x="828988" y="1167259"/>
                  </a:cubicBezTo>
                  <a:cubicBezTo>
                    <a:pt x="822539" y="1167165"/>
                    <a:pt x="816138" y="1168370"/>
                    <a:pt x="810161" y="1170793"/>
                  </a:cubicBezTo>
                  <a:cubicBezTo>
                    <a:pt x="804564" y="1173105"/>
                    <a:pt x="799812" y="1177089"/>
                    <a:pt x="796564" y="1182197"/>
                  </a:cubicBezTo>
                  <a:cubicBezTo>
                    <a:pt x="792848" y="1188388"/>
                    <a:pt x="790950" y="1195499"/>
                    <a:pt x="791085" y="1202716"/>
                  </a:cubicBezTo>
                  <a:cubicBezTo>
                    <a:pt x="790902" y="1209658"/>
                    <a:pt x="792176" y="1216559"/>
                    <a:pt x="794821" y="1222983"/>
                  </a:cubicBezTo>
                  <a:cubicBezTo>
                    <a:pt x="797167" y="1228391"/>
                    <a:pt x="801137" y="1232933"/>
                    <a:pt x="806176" y="1235980"/>
                  </a:cubicBezTo>
                  <a:cubicBezTo>
                    <a:pt x="811830" y="1239138"/>
                    <a:pt x="818231" y="1240721"/>
                    <a:pt x="824706" y="1240562"/>
                  </a:cubicBezTo>
                  <a:close/>
                  <a:moveTo>
                    <a:pt x="737393" y="1274575"/>
                  </a:moveTo>
                  <a:lnTo>
                    <a:pt x="737393" y="1168006"/>
                  </a:lnTo>
                  <a:lnTo>
                    <a:pt x="724991" y="1168006"/>
                  </a:lnTo>
                  <a:lnTo>
                    <a:pt x="701483" y="1186083"/>
                  </a:lnTo>
                  <a:lnTo>
                    <a:pt x="701483" y="1200374"/>
                  </a:lnTo>
                  <a:lnTo>
                    <a:pt x="724793" y="1181302"/>
                  </a:lnTo>
                  <a:lnTo>
                    <a:pt x="724793" y="1274376"/>
                  </a:lnTo>
                  <a:close/>
                  <a:moveTo>
                    <a:pt x="896877" y="877"/>
                  </a:moveTo>
                  <a:cubicBezTo>
                    <a:pt x="402089" y="877"/>
                    <a:pt x="840" y="400610"/>
                    <a:pt x="840" y="893466"/>
                  </a:cubicBezTo>
                  <a:cubicBezTo>
                    <a:pt x="840" y="1386322"/>
                    <a:pt x="402089" y="1786056"/>
                    <a:pt x="896877" y="1786056"/>
                  </a:cubicBezTo>
                  <a:cubicBezTo>
                    <a:pt x="1391664" y="1786056"/>
                    <a:pt x="1792815" y="1386372"/>
                    <a:pt x="1792815" y="893466"/>
                  </a:cubicBezTo>
                  <a:cubicBezTo>
                    <a:pt x="1792815" y="400560"/>
                    <a:pt x="1391615" y="877"/>
                    <a:pt x="896877" y="877"/>
                  </a:cubicBezTo>
                  <a:close/>
                </a:path>
              </a:pathLst>
            </a:custGeom>
            <a:solidFill>
              <a:srgbClr val="006479"/>
            </a:solidFill>
            <a:ln w="20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B033B384-A35A-5A79-9E65-33F4548D97FE}"/>
              </a:ext>
            </a:extLst>
          </p:cNvPr>
          <p:cNvGrpSpPr/>
          <p:nvPr/>
        </p:nvGrpSpPr>
        <p:grpSpPr>
          <a:xfrm>
            <a:off x="7941915" y="2180280"/>
            <a:ext cx="1957120" cy="729174"/>
            <a:chOff x="7941915" y="2180280"/>
            <a:chExt cx="1957120" cy="729174"/>
          </a:xfrm>
        </p:grpSpPr>
        <p:sp>
          <p:nvSpPr>
            <p:cNvPr id="238" name="矩形 237">
              <a:extLst>
                <a:ext uri="{FF2B5EF4-FFF2-40B4-BE49-F238E27FC236}">
                  <a16:creationId xmlns:a16="http://schemas.microsoft.com/office/drawing/2014/main" id="{DD098862-8670-56E1-1D97-799FA54A525F}"/>
                </a:ext>
              </a:extLst>
            </p:cNvPr>
            <p:cNvSpPr/>
            <p:nvPr/>
          </p:nvSpPr>
          <p:spPr>
            <a:xfrm>
              <a:off x="8657366" y="2180280"/>
              <a:ext cx="1241669" cy="7291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此处输入</a:t>
              </a:r>
              <a:endParaRPr lang="en-US" altLang="zh-CN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  <a:p>
              <a:pPr algn="ctr">
                <a:lnSpc>
                  <a:spcPct val="120000"/>
                </a:lnSpc>
              </a:pPr>
              <a:r>
                <a:rPr lang="zh-CN" altLang="en-US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重点内容</a:t>
              </a:r>
            </a:p>
          </p:txBody>
        </p:sp>
        <p:sp>
          <p:nvSpPr>
            <p:cNvPr id="240" name="矩形: 圆角 239">
              <a:extLst>
                <a:ext uri="{FF2B5EF4-FFF2-40B4-BE49-F238E27FC236}">
                  <a16:creationId xmlns:a16="http://schemas.microsoft.com/office/drawing/2014/main" id="{6949AC66-1BB7-2F5F-F90C-8A04B505ECF0}"/>
                </a:ext>
              </a:extLst>
            </p:cNvPr>
            <p:cNvSpPr/>
            <p:nvPr/>
          </p:nvSpPr>
          <p:spPr>
            <a:xfrm>
              <a:off x="7941915" y="2246883"/>
              <a:ext cx="595969" cy="595969"/>
            </a:xfrm>
            <a:prstGeom prst="roundRect">
              <a:avLst/>
            </a:prstGeom>
            <a:noFill/>
            <a:ln w="6350">
              <a:gradFill>
                <a:gsLst>
                  <a:gs pos="0">
                    <a:schemeClr val="accent1">
                      <a:lumMod val="85000"/>
                      <a:lumOff val="15000"/>
                    </a:schemeClr>
                  </a:gs>
                  <a:gs pos="52000">
                    <a:schemeClr val="accent1"/>
                  </a:gs>
                  <a:gs pos="97000">
                    <a:schemeClr val="accent2"/>
                  </a:gs>
                </a:gsLst>
                <a:lin ang="13500000" scaled="0"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1" name="图形 120">
              <a:extLst>
                <a:ext uri="{FF2B5EF4-FFF2-40B4-BE49-F238E27FC236}">
                  <a16:creationId xmlns:a16="http://schemas.microsoft.com/office/drawing/2014/main" id="{395BC15A-F5F9-97EF-1B38-E6AD5F62911D}"/>
                </a:ext>
              </a:extLst>
            </p:cNvPr>
            <p:cNvSpPr>
              <a:spLocks/>
            </p:cNvSpPr>
            <p:nvPr/>
          </p:nvSpPr>
          <p:spPr>
            <a:xfrm>
              <a:off x="8061397" y="2374126"/>
              <a:ext cx="357005" cy="341483"/>
            </a:xfrm>
            <a:custGeom>
              <a:avLst/>
              <a:gdLst>
                <a:gd name="connsiteX0" fmla="*/ 560298 w 582128"/>
                <a:gd name="connsiteY0" fmla="*/ 196468 h 582128"/>
                <a:gd name="connsiteX1" fmla="*/ 545745 w 582128"/>
                <a:gd name="connsiteY1" fmla="*/ 194043 h 582128"/>
                <a:gd name="connsiteX2" fmla="*/ 475405 w 582128"/>
                <a:gd name="connsiteY2" fmla="*/ 194043 h 582128"/>
                <a:gd name="connsiteX3" fmla="*/ 446298 w 582128"/>
                <a:gd name="connsiteY3" fmla="*/ 29106 h 582128"/>
                <a:gd name="connsiteX4" fmla="*/ 431745 w 582128"/>
                <a:gd name="connsiteY4" fmla="*/ 4851 h 582128"/>
                <a:gd name="connsiteX5" fmla="*/ 405064 w 582128"/>
                <a:gd name="connsiteY5" fmla="*/ 0 h 582128"/>
                <a:gd name="connsiteX6" fmla="*/ 380809 w 582128"/>
                <a:gd name="connsiteY6" fmla="*/ 4851 h 582128"/>
                <a:gd name="connsiteX7" fmla="*/ 375958 w 582128"/>
                <a:gd name="connsiteY7" fmla="*/ 7277 h 582128"/>
                <a:gd name="connsiteX8" fmla="*/ 177064 w 582128"/>
                <a:gd name="connsiteY8" fmla="*/ 114000 h 582128"/>
                <a:gd name="connsiteX9" fmla="*/ 130979 w 582128"/>
                <a:gd name="connsiteY9" fmla="*/ 123702 h 582128"/>
                <a:gd name="connsiteX10" fmla="*/ 121277 w 582128"/>
                <a:gd name="connsiteY10" fmla="*/ 135830 h 582128"/>
                <a:gd name="connsiteX11" fmla="*/ 123702 w 582128"/>
                <a:gd name="connsiteY11" fmla="*/ 147958 h 582128"/>
                <a:gd name="connsiteX12" fmla="*/ 87319 w 582128"/>
                <a:gd name="connsiteY12" fmla="*/ 155234 h 582128"/>
                <a:gd name="connsiteX13" fmla="*/ 80043 w 582128"/>
                <a:gd name="connsiteY13" fmla="*/ 160085 h 582128"/>
                <a:gd name="connsiteX14" fmla="*/ 77617 w 582128"/>
                <a:gd name="connsiteY14" fmla="*/ 169787 h 582128"/>
                <a:gd name="connsiteX15" fmla="*/ 82468 w 582128"/>
                <a:gd name="connsiteY15" fmla="*/ 194043 h 582128"/>
                <a:gd name="connsiteX16" fmla="*/ 36383 w 582128"/>
                <a:gd name="connsiteY16" fmla="*/ 194043 h 582128"/>
                <a:gd name="connsiteX17" fmla="*/ 21830 w 582128"/>
                <a:gd name="connsiteY17" fmla="*/ 196468 h 582128"/>
                <a:gd name="connsiteX18" fmla="*/ 0 w 582128"/>
                <a:gd name="connsiteY18" fmla="*/ 230426 h 582128"/>
                <a:gd name="connsiteX19" fmla="*/ 0 w 582128"/>
                <a:gd name="connsiteY19" fmla="*/ 545745 h 582128"/>
                <a:gd name="connsiteX20" fmla="*/ 2426 w 582128"/>
                <a:gd name="connsiteY20" fmla="*/ 560298 h 582128"/>
                <a:gd name="connsiteX21" fmla="*/ 36383 w 582128"/>
                <a:gd name="connsiteY21" fmla="*/ 582128 h 582128"/>
                <a:gd name="connsiteX22" fmla="*/ 545745 w 582128"/>
                <a:gd name="connsiteY22" fmla="*/ 582128 h 582128"/>
                <a:gd name="connsiteX23" fmla="*/ 577277 w 582128"/>
                <a:gd name="connsiteY23" fmla="*/ 562724 h 582128"/>
                <a:gd name="connsiteX24" fmla="*/ 582128 w 582128"/>
                <a:gd name="connsiteY24" fmla="*/ 545745 h 582128"/>
                <a:gd name="connsiteX25" fmla="*/ 582128 w 582128"/>
                <a:gd name="connsiteY25" fmla="*/ 230426 h 582128"/>
                <a:gd name="connsiteX26" fmla="*/ 560298 w 582128"/>
                <a:gd name="connsiteY26" fmla="*/ 196468 h 582128"/>
                <a:gd name="connsiteX27" fmla="*/ 528766 w 582128"/>
                <a:gd name="connsiteY27" fmla="*/ 218298 h 582128"/>
                <a:gd name="connsiteX28" fmla="*/ 482681 w 582128"/>
                <a:gd name="connsiteY28" fmla="*/ 264383 h 582128"/>
                <a:gd name="connsiteX29" fmla="*/ 485107 w 582128"/>
                <a:gd name="connsiteY29" fmla="*/ 244979 h 582128"/>
                <a:gd name="connsiteX30" fmla="*/ 480256 w 582128"/>
                <a:gd name="connsiteY30" fmla="*/ 218298 h 582128"/>
                <a:gd name="connsiteX31" fmla="*/ 528766 w 582128"/>
                <a:gd name="connsiteY31" fmla="*/ 218298 h 582128"/>
                <a:gd name="connsiteX32" fmla="*/ 261958 w 582128"/>
                <a:gd name="connsiteY32" fmla="*/ 380809 h 582128"/>
                <a:gd name="connsiteX33" fmla="*/ 220724 w 582128"/>
                <a:gd name="connsiteY33" fmla="*/ 259532 h 582128"/>
                <a:gd name="connsiteX34" fmla="*/ 429319 w 582128"/>
                <a:gd name="connsiteY34" fmla="*/ 291064 h 582128"/>
                <a:gd name="connsiteX35" fmla="*/ 434170 w 582128"/>
                <a:gd name="connsiteY35" fmla="*/ 291064 h 582128"/>
                <a:gd name="connsiteX36" fmla="*/ 458426 w 582128"/>
                <a:gd name="connsiteY36" fmla="*/ 286213 h 582128"/>
                <a:gd name="connsiteX37" fmla="*/ 465702 w 582128"/>
                <a:gd name="connsiteY37" fmla="*/ 283787 h 582128"/>
                <a:gd name="connsiteX38" fmla="*/ 303192 w 582128"/>
                <a:gd name="connsiteY38" fmla="*/ 443873 h 582128"/>
                <a:gd name="connsiteX39" fmla="*/ 288638 w 582128"/>
                <a:gd name="connsiteY39" fmla="*/ 443873 h 582128"/>
                <a:gd name="connsiteX40" fmla="*/ 242553 w 582128"/>
                <a:gd name="connsiteY40" fmla="*/ 397787 h 582128"/>
                <a:gd name="connsiteX41" fmla="*/ 259532 w 582128"/>
                <a:gd name="connsiteY41" fmla="*/ 395362 h 582128"/>
                <a:gd name="connsiteX42" fmla="*/ 266809 w 582128"/>
                <a:gd name="connsiteY42" fmla="*/ 390511 h 582128"/>
                <a:gd name="connsiteX43" fmla="*/ 261958 w 582128"/>
                <a:gd name="connsiteY43" fmla="*/ 380809 h 582128"/>
                <a:gd name="connsiteX44" fmla="*/ 409915 w 582128"/>
                <a:gd name="connsiteY44" fmla="*/ 24255 h 582128"/>
                <a:gd name="connsiteX45" fmla="*/ 419617 w 582128"/>
                <a:gd name="connsiteY45" fmla="*/ 26681 h 582128"/>
                <a:gd name="connsiteX46" fmla="*/ 424468 w 582128"/>
                <a:gd name="connsiteY46" fmla="*/ 33957 h 582128"/>
                <a:gd name="connsiteX47" fmla="*/ 463277 w 582128"/>
                <a:gd name="connsiteY47" fmla="*/ 249830 h 582128"/>
                <a:gd name="connsiteX48" fmla="*/ 460851 w 582128"/>
                <a:gd name="connsiteY48" fmla="*/ 259532 h 582128"/>
                <a:gd name="connsiteX49" fmla="*/ 453575 w 582128"/>
                <a:gd name="connsiteY49" fmla="*/ 264383 h 582128"/>
                <a:gd name="connsiteX50" fmla="*/ 441447 w 582128"/>
                <a:gd name="connsiteY50" fmla="*/ 266809 h 582128"/>
                <a:gd name="connsiteX51" fmla="*/ 400213 w 582128"/>
                <a:gd name="connsiteY51" fmla="*/ 29106 h 582128"/>
                <a:gd name="connsiteX52" fmla="*/ 409915 w 582128"/>
                <a:gd name="connsiteY52" fmla="*/ 24255 h 582128"/>
                <a:gd name="connsiteX53" fmla="*/ 373532 w 582128"/>
                <a:gd name="connsiteY53" fmla="*/ 36383 h 582128"/>
                <a:gd name="connsiteX54" fmla="*/ 414766 w 582128"/>
                <a:gd name="connsiteY54" fmla="*/ 266809 h 582128"/>
                <a:gd name="connsiteX55" fmla="*/ 211021 w 582128"/>
                <a:gd name="connsiteY55" fmla="*/ 235277 h 582128"/>
                <a:gd name="connsiteX56" fmla="*/ 194043 w 582128"/>
                <a:gd name="connsiteY56" fmla="*/ 133404 h 582128"/>
                <a:gd name="connsiteX57" fmla="*/ 373532 w 582128"/>
                <a:gd name="connsiteY57" fmla="*/ 36383 h 582128"/>
                <a:gd name="connsiteX58" fmla="*/ 235277 w 582128"/>
                <a:gd name="connsiteY58" fmla="*/ 375958 h 582128"/>
                <a:gd name="connsiteX59" fmla="*/ 235277 w 582128"/>
                <a:gd name="connsiteY59" fmla="*/ 375958 h 582128"/>
                <a:gd name="connsiteX60" fmla="*/ 172213 w 582128"/>
                <a:gd name="connsiteY60" fmla="*/ 264383 h 582128"/>
                <a:gd name="connsiteX61" fmla="*/ 194043 w 582128"/>
                <a:gd name="connsiteY61" fmla="*/ 259532 h 582128"/>
                <a:gd name="connsiteX62" fmla="*/ 235277 w 582128"/>
                <a:gd name="connsiteY62" fmla="*/ 375958 h 582128"/>
                <a:gd name="connsiteX63" fmla="*/ 169787 w 582128"/>
                <a:gd name="connsiteY63" fmla="*/ 140681 h 582128"/>
                <a:gd name="connsiteX64" fmla="*/ 186766 w 582128"/>
                <a:gd name="connsiteY64" fmla="*/ 235277 h 582128"/>
                <a:gd name="connsiteX65" fmla="*/ 162511 w 582128"/>
                <a:gd name="connsiteY65" fmla="*/ 240128 h 582128"/>
                <a:gd name="connsiteX66" fmla="*/ 145532 w 582128"/>
                <a:gd name="connsiteY66" fmla="*/ 145532 h 582128"/>
                <a:gd name="connsiteX67" fmla="*/ 169787 w 582128"/>
                <a:gd name="connsiteY67" fmla="*/ 140681 h 582128"/>
                <a:gd name="connsiteX68" fmla="*/ 126128 w 582128"/>
                <a:gd name="connsiteY68" fmla="*/ 172213 h 582128"/>
                <a:gd name="connsiteX69" fmla="*/ 133404 w 582128"/>
                <a:gd name="connsiteY69" fmla="*/ 220724 h 582128"/>
                <a:gd name="connsiteX70" fmla="*/ 109149 w 582128"/>
                <a:gd name="connsiteY70" fmla="*/ 225575 h 582128"/>
                <a:gd name="connsiteX71" fmla="*/ 101872 w 582128"/>
                <a:gd name="connsiteY71" fmla="*/ 177064 h 582128"/>
                <a:gd name="connsiteX72" fmla="*/ 126128 w 582128"/>
                <a:gd name="connsiteY72" fmla="*/ 172213 h 582128"/>
                <a:gd name="connsiteX73" fmla="*/ 84894 w 582128"/>
                <a:gd name="connsiteY73" fmla="*/ 218298 h 582128"/>
                <a:gd name="connsiteX74" fmla="*/ 89745 w 582128"/>
                <a:gd name="connsiteY74" fmla="*/ 240128 h 582128"/>
                <a:gd name="connsiteX75" fmla="*/ 101872 w 582128"/>
                <a:gd name="connsiteY75" fmla="*/ 249830 h 582128"/>
                <a:gd name="connsiteX76" fmla="*/ 104298 w 582128"/>
                <a:gd name="connsiteY76" fmla="*/ 249830 h 582128"/>
                <a:gd name="connsiteX77" fmla="*/ 140681 w 582128"/>
                <a:gd name="connsiteY77" fmla="*/ 242553 h 582128"/>
                <a:gd name="connsiteX78" fmla="*/ 143106 w 582128"/>
                <a:gd name="connsiteY78" fmla="*/ 254681 h 582128"/>
                <a:gd name="connsiteX79" fmla="*/ 145532 w 582128"/>
                <a:gd name="connsiteY79" fmla="*/ 259532 h 582128"/>
                <a:gd name="connsiteX80" fmla="*/ 201319 w 582128"/>
                <a:gd name="connsiteY80" fmla="*/ 361404 h 582128"/>
                <a:gd name="connsiteX81" fmla="*/ 53362 w 582128"/>
                <a:gd name="connsiteY81" fmla="*/ 218298 h 582128"/>
                <a:gd name="connsiteX82" fmla="*/ 84894 w 582128"/>
                <a:gd name="connsiteY82" fmla="*/ 218298 h 582128"/>
                <a:gd name="connsiteX83" fmla="*/ 24255 w 582128"/>
                <a:gd name="connsiteY83" fmla="*/ 230426 h 582128"/>
                <a:gd name="connsiteX84" fmla="*/ 26681 w 582128"/>
                <a:gd name="connsiteY84" fmla="*/ 225575 h 582128"/>
                <a:gd name="connsiteX85" fmla="*/ 201319 w 582128"/>
                <a:gd name="connsiteY85" fmla="*/ 397787 h 582128"/>
                <a:gd name="connsiteX86" fmla="*/ 24255 w 582128"/>
                <a:gd name="connsiteY86" fmla="*/ 533617 h 582128"/>
                <a:gd name="connsiteX87" fmla="*/ 24255 w 582128"/>
                <a:gd name="connsiteY87" fmla="*/ 230426 h 582128"/>
                <a:gd name="connsiteX88" fmla="*/ 545745 w 582128"/>
                <a:gd name="connsiteY88" fmla="*/ 557873 h 582128"/>
                <a:gd name="connsiteX89" fmla="*/ 36383 w 582128"/>
                <a:gd name="connsiteY89" fmla="*/ 557873 h 582128"/>
                <a:gd name="connsiteX90" fmla="*/ 33957 w 582128"/>
                <a:gd name="connsiteY90" fmla="*/ 557873 h 582128"/>
                <a:gd name="connsiteX91" fmla="*/ 218298 w 582128"/>
                <a:gd name="connsiteY91" fmla="*/ 414766 h 582128"/>
                <a:gd name="connsiteX92" fmla="*/ 266809 w 582128"/>
                <a:gd name="connsiteY92" fmla="*/ 463277 h 582128"/>
                <a:gd name="connsiteX93" fmla="*/ 291064 w 582128"/>
                <a:gd name="connsiteY93" fmla="*/ 472979 h 582128"/>
                <a:gd name="connsiteX94" fmla="*/ 315319 w 582128"/>
                <a:gd name="connsiteY94" fmla="*/ 463277 h 582128"/>
                <a:gd name="connsiteX95" fmla="*/ 363830 w 582128"/>
                <a:gd name="connsiteY95" fmla="*/ 414766 h 582128"/>
                <a:gd name="connsiteX96" fmla="*/ 548171 w 582128"/>
                <a:gd name="connsiteY96" fmla="*/ 555447 h 582128"/>
                <a:gd name="connsiteX97" fmla="*/ 545745 w 582128"/>
                <a:gd name="connsiteY97" fmla="*/ 557873 h 582128"/>
                <a:gd name="connsiteX98" fmla="*/ 557873 w 582128"/>
                <a:gd name="connsiteY98" fmla="*/ 533617 h 582128"/>
                <a:gd name="connsiteX99" fmla="*/ 380809 w 582128"/>
                <a:gd name="connsiteY99" fmla="*/ 397787 h 582128"/>
                <a:gd name="connsiteX100" fmla="*/ 555447 w 582128"/>
                <a:gd name="connsiteY100" fmla="*/ 225575 h 582128"/>
                <a:gd name="connsiteX101" fmla="*/ 557873 w 582128"/>
                <a:gd name="connsiteY101" fmla="*/ 230426 h 582128"/>
                <a:gd name="connsiteX102" fmla="*/ 557873 w 582128"/>
                <a:gd name="connsiteY102" fmla="*/ 533617 h 582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</a:cxnLst>
              <a:rect l="l" t="t" r="r" b="b"/>
              <a:pathLst>
                <a:path w="582128" h="582128">
                  <a:moveTo>
                    <a:pt x="560298" y="196468"/>
                  </a:moveTo>
                  <a:cubicBezTo>
                    <a:pt x="555447" y="194043"/>
                    <a:pt x="550596" y="194043"/>
                    <a:pt x="545745" y="194043"/>
                  </a:cubicBezTo>
                  <a:lnTo>
                    <a:pt x="475405" y="194043"/>
                  </a:lnTo>
                  <a:lnTo>
                    <a:pt x="446298" y="29106"/>
                  </a:lnTo>
                  <a:cubicBezTo>
                    <a:pt x="443873" y="19404"/>
                    <a:pt x="439022" y="12128"/>
                    <a:pt x="431745" y="4851"/>
                  </a:cubicBezTo>
                  <a:cubicBezTo>
                    <a:pt x="424468" y="0"/>
                    <a:pt x="414766" y="0"/>
                    <a:pt x="405064" y="0"/>
                  </a:cubicBezTo>
                  <a:lnTo>
                    <a:pt x="380809" y="4851"/>
                  </a:lnTo>
                  <a:cubicBezTo>
                    <a:pt x="378383" y="4851"/>
                    <a:pt x="378383" y="4851"/>
                    <a:pt x="375958" y="7277"/>
                  </a:cubicBezTo>
                  <a:lnTo>
                    <a:pt x="177064" y="114000"/>
                  </a:lnTo>
                  <a:lnTo>
                    <a:pt x="130979" y="123702"/>
                  </a:lnTo>
                  <a:cubicBezTo>
                    <a:pt x="123702" y="123702"/>
                    <a:pt x="118851" y="130979"/>
                    <a:pt x="121277" y="135830"/>
                  </a:cubicBezTo>
                  <a:lnTo>
                    <a:pt x="123702" y="147958"/>
                  </a:lnTo>
                  <a:lnTo>
                    <a:pt x="87319" y="155234"/>
                  </a:lnTo>
                  <a:cubicBezTo>
                    <a:pt x="84894" y="155234"/>
                    <a:pt x="82468" y="157660"/>
                    <a:pt x="80043" y="160085"/>
                  </a:cubicBezTo>
                  <a:cubicBezTo>
                    <a:pt x="77617" y="162511"/>
                    <a:pt x="77617" y="164936"/>
                    <a:pt x="77617" y="169787"/>
                  </a:cubicBezTo>
                  <a:lnTo>
                    <a:pt x="82468" y="194043"/>
                  </a:lnTo>
                  <a:lnTo>
                    <a:pt x="36383" y="194043"/>
                  </a:lnTo>
                  <a:cubicBezTo>
                    <a:pt x="31532" y="194043"/>
                    <a:pt x="26681" y="194043"/>
                    <a:pt x="21830" y="196468"/>
                  </a:cubicBezTo>
                  <a:cubicBezTo>
                    <a:pt x="7277" y="203745"/>
                    <a:pt x="0" y="215872"/>
                    <a:pt x="0" y="230426"/>
                  </a:cubicBezTo>
                  <a:lnTo>
                    <a:pt x="0" y="545745"/>
                  </a:lnTo>
                  <a:cubicBezTo>
                    <a:pt x="0" y="550596"/>
                    <a:pt x="2426" y="557873"/>
                    <a:pt x="2426" y="560298"/>
                  </a:cubicBezTo>
                  <a:cubicBezTo>
                    <a:pt x="9702" y="574851"/>
                    <a:pt x="21830" y="582128"/>
                    <a:pt x="36383" y="582128"/>
                  </a:cubicBezTo>
                  <a:lnTo>
                    <a:pt x="545745" y="582128"/>
                  </a:lnTo>
                  <a:cubicBezTo>
                    <a:pt x="560298" y="582128"/>
                    <a:pt x="572426" y="574851"/>
                    <a:pt x="577277" y="562724"/>
                  </a:cubicBezTo>
                  <a:cubicBezTo>
                    <a:pt x="579702" y="557873"/>
                    <a:pt x="582128" y="553022"/>
                    <a:pt x="582128" y="545745"/>
                  </a:cubicBezTo>
                  <a:lnTo>
                    <a:pt x="582128" y="230426"/>
                  </a:lnTo>
                  <a:cubicBezTo>
                    <a:pt x="582128" y="215872"/>
                    <a:pt x="574851" y="203745"/>
                    <a:pt x="560298" y="196468"/>
                  </a:cubicBezTo>
                  <a:close/>
                  <a:moveTo>
                    <a:pt x="528766" y="218298"/>
                  </a:moveTo>
                  <a:lnTo>
                    <a:pt x="482681" y="264383"/>
                  </a:lnTo>
                  <a:cubicBezTo>
                    <a:pt x="485107" y="259532"/>
                    <a:pt x="485107" y="252255"/>
                    <a:pt x="485107" y="244979"/>
                  </a:cubicBezTo>
                  <a:lnTo>
                    <a:pt x="480256" y="218298"/>
                  </a:lnTo>
                  <a:lnTo>
                    <a:pt x="528766" y="218298"/>
                  </a:lnTo>
                  <a:close/>
                  <a:moveTo>
                    <a:pt x="261958" y="380809"/>
                  </a:moveTo>
                  <a:lnTo>
                    <a:pt x="220724" y="259532"/>
                  </a:lnTo>
                  <a:lnTo>
                    <a:pt x="429319" y="291064"/>
                  </a:lnTo>
                  <a:cubicBezTo>
                    <a:pt x="431745" y="291064"/>
                    <a:pt x="431745" y="291064"/>
                    <a:pt x="434170" y="291064"/>
                  </a:cubicBezTo>
                  <a:lnTo>
                    <a:pt x="458426" y="286213"/>
                  </a:lnTo>
                  <a:cubicBezTo>
                    <a:pt x="460851" y="286213"/>
                    <a:pt x="463277" y="283787"/>
                    <a:pt x="465702" y="283787"/>
                  </a:cubicBezTo>
                  <a:lnTo>
                    <a:pt x="303192" y="443873"/>
                  </a:lnTo>
                  <a:cubicBezTo>
                    <a:pt x="298341" y="448724"/>
                    <a:pt x="291064" y="448724"/>
                    <a:pt x="288638" y="443873"/>
                  </a:cubicBezTo>
                  <a:lnTo>
                    <a:pt x="242553" y="397787"/>
                  </a:lnTo>
                  <a:lnTo>
                    <a:pt x="259532" y="395362"/>
                  </a:lnTo>
                  <a:cubicBezTo>
                    <a:pt x="261958" y="395362"/>
                    <a:pt x="266809" y="392936"/>
                    <a:pt x="266809" y="390511"/>
                  </a:cubicBezTo>
                  <a:cubicBezTo>
                    <a:pt x="261958" y="388085"/>
                    <a:pt x="264383" y="383234"/>
                    <a:pt x="261958" y="380809"/>
                  </a:cubicBezTo>
                  <a:close/>
                  <a:moveTo>
                    <a:pt x="409915" y="24255"/>
                  </a:moveTo>
                  <a:cubicBezTo>
                    <a:pt x="412341" y="24255"/>
                    <a:pt x="417192" y="24255"/>
                    <a:pt x="419617" y="26681"/>
                  </a:cubicBezTo>
                  <a:cubicBezTo>
                    <a:pt x="422043" y="29106"/>
                    <a:pt x="424468" y="31532"/>
                    <a:pt x="424468" y="33957"/>
                  </a:cubicBezTo>
                  <a:lnTo>
                    <a:pt x="463277" y="249830"/>
                  </a:lnTo>
                  <a:cubicBezTo>
                    <a:pt x="463277" y="252255"/>
                    <a:pt x="463277" y="257107"/>
                    <a:pt x="460851" y="259532"/>
                  </a:cubicBezTo>
                  <a:cubicBezTo>
                    <a:pt x="458426" y="261958"/>
                    <a:pt x="456000" y="264383"/>
                    <a:pt x="453575" y="264383"/>
                  </a:cubicBezTo>
                  <a:lnTo>
                    <a:pt x="441447" y="266809"/>
                  </a:lnTo>
                  <a:lnTo>
                    <a:pt x="400213" y="29106"/>
                  </a:lnTo>
                  <a:lnTo>
                    <a:pt x="409915" y="24255"/>
                  </a:lnTo>
                  <a:close/>
                  <a:moveTo>
                    <a:pt x="373532" y="36383"/>
                  </a:moveTo>
                  <a:lnTo>
                    <a:pt x="414766" y="266809"/>
                  </a:lnTo>
                  <a:lnTo>
                    <a:pt x="211021" y="235277"/>
                  </a:lnTo>
                  <a:lnTo>
                    <a:pt x="194043" y="133404"/>
                  </a:lnTo>
                  <a:lnTo>
                    <a:pt x="373532" y="36383"/>
                  </a:lnTo>
                  <a:close/>
                  <a:moveTo>
                    <a:pt x="235277" y="375958"/>
                  </a:moveTo>
                  <a:lnTo>
                    <a:pt x="235277" y="375958"/>
                  </a:lnTo>
                  <a:lnTo>
                    <a:pt x="172213" y="264383"/>
                  </a:lnTo>
                  <a:lnTo>
                    <a:pt x="194043" y="259532"/>
                  </a:lnTo>
                  <a:lnTo>
                    <a:pt x="235277" y="375958"/>
                  </a:lnTo>
                  <a:close/>
                  <a:moveTo>
                    <a:pt x="169787" y="140681"/>
                  </a:moveTo>
                  <a:lnTo>
                    <a:pt x="186766" y="235277"/>
                  </a:lnTo>
                  <a:lnTo>
                    <a:pt x="162511" y="240128"/>
                  </a:lnTo>
                  <a:lnTo>
                    <a:pt x="145532" y="145532"/>
                  </a:lnTo>
                  <a:lnTo>
                    <a:pt x="169787" y="140681"/>
                  </a:lnTo>
                  <a:close/>
                  <a:moveTo>
                    <a:pt x="126128" y="172213"/>
                  </a:moveTo>
                  <a:lnTo>
                    <a:pt x="133404" y="220724"/>
                  </a:lnTo>
                  <a:lnTo>
                    <a:pt x="109149" y="225575"/>
                  </a:lnTo>
                  <a:lnTo>
                    <a:pt x="101872" y="177064"/>
                  </a:lnTo>
                  <a:lnTo>
                    <a:pt x="126128" y="172213"/>
                  </a:lnTo>
                  <a:close/>
                  <a:moveTo>
                    <a:pt x="84894" y="218298"/>
                  </a:moveTo>
                  <a:lnTo>
                    <a:pt x="89745" y="240128"/>
                  </a:lnTo>
                  <a:cubicBezTo>
                    <a:pt x="89745" y="244979"/>
                    <a:pt x="97021" y="249830"/>
                    <a:pt x="101872" y="249830"/>
                  </a:cubicBezTo>
                  <a:cubicBezTo>
                    <a:pt x="101872" y="249830"/>
                    <a:pt x="104298" y="249830"/>
                    <a:pt x="104298" y="249830"/>
                  </a:cubicBezTo>
                  <a:lnTo>
                    <a:pt x="140681" y="242553"/>
                  </a:lnTo>
                  <a:lnTo>
                    <a:pt x="143106" y="254681"/>
                  </a:lnTo>
                  <a:cubicBezTo>
                    <a:pt x="143106" y="257107"/>
                    <a:pt x="143106" y="257107"/>
                    <a:pt x="145532" y="259532"/>
                  </a:cubicBezTo>
                  <a:lnTo>
                    <a:pt x="201319" y="361404"/>
                  </a:lnTo>
                  <a:lnTo>
                    <a:pt x="53362" y="218298"/>
                  </a:lnTo>
                  <a:lnTo>
                    <a:pt x="84894" y="218298"/>
                  </a:lnTo>
                  <a:close/>
                  <a:moveTo>
                    <a:pt x="24255" y="230426"/>
                  </a:moveTo>
                  <a:cubicBezTo>
                    <a:pt x="24255" y="228000"/>
                    <a:pt x="24255" y="225575"/>
                    <a:pt x="26681" y="225575"/>
                  </a:cubicBezTo>
                  <a:lnTo>
                    <a:pt x="201319" y="397787"/>
                  </a:lnTo>
                  <a:lnTo>
                    <a:pt x="24255" y="533617"/>
                  </a:lnTo>
                  <a:lnTo>
                    <a:pt x="24255" y="230426"/>
                  </a:lnTo>
                  <a:close/>
                  <a:moveTo>
                    <a:pt x="545745" y="557873"/>
                  </a:moveTo>
                  <a:lnTo>
                    <a:pt x="36383" y="557873"/>
                  </a:lnTo>
                  <a:cubicBezTo>
                    <a:pt x="36383" y="557873"/>
                    <a:pt x="33957" y="557873"/>
                    <a:pt x="33957" y="557873"/>
                  </a:cubicBezTo>
                  <a:lnTo>
                    <a:pt x="218298" y="414766"/>
                  </a:lnTo>
                  <a:lnTo>
                    <a:pt x="266809" y="463277"/>
                  </a:lnTo>
                  <a:cubicBezTo>
                    <a:pt x="274085" y="468128"/>
                    <a:pt x="281362" y="472979"/>
                    <a:pt x="291064" y="472979"/>
                  </a:cubicBezTo>
                  <a:cubicBezTo>
                    <a:pt x="300766" y="472979"/>
                    <a:pt x="308043" y="470553"/>
                    <a:pt x="315319" y="463277"/>
                  </a:cubicBezTo>
                  <a:lnTo>
                    <a:pt x="363830" y="414766"/>
                  </a:lnTo>
                  <a:lnTo>
                    <a:pt x="548171" y="555447"/>
                  </a:lnTo>
                  <a:cubicBezTo>
                    <a:pt x="548171" y="557873"/>
                    <a:pt x="545745" y="557873"/>
                    <a:pt x="545745" y="557873"/>
                  </a:cubicBezTo>
                  <a:close/>
                  <a:moveTo>
                    <a:pt x="557873" y="533617"/>
                  </a:moveTo>
                  <a:lnTo>
                    <a:pt x="380809" y="397787"/>
                  </a:lnTo>
                  <a:lnTo>
                    <a:pt x="555447" y="225575"/>
                  </a:lnTo>
                  <a:cubicBezTo>
                    <a:pt x="557873" y="225575"/>
                    <a:pt x="557873" y="228000"/>
                    <a:pt x="557873" y="230426"/>
                  </a:cubicBezTo>
                  <a:lnTo>
                    <a:pt x="557873" y="533617"/>
                  </a:lnTo>
                  <a:close/>
                </a:path>
              </a:pathLst>
            </a:custGeom>
            <a:gradFill>
              <a:gsLst>
                <a:gs pos="100000">
                  <a:schemeClr val="accent1"/>
                </a:gs>
                <a:gs pos="0">
                  <a:schemeClr val="accent1">
                    <a:lumMod val="90000"/>
                    <a:lumOff val="10000"/>
                  </a:schemeClr>
                </a:gs>
                <a:gs pos="50000">
                  <a:schemeClr val="accent2"/>
                </a:gs>
              </a:gsLst>
              <a:lin ang="5400000" scaled="1"/>
            </a:gradFill>
            <a:ln w="242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gradFill>
                  <a:gsLst>
                    <a:gs pos="100000">
                      <a:srgbClr val="006479"/>
                    </a:gs>
                    <a:gs pos="0">
                      <a:schemeClr val="accent1">
                        <a:lumMod val="90000"/>
                        <a:lumOff val="10000"/>
                      </a:schemeClr>
                    </a:gs>
                    <a:gs pos="50000">
                      <a:srgbClr val="008780"/>
                    </a:gs>
                  </a:gsLst>
                  <a:lin ang="5400000" scaled="1"/>
                </a:gra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A077C21B-6E3D-C1C4-231C-77D98E5B6188}"/>
              </a:ext>
            </a:extLst>
          </p:cNvPr>
          <p:cNvGrpSpPr/>
          <p:nvPr/>
        </p:nvGrpSpPr>
        <p:grpSpPr>
          <a:xfrm>
            <a:off x="786153" y="2180280"/>
            <a:ext cx="1957120" cy="729174"/>
            <a:chOff x="786153" y="2180280"/>
            <a:chExt cx="1957120" cy="729174"/>
          </a:xfrm>
        </p:grpSpPr>
        <p:sp>
          <p:nvSpPr>
            <p:cNvPr id="203" name="矩形 202">
              <a:extLst>
                <a:ext uri="{FF2B5EF4-FFF2-40B4-BE49-F238E27FC236}">
                  <a16:creationId xmlns:a16="http://schemas.microsoft.com/office/drawing/2014/main" id="{ADF3EBC4-3045-310C-0CD6-7384C1A11F01}"/>
                </a:ext>
              </a:extLst>
            </p:cNvPr>
            <p:cNvSpPr/>
            <p:nvPr/>
          </p:nvSpPr>
          <p:spPr>
            <a:xfrm>
              <a:off x="1501604" y="2180280"/>
              <a:ext cx="1241669" cy="7291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此处输入</a:t>
              </a:r>
              <a:endParaRPr lang="en-US" altLang="zh-CN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  <a:p>
              <a:pPr algn="ctr">
                <a:lnSpc>
                  <a:spcPct val="120000"/>
                </a:lnSpc>
              </a:pPr>
              <a:r>
                <a:rPr lang="zh-CN" altLang="en-US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重点内容</a:t>
              </a:r>
            </a:p>
          </p:txBody>
        </p:sp>
        <p:sp>
          <p:nvSpPr>
            <p:cNvPr id="205" name="矩形: 圆角 204">
              <a:extLst>
                <a:ext uri="{FF2B5EF4-FFF2-40B4-BE49-F238E27FC236}">
                  <a16:creationId xmlns:a16="http://schemas.microsoft.com/office/drawing/2014/main" id="{664AC2E3-6447-D7CB-7FF9-90D31FD1F276}"/>
                </a:ext>
              </a:extLst>
            </p:cNvPr>
            <p:cNvSpPr/>
            <p:nvPr/>
          </p:nvSpPr>
          <p:spPr>
            <a:xfrm>
              <a:off x="786153" y="2246883"/>
              <a:ext cx="595969" cy="595969"/>
            </a:xfrm>
            <a:prstGeom prst="roundRect">
              <a:avLst/>
            </a:prstGeom>
            <a:noFill/>
            <a:ln w="6350">
              <a:gradFill>
                <a:gsLst>
                  <a:gs pos="0">
                    <a:schemeClr val="accent1">
                      <a:lumMod val="85000"/>
                      <a:lumOff val="15000"/>
                    </a:schemeClr>
                  </a:gs>
                  <a:gs pos="52000">
                    <a:schemeClr val="accent1"/>
                  </a:gs>
                  <a:gs pos="97000">
                    <a:schemeClr val="accent2"/>
                  </a:gs>
                </a:gsLst>
                <a:lin ang="13500000" scaled="0"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21" name="图形 205">
              <a:extLst>
                <a:ext uri="{FF2B5EF4-FFF2-40B4-BE49-F238E27FC236}">
                  <a16:creationId xmlns:a16="http://schemas.microsoft.com/office/drawing/2014/main" id="{CB1E0918-83C5-D309-8CC8-9582E72D3526}"/>
                </a:ext>
              </a:extLst>
            </p:cNvPr>
            <p:cNvGrpSpPr/>
            <p:nvPr/>
          </p:nvGrpSpPr>
          <p:grpSpPr>
            <a:xfrm>
              <a:off x="905635" y="2366365"/>
              <a:ext cx="357005" cy="357005"/>
              <a:chOff x="905635" y="2366365"/>
              <a:chExt cx="357005" cy="357005"/>
            </a:xfrm>
            <a:gradFill>
              <a:gsLst>
                <a:gs pos="50000">
                  <a:schemeClr val="accent2"/>
                </a:gs>
                <a:gs pos="0">
                  <a:schemeClr val="accent1">
                    <a:lumMod val="90000"/>
                    <a:lumOff val="10000"/>
                  </a:schemeClr>
                </a:gs>
                <a:gs pos="100000">
                  <a:schemeClr val="accent1"/>
                </a:gs>
              </a:gsLst>
              <a:lin ang="2700000" scaled="1"/>
            </a:gradFill>
          </p:grpSpPr>
          <p:sp>
            <p:nvSpPr>
              <p:cNvPr id="22" name="任意多边形: 形状 21">
                <a:extLst>
                  <a:ext uri="{FF2B5EF4-FFF2-40B4-BE49-F238E27FC236}">
                    <a16:creationId xmlns:a16="http://schemas.microsoft.com/office/drawing/2014/main" id="{A6EDA31E-8A5A-6A69-6B8D-8A7BB5CE0948}"/>
                  </a:ext>
                </a:extLst>
              </p:cNvPr>
              <p:cNvSpPr/>
              <p:nvPr/>
            </p:nvSpPr>
            <p:spPr>
              <a:xfrm>
                <a:off x="1054387" y="2529992"/>
                <a:ext cx="44625" cy="104126"/>
              </a:xfrm>
              <a:custGeom>
                <a:avLst/>
                <a:gdLst>
                  <a:gd name="connsiteX0" fmla="*/ 22313 w 44625"/>
                  <a:gd name="connsiteY0" fmla="*/ 44626 h 104126"/>
                  <a:gd name="connsiteX1" fmla="*/ 14875 w 44625"/>
                  <a:gd name="connsiteY1" fmla="*/ 37188 h 104126"/>
                  <a:gd name="connsiteX2" fmla="*/ 22313 w 44625"/>
                  <a:gd name="connsiteY2" fmla="*/ 29750 h 104126"/>
                  <a:gd name="connsiteX3" fmla="*/ 37188 w 44625"/>
                  <a:gd name="connsiteY3" fmla="*/ 29750 h 104126"/>
                  <a:gd name="connsiteX4" fmla="*/ 44626 w 44625"/>
                  <a:gd name="connsiteY4" fmla="*/ 22313 h 104126"/>
                  <a:gd name="connsiteX5" fmla="*/ 37188 w 44625"/>
                  <a:gd name="connsiteY5" fmla="*/ 14875 h 104126"/>
                  <a:gd name="connsiteX6" fmla="*/ 29750 w 44625"/>
                  <a:gd name="connsiteY6" fmla="*/ 14875 h 104126"/>
                  <a:gd name="connsiteX7" fmla="*/ 29750 w 44625"/>
                  <a:gd name="connsiteY7" fmla="*/ 7438 h 104126"/>
                  <a:gd name="connsiteX8" fmla="*/ 22313 w 44625"/>
                  <a:gd name="connsiteY8" fmla="*/ 0 h 104126"/>
                  <a:gd name="connsiteX9" fmla="*/ 14875 w 44625"/>
                  <a:gd name="connsiteY9" fmla="*/ 7438 h 104126"/>
                  <a:gd name="connsiteX10" fmla="*/ 14875 w 44625"/>
                  <a:gd name="connsiteY10" fmla="*/ 16363 h 104126"/>
                  <a:gd name="connsiteX11" fmla="*/ 0 w 44625"/>
                  <a:gd name="connsiteY11" fmla="*/ 37188 h 104126"/>
                  <a:gd name="connsiteX12" fmla="*/ 22313 w 44625"/>
                  <a:gd name="connsiteY12" fmla="*/ 59501 h 104126"/>
                  <a:gd name="connsiteX13" fmla="*/ 29750 w 44625"/>
                  <a:gd name="connsiteY13" fmla="*/ 66938 h 104126"/>
                  <a:gd name="connsiteX14" fmla="*/ 22313 w 44625"/>
                  <a:gd name="connsiteY14" fmla="*/ 74376 h 104126"/>
                  <a:gd name="connsiteX15" fmla="*/ 7438 w 44625"/>
                  <a:gd name="connsiteY15" fmla="*/ 74376 h 104126"/>
                  <a:gd name="connsiteX16" fmla="*/ 0 w 44625"/>
                  <a:gd name="connsiteY16" fmla="*/ 81814 h 104126"/>
                  <a:gd name="connsiteX17" fmla="*/ 7438 w 44625"/>
                  <a:gd name="connsiteY17" fmla="*/ 89251 h 104126"/>
                  <a:gd name="connsiteX18" fmla="*/ 14875 w 44625"/>
                  <a:gd name="connsiteY18" fmla="*/ 89251 h 104126"/>
                  <a:gd name="connsiteX19" fmla="*/ 14875 w 44625"/>
                  <a:gd name="connsiteY19" fmla="*/ 96689 h 104126"/>
                  <a:gd name="connsiteX20" fmla="*/ 22313 w 44625"/>
                  <a:gd name="connsiteY20" fmla="*/ 104126 h 104126"/>
                  <a:gd name="connsiteX21" fmla="*/ 29750 w 44625"/>
                  <a:gd name="connsiteY21" fmla="*/ 96689 h 104126"/>
                  <a:gd name="connsiteX22" fmla="*/ 29750 w 44625"/>
                  <a:gd name="connsiteY22" fmla="*/ 87764 h 104126"/>
                  <a:gd name="connsiteX23" fmla="*/ 44626 w 44625"/>
                  <a:gd name="connsiteY23" fmla="*/ 66938 h 104126"/>
                  <a:gd name="connsiteX24" fmla="*/ 22313 w 44625"/>
                  <a:gd name="connsiteY24" fmla="*/ 44626 h 1041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4625" h="104126">
                    <a:moveTo>
                      <a:pt x="22313" y="44626"/>
                    </a:moveTo>
                    <a:cubicBezTo>
                      <a:pt x="17850" y="44626"/>
                      <a:pt x="14875" y="41651"/>
                      <a:pt x="14875" y="37188"/>
                    </a:cubicBezTo>
                    <a:cubicBezTo>
                      <a:pt x="14875" y="32725"/>
                      <a:pt x="17850" y="29750"/>
                      <a:pt x="22313" y="29750"/>
                    </a:cubicBezTo>
                    <a:lnTo>
                      <a:pt x="37188" y="29750"/>
                    </a:lnTo>
                    <a:cubicBezTo>
                      <a:pt x="41651" y="29750"/>
                      <a:pt x="44626" y="26775"/>
                      <a:pt x="44626" y="22313"/>
                    </a:cubicBezTo>
                    <a:cubicBezTo>
                      <a:pt x="44626" y="17850"/>
                      <a:pt x="41651" y="14875"/>
                      <a:pt x="37188" y="14875"/>
                    </a:cubicBezTo>
                    <a:lnTo>
                      <a:pt x="29750" y="14875"/>
                    </a:lnTo>
                    <a:lnTo>
                      <a:pt x="29750" y="7438"/>
                    </a:lnTo>
                    <a:cubicBezTo>
                      <a:pt x="29750" y="2975"/>
                      <a:pt x="26775" y="0"/>
                      <a:pt x="22313" y="0"/>
                    </a:cubicBezTo>
                    <a:cubicBezTo>
                      <a:pt x="17850" y="0"/>
                      <a:pt x="14875" y="2975"/>
                      <a:pt x="14875" y="7438"/>
                    </a:cubicBezTo>
                    <a:lnTo>
                      <a:pt x="14875" y="16363"/>
                    </a:lnTo>
                    <a:cubicBezTo>
                      <a:pt x="5950" y="19338"/>
                      <a:pt x="0" y="28263"/>
                      <a:pt x="0" y="37188"/>
                    </a:cubicBezTo>
                    <a:cubicBezTo>
                      <a:pt x="0" y="49088"/>
                      <a:pt x="10413" y="59501"/>
                      <a:pt x="22313" y="59501"/>
                    </a:cubicBezTo>
                    <a:cubicBezTo>
                      <a:pt x="26775" y="59501"/>
                      <a:pt x="29750" y="62476"/>
                      <a:pt x="29750" y="66938"/>
                    </a:cubicBezTo>
                    <a:cubicBezTo>
                      <a:pt x="29750" y="71401"/>
                      <a:pt x="26775" y="74376"/>
                      <a:pt x="22313" y="74376"/>
                    </a:cubicBezTo>
                    <a:lnTo>
                      <a:pt x="7438" y="74376"/>
                    </a:lnTo>
                    <a:cubicBezTo>
                      <a:pt x="2975" y="74376"/>
                      <a:pt x="0" y="77351"/>
                      <a:pt x="0" y="81814"/>
                    </a:cubicBezTo>
                    <a:cubicBezTo>
                      <a:pt x="0" y="86276"/>
                      <a:pt x="2975" y="89251"/>
                      <a:pt x="7438" y="89251"/>
                    </a:cubicBezTo>
                    <a:lnTo>
                      <a:pt x="14875" y="89251"/>
                    </a:lnTo>
                    <a:lnTo>
                      <a:pt x="14875" y="96689"/>
                    </a:lnTo>
                    <a:cubicBezTo>
                      <a:pt x="14875" y="101151"/>
                      <a:pt x="17850" y="104126"/>
                      <a:pt x="22313" y="104126"/>
                    </a:cubicBezTo>
                    <a:cubicBezTo>
                      <a:pt x="26775" y="104126"/>
                      <a:pt x="29750" y="101151"/>
                      <a:pt x="29750" y="96689"/>
                    </a:cubicBezTo>
                    <a:lnTo>
                      <a:pt x="29750" y="87764"/>
                    </a:lnTo>
                    <a:cubicBezTo>
                      <a:pt x="38676" y="84789"/>
                      <a:pt x="44626" y="75864"/>
                      <a:pt x="44626" y="66938"/>
                    </a:cubicBezTo>
                    <a:cubicBezTo>
                      <a:pt x="44626" y="55038"/>
                      <a:pt x="34213" y="44626"/>
                      <a:pt x="22313" y="44626"/>
                    </a:cubicBezTo>
                    <a:close/>
                  </a:path>
                </a:pathLst>
              </a:custGeom>
              <a:grpFill/>
              <a:ln w="1468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3" name="任意多边形: 形状 22">
                <a:extLst>
                  <a:ext uri="{FF2B5EF4-FFF2-40B4-BE49-F238E27FC236}">
                    <a16:creationId xmlns:a16="http://schemas.microsoft.com/office/drawing/2014/main" id="{7F7681AC-BB08-1B1C-694D-22478F902766}"/>
                  </a:ext>
                </a:extLst>
              </p:cNvPr>
              <p:cNvSpPr/>
              <p:nvPr/>
            </p:nvSpPr>
            <p:spPr>
              <a:xfrm>
                <a:off x="905635" y="2366365"/>
                <a:ext cx="357005" cy="357005"/>
              </a:xfrm>
              <a:custGeom>
                <a:avLst/>
                <a:gdLst>
                  <a:gd name="connsiteX0" fmla="*/ 312379 w 357005"/>
                  <a:gd name="connsiteY0" fmla="*/ 267754 h 357005"/>
                  <a:gd name="connsiteX1" fmla="*/ 279654 w 357005"/>
                  <a:gd name="connsiteY1" fmla="*/ 281141 h 357005"/>
                  <a:gd name="connsiteX2" fmla="*/ 242466 w 357005"/>
                  <a:gd name="connsiteY2" fmla="*/ 255854 h 357005"/>
                  <a:gd name="connsiteX3" fmla="*/ 252879 w 357005"/>
                  <a:gd name="connsiteY3" fmla="*/ 215691 h 357005"/>
                  <a:gd name="connsiteX4" fmla="*/ 248416 w 357005"/>
                  <a:gd name="connsiteY4" fmla="*/ 188915 h 357005"/>
                  <a:gd name="connsiteX5" fmla="*/ 275191 w 357005"/>
                  <a:gd name="connsiteY5" fmla="*/ 177015 h 357005"/>
                  <a:gd name="connsiteX6" fmla="*/ 304942 w 357005"/>
                  <a:gd name="connsiteY6" fmla="*/ 193378 h 357005"/>
                  <a:gd name="connsiteX7" fmla="*/ 342130 w 357005"/>
                  <a:gd name="connsiteY7" fmla="*/ 156190 h 357005"/>
                  <a:gd name="connsiteX8" fmla="*/ 304942 w 357005"/>
                  <a:gd name="connsiteY8" fmla="*/ 119002 h 357005"/>
                  <a:gd name="connsiteX9" fmla="*/ 298992 w 357005"/>
                  <a:gd name="connsiteY9" fmla="*/ 119002 h 357005"/>
                  <a:gd name="connsiteX10" fmla="*/ 290067 w 357005"/>
                  <a:gd name="connsiteY10" fmla="*/ 98176 h 357005"/>
                  <a:gd name="connsiteX11" fmla="*/ 297504 w 357005"/>
                  <a:gd name="connsiteY11" fmla="*/ 81814 h 357005"/>
                  <a:gd name="connsiteX12" fmla="*/ 275191 w 357005"/>
                  <a:gd name="connsiteY12" fmla="*/ 59501 h 357005"/>
                  <a:gd name="connsiteX13" fmla="*/ 252879 w 357005"/>
                  <a:gd name="connsiteY13" fmla="*/ 81814 h 357005"/>
                  <a:gd name="connsiteX14" fmla="*/ 275191 w 357005"/>
                  <a:gd name="connsiteY14" fmla="*/ 104126 h 357005"/>
                  <a:gd name="connsiteX15" fmla="*/ 276679 w 357005"/>
                  <a:gd name="connsiteY15" fmla="*/ 104126 h 357005"/>
                  <a:gd name="connsiteX16" fmla="*/ 285604 w 357005"/>
                  <a:gd name="connsiteY16" fmla="*/ 124952 h 357005"/>
                  <a:gd name="connsiteX17" fmla="*/ 267754 w 357005"/>
                  <a:gd name="connsiteY17" fmla="*/ 156190 h 357005"/>
                  <a:gd name="connsiteX18" fmla="*/ 269241 w 357005"/>
                  <a:gd name="connsiteY18" fmla="*/ 163627 h 357005"/>
                  <a:gd name="connsiteX19" fmla="*/ 242466 w 357005"/>
                  <a:gd name="connsiteY19" fmla="*/ 175527 h 357005"/>
                  <a:gd name="connsiteX20" fmla="*/ 171065 w 357005"/>
                  <a:gd name="connsiteY20" fmla="*/ 133877 h 357005"/>
                  <a:gd name="connsiteX21" fmla="*/ 114539 w 357005"/>
                  <a:gd name="connsiteY21" fmla="*/ 156190 h 357005"/>
                  <a:gd name="connsiteX22" fmla="*/ 95201 w 357005"/>
                  <a:gd name="connsiteY22" fmla="*/ 139827 h 357005"/>
                  <a:gd name="connsiteX23" fmla="*/ 104126 w 357005"/>
                  <a:gd name="connsiteY23" fmla="*/ 111564 h 357005"/>
                  <a:gd name="connsiteX24" fmla="*/ 98176 w 357005"/>
                  <a:gd name="connsiteY24" fmla="*/ 87764 h 357005"/>
                  <a:gd name="connsiteX25" fmla="*/ 130902 w 357005"/>
                  <a:gd name="connsiteY25" fmla="*/ 63963 h 357005"/>
                  <a:gd name="connsiteX26" fmla="*/ 156190 w 357005"/>
                  <a:gd name="connsiteY26" fmla="*/ 74376 h 357005"/>
                  <a:gd name="connsiteX27" fmla="*/ 193378 w 357005"/>
                  <a:gd name="connsiteY27" fmla="*/ 38676 h 357005"/>
                  <a:gd name="connsiteX28" fmla="*/ 226103 w 357005"/>
                  <a:gd name="connsiteY28" fmla="*/ 32725 h 357005"/>
                  <a:gd name="connsiteX29" fmla="*/ 245441 w 357005"/>
                  <a:gd name="connsiteY29" fmla="*/ 44626 h 357005"/>
                  <a:gd name="connsiteX30" fmla="*/ 267754 w 357005"/>
                  <a:gd name="connsiteY30" fmla="*/ 22313 h 357005"/>
                  <a:gd name="connsiteX31" fmla="*/ 245441 w 357005"/>
                  <a:gd name="connsiteY31" fmla="*/ 0 h 357005"/>
                  <a:gd name="connsiteX32" fmla="*/ 223128 w 357005"/>
                  <a:gd name="connsiteY32" fmla="*/ 17850 h 357005"/>
                  <a:gd name="connsiteX33" fmla="*/ 190403 w 357005"/>
                  <a:gd name="connsiteY33" fmla="*/ 23800 h 357005"/>
                  <a:gd name="connsiteX34" fmla="*/ 156190 w 357005"/>
                  <a:gd name="connsiteY34" fmla="*/ 0 h 357005"/>
                  <a:gd name="connsiteX35" fmla="*/ 119002 w 357005"/>
                  <a:gd name="connsiteY35" fmla="*/ 37188 h 357005"/>
                  <a:gd name="connsiteX36" fmla="*/ 121977 w 357005"/>
                  <a:gd name="connsiteY36" fmla="*/ 52063 h 357005"/>
                  <a:gd name="connsiteX37" fmla="*/ 89251 w 357005"/>
                  <a:gd name="connsiteY37" fmla="*/ 75864 h 357005"/>
                  <a:gd name="connsiteX38" fmla="*/ 52063 w 357005"/>
                  <a:gd name="connsiteY38" fmla="*/ 59501 h 357005"/>
                  <a:gd name="connsiteX39" fmla="*/ 0 w 357005"/>
                  <a:gd name="connsiteY39" fmla="*/ 111564 h 357005"/>
                  <a:gd name="connsiteX40" fmla="*/ 52063 w 357005"/>
                  <a:gd name="connsiteY40" fmla="*/ 163627 h 357005"/>
                  <a:gd name="connsiteX41" fmla="*/ 86276 w 357005"/>
                  <a:gd name="connsiteY41" fmla="*/ 150240 h 357005"/>
                  <a:gd name="connsiteX42" fmla="*/ 105614 w 357005"/>
                  <a:gd name="connsiteY42" fmla="*/ 166602 h 357005"/>
                  <a:gd name="connsiteX43" fmla="*/ 89251 w 357005"/>
                  <a:gd name="connsiteY43" fmla="*/ 214203 h 357005"/>
                  <a:gd name="connsiteX44" fmla="*/ 101151 w 357005"/>
                  <a:gd name="connsiteY44" fmla="*/ 257341 h 357005"/>
                  <a:gd name="connsiteX45" fmla="*/ 75864 w 357005"/>
                  <a:gd name="connsiteY45" fmla="*/ 276679 h 357005"/>
                  <a:gd name="connsiteX46" fmla="*/ 50576 w 357005"/>
                  <a:gd name="connsiteY46" fmla="*/ 267754 h 357005"/>
                  <a:gd name="connsiteX47" fmla="*/ 14875 w 357005"/>
                  <a:gd name="connsiteY47" fmla="*/ 304942 h 357005"/>
                  <a:gd name="connsiteX48" fmla="*/ 52063 w 357005"/>
                  <a:gd name="connsiteY48" fmla="*/ 342130 h 357005"/>
                  <a:gd name="connsiteX49" fmla="*/ 89251 w 357005"/>
                  <a:gd name="connsiteY49" fmla="*/ 304942 h 357005"/>
                  <a:gd name="connsiteX50" fmla="*/ 86276 w 357005"/>
                  <a:gd name="connsiteY50" fmla="*/ 288579 h 357005"/>
                  <a:gd name="connsiteX51" fmla="*/ 111564 w 357005"/>
                  <a:gd name="connsiteY51" fmla="*/ 269241 h 357005"/>
                  <a:gd name="connsiteX52" fmla="*/ 172552 w 357005"/>
                  <a:gd name="connsiteY52" fmla="*/ 296017 h 357005"/>
                  <a:gd name="connsiteX53" fmla="*/ 235028 w 357005"/>
                  <a:gd name="connsiteY53" fmla="*/ 266266 h 357005"/>
                  <a:gd name="connsiteX54" fmla="*/ 272216 w 357005"/>
                  <a:gd name="connsiteY54" fmla="*/ 291554 h 357005"/>
                  <a:gd name="connsiteX55" fmla="*/ 267754 w 357005"/>
                  <a:gd name="connsiteY55" fmla="*/ 312379 h 357005"/>
                  <a:gd name="connsiteX56" fmla="*/ 312379 w 357005"/>
                  <a:gd name="connsiteY56" fmla="*/ 357005 h 357005"/>
                  <a:gd name="connsiteX57" fmla="*/ 357005 w 357005"/>
                  <a:gd name="connsiteY57" fmla="*/ 312379 h 357005"/>
                  <a:gd name="connsiteX58" fmla="*/ 312379 w 357005"/>
                  <a:gd name="connsiteY58" fmla="*/ 267754 h 357005"/>
                  <a:gd name="connsiteX59" fmla="*/ 267754 w 357005"/>
                  <a:gd name="connsiteY59" fmla="*/ 81814 h 357005"/>
                  <a:gd name="connsiteX60" fmla="*/ 275191 w 357005"/>
                  <a:gd name="connsiteY60" fmla="*/ 74376 h 357005"/>
                  <a:gd name="connsiteX61" fmla="*/ 282629 w 357005"/>
                  <a:gd name="connsiteY61" fmla="*/ 81814 h 357005"/>
                  <a:gd name="connsiteX62" fmla="*/ 275191 w 357005"/>
                  <a:gd name="connsiteY62" fmla="*/ 89251 h 357005"/>
                  <a:gd name="connsiteX63" fmla="*/ 267754 w 357005"/>
                  <a:gd name="connsiteY63" fmla="*/ 81814 h 357005"/>
                  <a:gd name="connsiteX64" fmla="*/ 304942 w 357005"/>
                  <a:gd name="connsiteY64" fmla="*/ 133877 h 357005"/>
                  <a:gd name="connsiteX65" fmla="*/ 327255 w 357005"/>
                  <a:gd name="connsiteY65" fmla="*/ 156190 h 357005"/>
                  <a:gd name="connsiteX66" fmla="*/ 304942 w 357005"/>
                  <a:gd name="connsiteY66" fmla="*/ 178503 h 357005"/>
                  <a:gd name="connsiteX67" fmla="*/ 282629 w 357005"/>
                  <a:gd name="connsiteY67" fmla="*/ 156190 h 357005"/>
                  <a:gd name="connsiteX68" fmla="*/ 304942 w 357005"/>
                  <a:gd name="connsiteY68" fmla="*/ 133877 h 357005"/>
                  <a:gd name="connsiteX69" fmla="*/ 245441 w 357005"/>
                  <a:gd name="connsiteY69" fmla="*/ 14875 h 357005"/>
                  <a:gd name="connsiteX70" fmla="*/ 252879 w 357005"/>
                  <a:gd name="connsiteY70" fmla="*/ 22313 h 357005"/>
                  <a:gd name="connsiteX71" fmla="*/ 245441 w 357005"/>
                  <a:gd name="connsiteY71" fmla="*/ 29750 h 357005"/>
                  <a:gd name="connsiteX72" fmla="*/ 238003 w 357005"/>
                  <a:gd name="connsiteY72" fmla="*/ 22313 h 357005"/>
                  <a:gd name="connsiteX73" fmla="*/ 245441 w 357005"/>
                  <a:gd name="connsiteY73" fmla="*/ 14875 h 357005"/>
                  <a:gd name="connsiteX74" fmla="*/ 156190 w 357005"/>
                  <a:gd name="connsiteY74" fmla="*/ 14875 h 357005"/>
                  <a:gd name="connsiteX75" fmla="*/ 178503 w 357005"/>
                  <a:gd name="connsiteY75" fmla="*/ 37188 h 357005"/>
                  <a:gd name="connsiteX76" fmla="*/ 156190 w 357005"/>
                  <a:gd name="connsiteY76" fmla="*/ 59501 h 357005"/>
                  <a:gd name="connsiteX77" fmla="*/ 133877 w 357005"/>
                  <a:gd name="connsiteY77" fmla="*/ 37188 h 357005"/>
                  <a:gd name="connsiteX78" fmla="*/ 156190 w 357005"/>
                  <a:gd name="connsiteY78" fmla="*/ 14875 h 357005"/>
                  <a:gd name="connsiteX79" fmla="*/ 52063 w 357005"/>
                  <a:gd name="connsiteY79" fmla="*/ 327255 h 357005"/>
                  <a:gd name="connsiteX80" fmla="*/ 29750 w 357005"/>
                  <a:gd name="connsiteY80" fmla="*/ 304942 h 357005"/>
                  <a:gd name="connsiteX81" fmla="*/ 52063 w 357005"/>
                  <a:gd name="connsiteY81" fmla="*/ 282629 h 357005"/>
                  <a:gd name="connsiteX82" fmla="*/ 74376 w 357005"/>
                  <a:gd name="connsiteY82" fmla="*/ 304942 h 357005"/>
                  <a:gd name="connsiteX83" fmla="*/ 52063 w 357005"/>
                  <a:gd name="connsiteY83" fmla="*/ 327255 h 357005"/>
                  <a:gd name="connsiteX84" fmla="*/ 52063 w 357005"/>
                  <a:gd name="connsiteY84" fmla="*/ 148752 h 357005"/>
                  <a:gd name="connsiteX85" fmla="*/ 14875 w 357005"/>
                  <a:gd name="connsiteY85" fmla="*/ 111564 h 357005"/>
                  <a:gd name="connsiteX86" fmla="*/ 52063 w 357005"/>
                  <a:gd name="connsiteY86" fmla="*/ 74376 h 357005"/>
                  <a:gd name="connsiteX87" fmla="*/ 89251 w 357005"/>
                  <a:gd name="connsiteY87" fmla="*/ 111564 h 357005"/>
                  <a:gd name="connsiteX88" fmla="*/ 52063 w 357005"/>
                  <a:gd name="connsiteY88" fmla="*/ 148752 h 357005"/>
                  <a:gd name="connsiteX89" fmla="*/ 171065 w 357005"/>
                  <a:gd name="connsiteY89" fmla="*/ 282629 h 357005"/>
                  <a:gd name="connsiteX90" fmla="*/ 104126 w 357005"/>
                  <a:gd name="connsiteY90" fmla="*/ 215691 h 357005"/>
                  <a:gd name="connsiteX91" fmla="*/ 171065 w 357005"/>
                  <a:gd name="connsiteY91" fmla="*/ 148752 h 357005"/>
                  <a:gd name="connsiteX92" fmla="*/ 238003 w 357005"/>
                  <a:gd name="connsiteY92" fmla="*/ 215691 h 357005"/>
                  <a:gd name="connsiteX93" fmla="*/ 171065 w 357005"/>
                  <a:gd name="connsiteY93" fmla="*/ 282629 h 357005"/>
                  <a:gd name="connsiteX94" fmla="*/ 312379 w 357005"/>
                  <a:gd name="connsiteY94" fmla="*/ 342130 h 357005"/>
                  <a:gd name="connsiteX95" fmla="*/ 282629 w 357005"/>
                  <a:gd name="connsiteY95" fmla="*/ 312379 h 357005"/>
                  <a:gd name="connsiteX96" fmla="*/ 312379 w 357005"/>
                  <a:gd name="connsiteY96" fmla="*/ 282629 h 357005"/>
                  <a:gd name="connsiteX97" fmla="*/ 342130 w 357005"/>
                  <a:gd name="connsiteY97" fmla="*/ 312379 h 357005"/>
                  <a:gd name="connsiteX98" fmla="*/ 312379 w 357005"/>
                  <a:gd name="connsiteY98" fmla="*/ 342130 h 3570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</a:cxnLst>
                <a:rect l="l" t="t" r="r" b="b"/>
                <a:pathLst>
                  <a:path w="357005" h="357005">
                    <a:moveTo>
                      <a:pt x="312379" y="267754"/>
                    </a:moveTo>
                    <a:cubicBezTo>
                      <a:pt x="300479" y="267754"/>
                      <a:pt x="288579" y="273704"/>
                      <a:pt x="279654" y="281141"/>
                    </a:cubicBezTo>
                    <a:lnTo>
                      <a:pt x="242466" y="255854"/>
                    </a:lnTo>
                    <a:cubicBezTo>
                      <a:pt x="248416" y="243953"/>
                      <a:pt x="252879" y="230566"/>
                      <a:pt x="252879" y="215691"/>
                    </a:cubicBezTo>
                    <a:cubicBezTo>
                      <a:pt x="252879" y="206765"/>
                      <a:pt x="251391" y="197840"/>
                      <a:pt x="248416" y="188915"/>
                    </a:cubicBezTo>
                    <a:lnTo>
                      <a:pt x="275191" y="177015"/>
                    </a:lnTo>
                    <a:cubicBezTo>
                      <a:pt x="282629" y="185940"/>
                      <a:pt x="293042" y="193378"/>
                      <a:pt x="304942" y="193378"/>
                    </a:cubicBezTo>
                    <a:cubicBezTo>
                      <a:pt x="325767" y="193378"/>
                      <a:pt x="342130" y="177015"/>
                      <a:pt x="342130" y="156190"/>
                    </a:cubicBezTo>
                    <a:cubicBezTo>
                      <a:pt x="342130" y="135364"/>
                      <a:pt x="325767" y="119002"/>
                      <a:pt x="304942" y="119002"/>
                    </a:cubicBezTo>
                    <a:cubicBezTo>
                      <a:pt x="303454" y="119002"/>
                      <a:pt x="300479" y="119002"/>
                      <a:pt x="298992" y="119002"/>
                    </a:cubicBezTo>
                    <a:lnTo>
                      <a:pt x="290067" y="98176"/>
                    </a:lnTo>
                    <a:cubicBezTo>
                      <a:pt x="294529" y="93714"/>
                      <a:pt x="297504" y="87764"/>
                      <a:pt x="297504" y="81814"/>
                    </a:cubicBezTo>
                    <a:cubicBezTo>
                      <a:pt x="297504" y="69913"/>
                      <a:pt x="287092" y="59501"/>
                      <a:pt x="275191" y="59501"/>
                    </a:cubicBezTo>
                    <a:cubicBezTo>
                      <a:pt x="263291" y="59501"/>
                      <a:pt x="252879" y="69913"/>
                      <a:pt x="252879" y="81814"/>
                    </a:cubicBezTo>
                    <a:cubicBezTo>
                      <a:pt x="252879" y="93714"/>
                      <a:pt x="263291" y="104126"/>
                      <a:pt x="275191" y="104126"/>
                    </a:cubicBezTo>
                    <a:cubicBezTo>
                      <a:pt x="275191" y="104126"/>
                      <a:pt x="276679" y="104126"/>
                      <a:pt x="276679" y="104126"/>
                    </a:cubicBezTo>
                    <a:lnTo>
                      <a:pt x="285604" y="124952"/>
                    </a:lnTo>
                    <a:cubicBezTo>
                      <a:pt x="275191" y="132389"/>
                      <a:pt x="267754" y="142802"/>
                      <a:pt x="267754" y="156190"/>
                    </a:cubicBezTo>
                    <a:cubicBezTo>
                      <a:pt x="267754" y="159165"/>
                      <a:pt x="267754" y="162140"/>
                      <a:pt x="269241" y="163627"/>
                    </a:cubicBezTo>
                    <a:lnTo>
                      <a:pt x="242466" y="175527"/>
                    </a:lnTo>
                    <a:cubicBezTo>
                      <a:pt x="229078" y="150240"/>
                      <a:pt x="202303" y="133877"/>
                      <a:pt x="171065" y="133877"/>
                    </a:cubicBezTo>
                    <a:cubicBezTo>
                      <a:pt x="148752" y="133877"/>
                      <a:pt x="129414" y="142802"/>
                      <a:pt x="114539" y="156190"/>
                    </a:cubicBezTo>
                    <a:lnTo>
                      <a:pt x="95201" y="139827"/>
                    </a:lnTo>
                    <a:cubicBezTo>
                      <a:pt x="101151" y="132389"/>
                      <a:pt x="104126" y="121977"/>
                      <a:pt x="104126" y="111564"/>
                    </a:cubicBezTo>
                    <a:cubicBezTo>
                      <a:pt x="104126" y="102639"/>
                      <a:pt x="101151" y="95201"/>
                      <a:pt x="98176" y="87764"/>
                    </a:cubicBezTo>
                    <a:lnTo>
                      <a:pt x="130902" y="63963"/>
                    </a:lnTo>
                    <a:cubicBezTo>
                      <a:pt x="136852" y="69913"/>
                      <a:pt x="145777" y="74376"/>
                      <a:pt x="156190" y="74376"/>
                    </a:cubicBezTo>
                    <a:cubicBezTo>
                      <a:pt x="175527" y="74376"/>
                      <a:pt x="191890" y="58013"/>
                      <a:pt x="193378" y="38676"/>
                    </a:cubicBezTo>
                    <a:lnTo>
                      <a:pt x="226103" y="32725"/>
                    </a:lnTo>
                    <a:cubicBezTo>
                      <a:pt x="229078" y="40163"/>
                      <a:pt x="236516" y="44626"/>
                      <a:pt x="245441" y="44626"/>
                    </a:cubicBezTo>
                    <a:cubicBezTo>
                      <a:pt x="257341" y="44626"/>
                      <a:pt x="267754" y="34213"/>
                      <a:pt x="267754" y="22313"/>
                    </a:cubicBezTo>
                    <a:cubicBezTo>
                      <a:pt x="267754" y="10413"/>
                      <a:pt x="257341" y="0"/>
                      <a:pt x="245441" y="0"/>
                    </a:cubicBezTo>
                    <a:cubicBezTo>
                      <a:pt x="235028" y="0"/>
                      <a:pt x="226103" y="7438"/>
                      <a:pt x="223128" y="17850"/>
                    </a:cubicBezTo>
                    <a:lnTo>
                      <a:pt x="190403" y="23800"/>
                    </a:lnTo>
                    <a:cubicBezTo>
                      <a:pt x="185940" y="10413"/>
                      <a:pt x="172552" y="0"/>
                      <a:pt x="156190" y="0"/>
                    </a:cubicBezTo>
                    <a:cubicBezTo>
                      <a:pt x="135364" y="0"/>
                      <a:pt x="119002" y="16363"/>
                      <a:pt x="119002" y="37188"/>
                    </a:cubicBezTo>
                    <a:cubicBezTo>
                      <a:pt x="119002" y="43138"/>
                      <a:pt x="120489" y="47601"/>
                      <a:pt x="121977" y="52063"/>
                    </a:cubicBezTo>
                    <a:lnTo>
                      <a:pt x="89251" y="75864"/>
                    </a:lnTo>
                    <a:cubicBezTo>
                      <a:pt x="80326" y="65451"/>
                      <a:pt x="66938" y="59501"/>
                      <a:pt x="52063" y="59501"/>
                    </a:cubicBezTo>
                    <a:cubicBezTo>
                      <a:pt x="23800" y="59501"/>
                      <a:pt x="0" y="83301"/>
                      <a:pt x="0" y="111564"/>
                    </a:cubicBezTo>
                    <a:cubicBezTo>
                      <a:pt x="0" y="139827"/>
                      <a:pt x="23800" y="163627"/>
                      <a:pt x="52063" y="163627"/>
                    </a:cubicBezTo>
                    <a:cubicBezTo>
                      <a:pt x="65451" y="163627"/>
                      <a:pt x="77351" y="159165"/>
                      <a:pt x="86276" y="150240"/>
                    </a:cubicBezTo>
                    <a:lnTo>
                      <a:pt x="105614" y="166602"/>
                    </a:lnTo>
                    <a:cubicBezTo>
                      <a:pt x="95201" y="179990"/>
                      <a:pt x="89251" y="196353"/>
                      <a:pt x="89251" y="214203"/>
                    </a:cubicBezTo>
                    <a:cubicBezTo>
                      <a:pt x="89251" y="230566"/>
                      <a:pt x="93714" y="243953"/>
                      <a:pt x="101151" y="257341"/>
                    </a:cubicBezTo>
                    <a:lnTo>
                      <a:pt x="75864" y="276679"/>
                    </a:lnTo>
                    <a:cubicBezTo>
                      <a:pt x="69913" y="270729"/>
                      <a:pt x="60988" y="267754"/>
                      <a:pt x="50576" y="267754"/>
                    </a:cubicBezTo>
                    <a:cubicBezTo>
                      <a:pt x="31238" y="267754"/>
                      <a:pt x="14875" y="284117"/>
                      <a:pt x="14875" y="304942"/>
                    </a:cubicBezTo>
                    <a:cubicBezTo>
                      <a:pt x="14875" y="325767"/>
                      <a:pt x="31238" y="342130"/>
                      <a:pt x="52063" y="342130"/>
                    </a:cubicBezTo>
                    <a:cubicBezTo>
                      <a:pt x="72889" y="342130"/>
                      <a:pt x="89251" y="325767"/>
                      <a:pt x="89251" y="304942"/>
                    </a:cubicBezTo>
                    <a:cubicBezTo>
                      <a:pt x="89251" y="298992"/>
                      <a:pt x="87764" y="294529"/>
                      <a:pt x="86276" y="288579"/>
                    </a:cubicBezTo>
                    <a:lnTo>
                      <a:pt x="111564" y="269241"/>
                    </a:lnTo>
                    <a:cubicBezTo>
                      <a:pt x="126439" y="285604"/>
                      <a:pt x="148752" y="296017"/>
                      <a:pt x="172552" y="296017"/>
                    </a:cubicBezTo>
                    <a:cubicBezTo>
                      <a:pt x="197840" y="296017"/>
                      <a:pt x="220153" y="284117"/>
                      <a:pt x="235028" y="266266"/>
                    </a:cubicBezTo>
                    <a:lnTo>
                      <a:pt x="272216" y="291554"/>
                    </a:lnTo>
                    <a:cubicBezTo>
                      <a:pt x="269241" y="298992"/>
                      <a:pt x="267754" y="306429"/>
                      <a:pt x="267754" y="312379"/>
                    </a:cubicBezTo>
                    <a:cubicBezTo>
                      <a:pt x="267754" y="337667"/>
                      <a:pt x="287092" y="357005"/>
                      <a:pt x="312379" y="357005"/>
                    </a:cubicBezTo>
                    <a:cubicBezTo>
                      <a:pt x="337667" y="357005"/>
                      <a:pt x="357005" y="337667"/>
                      <a:pt x="357005" y="312379"/>
                    </a:cubicBezTo>
                    <a:cubicBezTo>
                      <a:pt x="357005" y="287092"/>
                      <a:pt x="337667" y="267754"/>
                      <a:pt x="312379" y="267754"/>
                    </a:cubicBezTo>
                    <a:close/>
                    <a:moveTo>
                      <a:pt x="267754" y="81814"/>
                    </a:moveTo>
                    <a:cubicBezTo>
                      <a:pt x="267754" y="77351"/>
                      <a:pt x="270729" y="74376"/>
                      <a:pt x="275191" y="74376"/>
                    </a:cubicBezTo>
                    <a:cubicBezTo>
                      <a:pt x="279654" y="74376"/>
                      <a:pt x="282629" y="77351"/>
                      <a:pt x="282629" y="81814"/>
                    </a:cubicBezTo>
                    <a:cubicBezTo>
                      <a:pt x="282629" y="86276"/>
                      <a:pt x="279654" y="89251"/>
                      <a:pt x="275191" y="89251"/>
                    </a:cubicBezTo>
                    <a:cubicBezTo>
                      <a:pt x="270729" y="89251"/>
                      <a:pt x="267754" y="86276"/>
                      <a:pt x="267754" y="81814"/>
                    </a:cubicBezTo>
                    <a:close/>
                    <a:moveTo>
                      <a:pt x="304942" y="133877"/>
                    </a:moveTo>
                    <a:cubicBezTo>
                      <a:pt x="316842" y="133877"/>
                      <a:pt x="327255" y="144290"/>
                      <a:pt x="327255" y="156190"/>
                    </a:cubicBezTo>
                    <a:cubicBezTo>
                      <a:pt x="327255" y="168090"/>
                      <a:pt x="316842" y="178503"/>
                      <a:pt x="304942" y="178503"/>
                    </a:cubicBezTo>
                    <a:cubicBezTo>
                      <a:pt x="293042" y="178503"/>
                      <a:pt x="282629" y="168090"/>
                      <a:pt x="282629" y="156190"/>
                    </a:cubicBezTo>
                    <a:cubicBezTo>
                      <a:pt x="282629" y="144290"/>
                      <a:pt x="293042" y="133877"/>
                      <a:pt x="304942" y="133877"/>
                    </a:cubicBezTo>
                    <a:close/>
                    <a:moveTo>
                      <a:pt x="245441" y="14875"/>
                    </a:moveTo>
                    <a:cubicBezTo>
                      <a:pt x="249903" y="14875"/>
                      <a:pt x="252879" y="17850"/>
                      <a:pt x="252879" y="22313"/>
                    </a:cubicBezTo>
                    <a:cubicBezTo>
                      <a:pt x="252879" y="26775"/>
                      <a:pt x="249903" y="29750"/>
                      <a:pt x="245441" y="29750"/>
                    </a:cubicBezTo>
                    <a:cubicBezTo>
                      <a:pt x="240978" y="29750"/>
                      <a:pt x="238003" y="26775"/>
                      <a:pt x="238003" y="22313"/>
                    </a:cubicBezTo>
                    <a:cubicBezTo>
                      <a:pt x="238003" y="17850"/>
                      <a:pt x="240978" y="14875"/>
                      <a:pt x="245441" y="14875"/>
                    </a:cubicBezTo>
                    <a:close/>
                    <a:moveTo>
                      <a:pt x="156190" y="14875"/>
                    </a:moveTo>
                    <a:cubicBezTo>
                      <a:pt x="168090" y="14875"/>
                      <a:pt x="178503" y="25288"/>
                      <a:pt x="178503" y="37188"/>
                    </a:cubicBezTo>
                    <a:cubicBezTo>
                      <a:pt x="178503" y="49088"/>
                      <a:pt x="168090" y="59501"/>
                      <a:pt x="156190" y="59501"/>
                    </a:cubicBezTo>
                    <a:cubicBezTo>
                      <a:pt x="144290" y="59501"/>
                      <a:pt x="133877" y="49088"/>
                      <a:pt x="133877" y="37188"/>
                    </a:cubicBezTo>
                    <a:cubicBezTo>
                      <a:pt x="133877" y="25288"/>
                      <a:pt x="144290" y="14875"/>
                      <a:pt x="156190" y="14875"/>
                    </a:cubicBezTo>
                    <a:close/>
                    <a:moveTo>
                      <a:pt x="52063" y="327255"/>
                    </a:moveTo>
                    <a:cubicBezTo>
                      <a:pt x="40163" y="327255"/>
                      <a:pt x="29750" y="316842"/>
                      <a:pt x="29750" y="304942"/>
                    </a:cubicBezTo>
                    <a:cubicBezTo>
                      <a:pt x="29750" y="293042"/>
                      <a:pt x="40163" y="282629"/>
                      <a:pt x="52063" y="282629"/>
                    </a:cubicBezTo>
                    <a:cubicBezTo>
                      <a:pt x="63963" y="282629"/>
                      <a:pt x="74376" y="293042"/>
                      <a:pt x="74376" y="304942"/>
                    </a:cubicBezTo>
                    <a:cubicBezTo>
                      <a:pt x="74376" y="316842"/>
                      <a:pt x="63963" y="327255"/>
                      <a:pt x="52063" y="327255"/>
                    </a:cubicBezTo>
                    <a:close/>
                    <a:moveTo>
                      <a:pt x="52063" y="148752"/>
                    </a:moveTo>
                    <a:cubicBezTo>
                      <a:pt x="31238" y="148752"/>
                      <a:pt x="14875" y="132389"/>
                      <a:pt x="14875" y="111564"/>
                    </a:cubicBezTo>
                    <a:cubicBezTo>
                      <a:pt x="14875" y="90739"/>
                      <a:pt x="31238" y="74376"/>
                      <a:pt x="52063" y="74376"/>
                    </a:cubicBezTo>
                    <a:cubicBezTo>
                      <a:pt x="72889" y="74376"/>
                      <a:pt x="89251" y="90739"/>
                      <a:pt x="89251" y="111564"/>
                    </a:cubicBezTo>
                    <a:cubicBezTo>
                      <a:pt x="89251" y="132389"/>
                      <a:pt x="72889" y="148752"/>
                      <a:pt x="52063" y="148752"/>
                    </a:cubicBezTo>
                    <a:close/>
                    <a:moveTo>
                      <a:pt x="171065" y="282629"/>
                    </a:moveTo>
                    <a:cubicBezTo>
                      <a:pt x="133877" y="282629"/>
                      <a:pt x="104126" y="252879"/>
                      <a:pt x="104126" y="215691"/>
                    </a:cubicBezTo>
                    <a:cubicBezTo>
                      <a:pt x="104126" y="178503"/>
                      <a:pt x="133877" y="148752"/>
                      <a:pt x="171065" y="148752"/>
                    </a:cubicBezTo>
                    <a:cubicBezTo>
                      <a:pt x="208253" y="148752"/>
                      <a:pt x="238003" y="178503"/>
                      <a:pt x="238003" y="215691"/>
                    </a:cubicBezTo>
                    <a:cubicBezTo>
                      <a:pt x="238003" y="252879"/>
                      <a:pt x="208253" y="282629"/>
                      <a:pt x="171065" y="282629"/>
                    </a:cubicBezTo>
                    <a:close/>
                    <a:moveTo>
                      <a:pt x="312379" y="342130"/>
                    </a:moveTo>
                    <a:cubicBezTo>
                      <a:pt x="296017" y="342130"/>
                      <a:pt x="282629" y="328742"/>
                      <a:pt x="282629" y="312379"/>
                    </a:cubicBezTo>
                    <a:cubicBezTo>
                      <a:pt x="282629" y="296017"/>
                      <a:pt x="296017" y="282629"/>
                      <a:pt x="312379" y="282629"/>
                    </a:cubicBezTo>
                    <a:cubicBezTo>
                      <a:pt x="328742" y="282629"/>
                      <a:pt x="342130" y="296017"/>
                      <a:pt x="342130" y="312379"/>
                    </a:cubicBezTo>
                    <a:cubicBezTo>
                      <a:pt x="342130" y="328742"/>
                      <a:pt x="328742" y="342130"/>
                      <a:pt x="312379" y="342130"/>
                    </a:cubicBezTo>
                    <a:close/>
                  </a:path>
                </a:pathLst>
              </a:custGeom>
              <a:grpFill/>
              <a:ln w="1468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283702DD-CED5-B763-A91B-F80DA5755B9E}"/>
              </a:ext>
            </a:extLst>
          </p:cNvPr>
          <p:cNvGrpSpPr/>
          <p:nvPr/>
        </p:nvGrpSpPr>
        <p:grpSpPr>
          <a:xfrm>
            <a:off x="6759525" y="773244"/>
            <a:ext cx="4981803" cy="230216"/>
            <a:chOff x="3577050" y="595426"/>
            <a:chExt cx="4981803" cy="230216"/>
          </a:xfrm>
        </p:grpSpPr>
        <p:sp>
          <p:nvSpPr>
            <p:cNvPr id="226" name="文本框 225">
              <a:extLst>
                <a:ext uri="{FF2B5EF4-FFF2-40B4-BE49-F238E27FC236}">
                  <a16:creationId xmlns:a16="http://schemas.microsoft.com/office/drawing/2014/main" id="{762417F5-0C39-31EF-80EC-6C66036384B7}"/>
                </a:ext>
              </a:extLst>
            </p:cNvPr>
            <p:cNvSpPr txBox="1"/>
            <p:nvPr/>
          </p:nvSpPr>
          <p:spPr>
            <a:xfrm>
              <a:off x="3577050" y="595426"/>
              <a:ext cx="1490250" cy="230216"/>
            </a:xfrm>
            <a:prstGeom prst="rect">
              <a:avLst/>
            </a:prstGeom>
            <a:noFill/>
            <a:effectLst/>
          </p:spPr>
          <p:txBody>
            <a:bodyPr wrap="square" lIns="60350" tIns="30175" rIns="60350" bIns="30175">
              <a:spAutoFit/>
            </a:bodyPr>
            <a:lstStyle>
              <a:defPPr>
                <a:defRPr lang="zh-CN"/>
              </a:defPPr>
              <a:lvl1pPr algn="ctr">
                <a:defRPr sz="1100" b="1">
                  <a:solidFill>
                    <a:schemeClr val="tx1">
                      <a:lumMod val="25000"/>
                      <a:lumOff val="75000"/>
                    </a:schemeClr>
                  </a:solidFill>
                  <a:effectLst/>
                  <a:latin typeface="+mj-ea"/>
                  <a:ea typeface="+mj-ea"/>
                </a:defRPr>
              </a:lvl1pPr>
            </a:lstStyle>
            <a:p>
              <a:r>
                <a:rPr lang="zh-CN" altLang="en-US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研究背景与现状</a:t>
              </a:r>
            </a:p>
          </p:txBody>
        </p:sp>
        <p:sp>
          <p:nvSpPr>
            <p:cNvPr id="227" name="文本框 226">
              <a:extLst>
                <a:ext uri="{FF2B5EF4-FFF2-40B4-BE49-F238E27FC236}">
                  <a16:creationId xmlns:a16="http://schemas.microsoft.com/office/drawing/2014/main" id="{62AB75F2-5AFD-8E5D-D74C-5AF1E27598FB}"/>
                </a:ext>
              </a:extLst>
            </p:cNvPr>
            <p:cNvSpPr txBox="1"/>
            <p:nvPr/>
          </p:nvSpPr>
          <p:spPr>
            <a:xfrm>
              <a:off x="4740901" y="595426"/>
              <a:ext cx="1490250" cy="230216"/>
            </a:xfrm>
            <a:prstGeom prst="rect">
              <a:avLst/>
            </a:prstGeom>
            <a:noFill/>
            <a:effectLst/>
          </p:spPr>
          <p:txBody>
            <a:bodyPr wrap="square" lIns="60350" tIns="30175" rIns="60350" bIns="30175">
              <a:spAutoFit/>
            </a:bodyPr>
            <a:lstStyle>
              <a:defPPr>
                <a:defRPr lang="zh-CN"/>
              </a:defPPr>
              <a:lvl1pPr algn="ctr">
                <a:defRPr sz="1100" b="1">
                  <a:solidFill>
                    <a:schemeClr val="tx1">
                      <a:lumMod val="25000"/>
                      <a:lumOff val="75000"/>
                    </a:schemeClr>
                  </a:solidFill>
                  <a:effectLst/>
                  <a:latin typeface="+mj-ea"/>
                  <a:ea typeface="+mj-ea"/>
                </a:defRPr>
              </a:lvl1pPr>
            </a:lstStyle>
            <a:p>
              <a:r>
                <a:rPr lang="zh-CN" altLang="en-US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研究内容与方法</a:t>
              </a:r>
            </a:p>
          </p:txBody>
        </p:sp>
        <p:sp>
          <p:nvSpPr>
            <p:cNvPr id="229" name="文本框 228">
              <a:extLst>
                <a:ext uri="{FF2B5EF4-FFF2-40B4-BE49-F238E27FC236}">
                  <a16:creationId xmlns:a16="http://schemas.microsoft.com/office/drawing/2014/main" id="{50DF5FF5-23DB-AA15-0DD0-5554FE4AC7D7}"/>
                </a:ext>
              </a:extLst>
            </p:cNvPr>
            <p:cNvSpPr txBox="1"/>
            <p:nvPr/>
          </p:nvSpPr>
          <p:spPr>
            <a:xfrm>
              <a:off x="5904752" y="595426"/>
              <a:ext cx="1490250" cy="230216"/>
            </a:xfrm>
            <a:prstGeom prst="rect">
              <a:avLst/>
            </a:prstGeom>
            <a:noFill/>
            <a:effectLst/>
          </p:spPr>
          <p:txBody>
            <a:bodyPr wrap="square" lIns="60350" tIns="30175" rIns="60350" bIns="30175">
              <a:spAutoFit/>
            </a:bodyPr>
            <a:lstStyle>
              <a:defPPr>
                <a:defRPr lang="zh-CN"/>
              </a:defPPr>
              <a:lvl1pPr algn="ctr">
                <a:defRPr sz="1100" b="1">
                  <a:gradFill>
                    <a:gsLst>
                      <a:gs pos="100000">
                        <a:srgbClr val="006479"/>
                      </a:gs>
                      <a:gs pos="0">
                        <a:schemeClr val="accent1">
                          <a:lumMod val="90000"/>
                          <a:lumOff val="10000"/>
                        </a:schemeClr>
                      </a:gs>
                      <a:gs pos="69000">
                        <a:srgbClr val="008780"/>
                      </a:gs>
                    </a:gsLst>
                    <a:lin ang="5400000" scaled="1"/>
                  </a:gradFill>
                  <a:effectLst>
                    <a:outerShdw blurRad="63500" dist="25400" dir="2700007" algn="t" rotWithShape="0">
                      <a:srgbClr val="006479">
                        <a:alpha val="15000"/>
                      </a:srgbClr>
                    </a:outerShdw>
                  </a:effectLst>
                  <a:latin typeface="+mj-ea"/>
                  <a:ea typeface="+mj-ea"/>
                </a:defRPr>
              </a:lvl1pPr>
            </a:lstStyle>
            <a:p>
              <a:r>
                <a:rPr lang="zh-CN" altLang="en-US" dirty="0">
                  <a:gradFill>
                    <a:gsLst>
                      <a:gs pos="100000">
                        <a:schemeClr val="accent1"/>
                      </a:gs>
                      <a:gs pos="0">
                        <a:schemeClr val="accent1">
                          <a:lumMod val="90000"/>
                          <a:lumOff val="10000"/>
                        </a:schemeClr>
                      </a:gs>
                      <a:gs pos="69000">
                        <a:schemeClr val="accent2"/>
                      </a:gs>
                    </a:gsLst>
                    <a:lin ang="5400000" scaled="1"/>
                  </a:gra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研究成果及应用</a:t>
              </a:r>
            </a:p>
          </p:txBody>
        </p:sp>
        <p:sp>
          <p:nvSpPr>
            <p:cNvPr id="231" name="文本框 230">
              <a:extLst>
                <a:ext uri="{FF2B5EF4-FFF2-40B4-BE49-F238E27FC236}">
                  <a16:creationId xmlns:a16="http://schemas.microsoft.com/office/drawing/2014/main" id="{B4703152-B8C1-19EF-F9AF-0F1FE276B09C}"/>
                </a:ext>
              </a:extLst>
            </p:cNvPr>
            <p:cNvSpPr txBox="1"/>
            <p:nvPr/>
          </p:nvSpPr>
          <p:spPr>
            <a:xfrm>
              <a:off x="7068603" y="595426"/>
              <a:ext cx="1490250" cy="230216"/>
            </a:xfrm>
            <a:prstGeom prst="rect">
              <a:avLst/>
            </a:prstGeom>
            <a:noFill/>
            <a:effectLst/>
          </p:spPr>
          <p:txBody>
            <a:bodyPr wrap="square" lIns="60350" tIns="30175" rIns="60350" bIns="30175">
              <a:spAutoFit/>
            </a:bodyPr>
            <a:lstStyle>
              <a:defPPr>
                <a:defRPr lang="zh-CN"/>
              </a:defPPr>
              <a:lvl1pPr algn="ctr">
                <a:defRPr sz="1100" b="1">
                  <a:solidFill>
                    <a:schemeClr val="tx1">
                      <a:lumMod val="25000"/>
                      <a:lumOff val="75000"/>
                    </a:schemeClr>
                  </a:solidFill>
                  <a:effectLst/>
                  <a:latin typeface="+mj-ea"/>
                  <a:ea typeface="+mj-ea"/>
                </a:defRPr>
              </a:lvl1pPr>
            </a:lstStyle>
            <a:p>
              <a:r>
                <a:rPr lang="zh-CN" altLang="en-US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论文结论及展望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088989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8780">
                <a:lumMod val="2000"/>
                <a:lumOff val="98000"/>
              </a:srgbClr>
            </a:gs>
            <a:gs pos="100000">
              <a:srgbClr val="008780">
                <a:lumMod val="2000"/>
                <a:lumOff val="98000"/>
              </a:srgbClr>
            </a:gs>
            <a:gs pos="55000">
              <a:schemeClr val="bg1">
                <a:alpha val="0"/>
              </a:schemeClr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9" name="图片 1058" descr="建筑的摆设布局&#10;&#10;描述已自动生成">
            <a:extLst>
              <a:ext uri="{FF2B5EF4-FFF2-40B4-BE49-F238E27FC236}">
                <a16:creationId xmlns:a16="http://schemas.microsoft.com/office/drawing/2014/main" id="{0F16B558-D0B5-96CD-EEC4-D4CCEAD61D52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FilmGrain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64" y="4426"/>
            <a:ext cx="5021377" cy="6849148"/>
          </a:xfrm>
          <a:custGeom>
            <a:avLst/>
            <a:gdLst>
              <a:gd name="connsiteX0" fmla="*/ 0 w 5021377"/>
              <a:gd name="connsiteY0" fmla="*/ 0 h 6849148"/>
              <a:gd name="connsiteX1" fmla="*/ 4957220 w 5021377"/>
              <a:gd name="connsiteY1" fmla="*/ 0 h 6849148"/>
              <a:gd name="connsiteX2" fmla="*/ 4956246 w 5021377"/>
              <a:gd name="connsiteY2" fmla="*/ 2464 h 6849148"/>
              <a:gd name="connsiteX3" fmla="*/ 4543939 w 5021377"/>
              <a:gd name="connsiteY3" fmla="*/ 1572496 h 6849148"/>
              <a:gd name="connsiteX4" fmla="*/ 5015671 w 5021377"/>
              <a:gd name="connsiteY4" fmla="*/ 4791419 h 6849148"/>
              <a:gd name="connsiteX5" fmla="*/ 4461523 w 5021377"/>
              <a:gd name="connsiteY5" fmla="*/ 6736004 h 6849148"/>
              <a:gd name="connsiteX6" fmla="*/ 4424267 w 5021377"/>
              <a:gd name="connsiteY6" fmla="*/ 6847553 h 6849148"/>
              <a:gd name="connsiteX7" fmla="*/ 4364964 w 5021377"/>
              <a:gd name="connsiteY7" fmla="*/ 6849148 h 6849148"/>
              <a:gd name="connsiteX8" fmla="*/ 3398574 w 5021377"/>
              <a:gd name="connsiteY8" fmla="*/ 6849148 h 6849148"/>
              <a:gd name="connsiteX9" fmla="*/ 0 w 5021377"/>
              <a:gd name="connsiteY9" fmla="*/ 6849148 h 68491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021377" h="6849148">
                <a:moveTo>
                  <a:pt x="0" y="0"/>
                </a:moveTo>
                <a:lnTo>
                  <a:pt x="4957220" y="0"/>
                </a:lnTo>
                <a:lnTo>
                  <a:pt x="4956246" y="2464"/>
                </a:lnTo>
                <a:cubicBezTo>
                  <a:pt x="4757169" y="524442"/>
                  <a:pt x="4589858" y="1047123"/>
                  <a:pt x="4543939" y="1572496"/>
                </a:cubicBezTo>
                <a:cubicBezTo>
                  <a:pt x="4450639" y="2639915"/>
                  <a:pt x="5087800" y="3618043"/>
                  <a:pt x="5015671" y="4791419"/>
                </a:cubicBezTo>
                <a:cubicBezTo>
                  <a:pt x="4984608" y="5296750"/>
                  <a:pt x="4695814" y="6051868"/>
                  <a:pt x="4461523" y="6736004"/>
                </a:cubicBezTo>
                <a:lnTo>
                  <a:pt x="4424267" y="6847553"/>
                </a:lnTo>
                <a:lnTo>
                  <a:pt x="4364964" y="6849148"/>
                </a:lnTo>
                <a:lnTo>
                  <a:pt x="3398574" y="6849148"/>
                </a:lnTo>
                <a:lnTo>
                  <a:pt x="0" y="6849148"/>
                </a:lnTo>
                <a:close/>
              </a:path>
            </a:pathLst>
          </a:custGeom>
        </p:spPr>
      </p:pic>
      <p:pic>
        <p:nvPicPr>
          <p:cNvPr id="1070" name="Picture 1067">
            <a:extLst>
              <a:ext uri="{FF2B5EF4-FFF2-40B4-BE49-F238E27FC236}">
                <a16:creationId xmlns:a16="http://schemas.microsoft.com/office/drawing/2014/main" id="{E0254C2C-22AC-622D-5E6D-85D512BA06BC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5023104" cy="6858000"/>
          </a:xfrm>
          <a:prstGeom prst="rect">
            <a:avLst/>
          </a:prstGeom>
        </p:spPr>
      </p:pic>
      <p:sp>
        <p:nvSpPr>
          <p:cNvPr id="1046" name="任意多边形: 形状 1045">
            <a:extLst>
              <a:ext uri="{FF2B5EF4-FFF2-40B4-BE49-F238E27FC236}">
                <a16:creationId xmlns:a16="http://schemas.microsoft.com/office/drawing/2014/main" id="{CB0E3F50-DF3B-67BB-D6D5-73328365CA4F}"/>
              </a:ext>
            </a:extLst>
          </p:cNvPr>
          <p:cNvSpPr/>
          <p:nvPr/>
        </p:nvSpPr>
        <p:spPr>
          <a:xfrm flipH="1">
            <a:off x="864" y="0"/>
            <a:ext cx="5021377" cy="6858000"/>
          </a:xfrm>
          <a:custGeom>
            <a:avLst/>
            <a:gdLst>
              <a:gd name="connsiteX0" fmla="*/ 60656 w 5021377"/>
              <a:gd name="connsiteY0" fmla="*/ 0 h 6858000"/>
              <a:gd name="connsiteX1" fmla="*/ 748587 w 5021377"/>
              <a:gd name="connsiteY1" fmla="*/ 0 h 6858000"/>
              <a:gd name="connsiteX2" fmla="*/ 779150 w 5021377"/>
              <a:gd name="connsiteY2" fmla="*/ 822 h 6858000"/>
              <a:gd name="connsiteX3" fmla="*/ 779150 w 5021377"/>
              <a:gd name="connsiteY3" fmla="*/ 0 h 6858000"/>
              <a:gd name="connsiteX4" fmla="*/ 5021377 w 5021377"/>
              <a:gd name="connsiteY4" fmla="*/ 0 h 6858000"/>
              <a:gd name="connsiteX5" fmla="*/ 5021377 w 5021377"/>
              <a:gd name="connsiteY5" fmla="*/ 6858000 h 6858000"/>
              <a:gd name="connsiteX6" fmla="*/ 1622803 w 5021377"/>
              <a:gd name="connsiteY6" fmla="*/ 6858000 h 6858000"/>
              <a:gd name="connsiteX7" fmla="*/ 656413 w 5021377"/>
              <a:gd name="connsiteY7" fmla="*/ 6858000 h 6858000"/>
              <a:gd name="connsiteX8" fmla="*/ 597110 w 5021377"/>
              <a:gd name="connsiteY8" fmla="*/ 6856405 h 6858000"/>
              <a:gd name="connsiteX9" fmla="*/ 559854 w 5021377"/>
              <a:gd name="connsiteY9" fmla="*/ 6744856 h 6858000"/>
              <a:gd name="connsiteX10" fmla="*/ 5706 w 5021377"/>
              <a:gd name="connsiteY10" fmla="*/ 4800271 h 6858000"/>
              <a:gd name="connsiteX11" fmla="*/ 477438 w 5021377"/>
              <a:gd name="connsiteY11" fmla="*/ 1581348 h 6858000"/>
              <a:gd name="connsiteX12" fmla="*/ 65131 w 5021377"/>
              <a:gd name="connsiteY12" fmla="*/ 11316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021377" h="6858000">
                <a:moveTo>
                  <a:pt x="60656" y="0"/>
                </a:moveTo>
                <a:lnTo>
                  <a:pt x="748587" y="0"/>
                </a:lnTo>
                <a:lnTo>
                  <a:pt x="779150" y="822"/>
                </a:lnTo>
                <a:lnTo>
                  <a:pt x="779150" y="0"/>
                </a:lnTo>
                <a:lnTo>
                  <a:pt x="5021377" y="0"/>
                </a:lnTo>
                <a:lnTo>
                  <a:pt x="5021377" y="6858000"/>
                </a:lnTo>
                <a:lnTo>
                  <a:pt x="1622803" y="6858000"/>
                </a:lnTo>
                <a:lnTo>
                  <a:pt x="656413" y="6858000"/>
                </a:lnTo>
                <a:lnTo>
                  <a:pt x="597110" y="6856405"/>
                </a:lnTo>
                <a:lnTo>
                  <a:pt x="559854" y="6744856"/>
                </a:lnTo>
                <a:cubicBezTo>
                  <a:pt x="325563" y="6060720"/>
                  <a:pt x="36769" y="5305602"/>
                  <a:pt x="5706" y="4800271"/>
                </a:cubicBezTo>
                <a:cubicBezTo>
                  <a:pt x="-66423" y="3626895"/>
                  <a:pt x="570738" y="2648767"/>
                  <a:pt x="477438" y="1581348"/>
                </a:cubicBezTo>
                <a:cubicBezTo>
                  <a:pt x="431519" y="1055975"/>
                  <a:pt x="264208" y="533294"/>
                  <a:pt x="65131" y="11316"/>
                </a:cubicBezTo>
                <a:close/>
              </a:path>
            </a:pathLst>
          </a:custGeom>
          <a:gradFill>
            <a:gsLst>
              <a:gs pos="32768">
                <a:srgbClr val="007178">
                  <a:alpha val="70000"/>
                </a:srgbClr>
              </a:gs>
              <a:gs pos="56000">
                <a:schemeClr val="accent2">
                  <a:alpha val="50000"/>
                </a:schemeClr>
              </a:gs>
              <a:gs pos="0">
                <a:schemeClr val="accent1">
                  <a:lumMod val="100000"/>
                  <a:alpha val="90000"/>
                </a:schemeClr>
              </a:gs>
              <a:gs pos="100000">
                <a:schemeClr val="accent2">
                  <a:alpha val="10000"/>
                  <a:lumMod val="80000"/>
                  <a:lumOff val="2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99" name="任意多边形: 形状 1098">
            <a:extLst>
              <a:ext uri="{FF2B5EF4-FFF2-40B4-BE49-F238E27FC236}">
                <a16:creationId xmlns:a16="http://schemas.microsoft.com/office/drawing/2014/main" id="{6E061939-48C7-42E5-5DB0-92C70DCC6617}"/>
              </a:ext>
            </a:extLst>
          </p:cNvPr>
          <p:cNvSpPr/>
          <p:nvPr/>
        </p:nvSpPr>
        <p:spPr>
          <a:xfrm flipH="1">
            <a:off x="2869257" y="0"/>
            <a:ext cx="2502654" cy="6858000"/>
          </a:xfrm>
          <a:custGeom>
            <a:avLst/>
            <a:gdLst>
              <a:gd name="connsiteX0" fmla="*/ 415576 w 2502654"/>
              <a:gd name="connsiteY0" fmla="*/ 0 h 6858000"/>
              <a:gd name="connsiteX1" fmla="*/ 0 w 2502654"/>
              <a:gd name="connsiteY1" fmla="*/ 0 h 6858000"/>
              <a:gd name="connsiteX2" fmla="*/ 206779 w 2502654"/>
              <a:gd name="connsiteY2" fmla="*/ 377225 h 6858000"/>
              <a:gd name="connsiteX3" fmla="*/ 643488 w 2502654"/>
              <a:gd name="connsiteY3" fmla="*/ 1572918 h 6858000"/>
              <a:gd name="connsiteX4" fmla="*/ 223698 w 2502654"/>
              <a:gd name="connsiteY4" fmla="*/ 4977803 h 6858000"/>
              <a:gd name="connsiteX5" fmla="*/ 783467 w 2502654"/>
              <a:gd name="connsiteY5" fmla="*/ 6781689 h 6858000"/>
              <a:gd name="connsiteX6" fmla="*/ 815112 w 2502654"/>
              <a:gd name="connsiteY6" fmla="*/ 6857999 h 6858000"/>
              <a:gd name="connsiteX7" fmla="*/ 2502654 w 2502654"/>
              <a:gd name="connsiteY7" fmla="*/ 6858000 h 6858000"/>
              <a:gd name="connsiteX8" fmla="*/ 2502111 w 2502654"/>
              <a:gd name="connsiteY8" fmla="*/ 6853574 h 6858000"/>
              <a:gd name="connsiteX9" fmla="*/ 1975973 w 2502654"/>
              <a:gd name="connsiteY9" fmla="*/ 6853574 h 6858000"/>
              <a:gd name="connsiteX10" fmla="*/ 1009583 w 2502654"/>
              <a:gd name="connsiteY10" fmla="*/ 6853574 h 6858000"/>
              <a:gd name="connsiteX11" fmla="*/ 950280 w 2502654"/>
              <a:gd name="connsiteY11" fmla="*/ 6851979 h 6858000"/>
              <a:gd name="connsiteX12" fmla="*/ 913024 w 2502654"/>
              <a:gd name="connsiteY12" fmla="*/ 6740430 h 6858000"/>
              <a:gd name="connsiteX13" fmla="*/ 358876 w 2502654"/>
              <a:gd name="connsiteY13" fmla="*/ 4795845 h 6858000"/>
              <a:gd name="connsiteX14" fmla="*/ 830608 w 2502654"/>
              <a:gd name="connsiteY14" fmla="*/ 1576922 h 6858000"/>
              <a:gd name="connsiteX15" fmla="*/ 418301 w 2502654"/>
              <a:gd name="connsiteY15" fmla="*/ 6890 h 6858000"/>
              <a:gd name="connsiteX16" fmla="*/ 415576 w 2502654"/>
              <a:gd name="connsiteY16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502654" h="6858000">
                <a:moveTo>
                  <a:pt x="415576" y="0"/>
                </a:moveTo>
                <a:lnTo>
                  <a:pt x="0" y="0"/>
                </a:lnTo>
                <a:lnTo>
                  <a:pt x="206779" y="377225"/>
                </a:lnTo>
                <a:cubicBezTo>
                  <a:pt x="409688" y="769860"/>
                  <a:pt x="572032" y="1166689"/>
                  <a:pt x="643488" y="1572918"/>
                </a:cubicBezTo>
                <a:cubicBezTo>
                  <a:pt x="837060" y="2673389"/>
                  <a:pt x="51463" y="3764610"/>
                  <a:pt x="223698" y="4977803"/>
                </a:cubicBezTo>
                <a:cubicBezTo>
                  <a:pt x="296359" y="5489619"/>
                  <a:pt x="525542" y="6146049"/>
                  <a:pt x="783467" y="6781689"/>
                </a:cubicBezTo>
                <a:lnTo>
                  <a:pt x="815112" y="6857999"/>
                </a:lnTo>
                <a:lnTo>
                  <a:pt x="2502654" y="6858000"/>
                </a:lnTo>
                <a:lnTo>
                  <a:pt x="2502111" y="6853574"/>
                </a:lnTo>
                <a:lnTo>
                  <a:pt x="1975973" y="6853574"/>
                </a:lnTo>
                <a:lnTo>
                  <a:pt x="1009583" y="6853574"/>
                </a:lnTo>
                <a:lnTo>
                  <a:pt x="950280" y="6851979"/>
                </a:lnTo>
                <a:lnTo>
                  <a:pt x="913024" y="6740430"/>
                </a:lnTo>
                <a:cubicBezTo>
                  <a:pt x="678733" y="6056294"/>
                  <a:pt x="389939" y="5301176"/>
                  <a:pt x="358876" y="4795845"/>
                </a:cubicBezTo>
                <a:cubicBezTo>
                  <a:pt x="286747" y="3622469"/>
                  <a:pt x="923908" y="2644341"/>
                  <a:pt x="830608" y="1576922"/>
                </a:cubicBezTo>
                <a:cubicBezTo>
                  <a:pt x="784689" y="1051549"/>
                  <a:pt x="617378" y="528868"/>
                  <a:pt x="418301" y="6890"/>
                </a:cubicBezTo>
                <a:lnTo>
                  <a:pt x="415576" y="0"/>
                </a:lnTo>
                <a:close/>
              </a:path>
            </a:pathLst>
          </a:custGeom>
          <a:gradFill>
            <a:gsLst>
              <a:gs pos="100000">
                <a:schemeClr val="accent3"/>
              </a:gs>
              <a:gs pos="45000">
                <a:schemeClr val="accent4"/>
              </a:gs>
            </a:gsLst>
            <a:lin ang="12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090" name="组合 1089">
            <a:extLst>
              <a:ext uri="{FF2B5EF4-FFF2-40B4-BE49-F238E27FC236}">
                <a16:creationId xmlns:a16="http://schemas.microsoft.com/office/drawing/2014/main" id="{AB35F2D8-FBA7-B422-5625-0950D6985234}"/>
              </a:ext>
            </a:extLst>
          </p:cNvPr>
          <p:cNvGrpSpPr/>
          <p:nvPr/>
        </p:nvGrpSpPr>
        <p:grpSpPr>
          <a:xfrm>
            <a:off x="696559" y="874753"/>
            <a:ext cx="3562248" cy="1492792"/>
            <a:chOff x="867209" y="886112"/>
            <a:chExt cx="3562248" cy="1492792"/>
          </a:xfrm>
        </p:grpSpPr>
        <p:sp>
          <p:nvSpPr>
            <p:cNvPr id="1088" name="文本框 1087">
              <a:extLst>
                <a:ext uri="{FF2B5EF4-FFF2-40B4-BE49-F238E27FC236}">
                  <a16:creationId xmlns:a16="http://schemas.microsoft.com/office/drawing/2014/main" id="{94662C6B-0F63-B1D7-0C44-946844A23CBB}"/>
                </a:ext>
              </a:extLst>
            </p:cNvPr>
            <p:cNvSpPr txBox="1"/>
            <p:nvPr/>
          </p:nvSpPr>
          <p:spPr>
            <a:xfrm>
              <a:off x="1650357" y="886112"/>
              <a:ext cx="2779100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6600" b="1" i="0" u="none" strike="noStrike" kern="1200" cap="none" spc="60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目录</a:t>
              </a:r>
            </a:p>
          </p:txBody>
        </p:sp>
        <p:sp>
          <p:nvSpPr>
            <p:cNvPr id="1089" name="文本框 1088">
              <a:extLst>
                <a:ext uri="{FF2B5EF4-FFF2-40B4-BE49-F238E27FC236}">
                  <a16:creationId xmlns:a16="http://schemas.microsoft.com/office/drawing/2014/main" id="{EE2030DD-1227-0C53-EC3A-5652F50184AF}"/>
                </a:ext>
              </a:extLst>
            </p:cNvPr>
            <p:cNvSpPr txBox="1"/>
            <p:nvPr/>
          </p:nvSpPr>
          <p:spPr>
            <a:xfrm>
              <a:off x="867209" y="1855684"/>
              <a:ext cx="3482781" cy="523220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0" i="0" u="none" strike="noStrike" kern="1200" cap="none" spc="300" normalizeH="0" baseline="0" noProof="0" dirty="0">
                  <a:ln w="12700">
                    <a:solidFill>
                      <a:schemeClr val="bg1">
                        <a:alpha val="60000"/>
                      </a:schemeClr>
                    </a:solidFill>
                  </a:ln>
                  <a:noFill/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CONTENTS</a:t>
              </a:r>
              <a:endParaRPr kumimoji="0" lang="zh-CN" altLang="en-US" sz="2800" b="0" i="0" u="none" strike="noStrike" kern="1200" cap="none" spc="300" normalizeH="0" baseline="0" noProof="0" dirty="0">
                <a:ln w="12700">
                  <a:solidFill>
                    <a:schemeClr val="bg1">
                      <a:alpha val="60000"/>
                    </a:schemeClr>
                  </a:solidFill>
                </a:ln>
                <a:noFill/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cxnSp>
        <p:nvCxnSpPr>
          <p:cNvPr id="1105" name="直接连接符 1104">
            <a:extLst>
              <a:ext uri="{FF2B5EF4-FFF2-40B4-BE49-F238E27FC236}">
                <a16:creationId xmlns:a16="http://schemas.microsoft.com/office/drawing/2014/main" id="{D343621E-1D62-2520-B318-48447664DDAE}"/>
              </a:ext>
            </a:extLst>
          </p:cNvPr>
          <p:cNvCxnSpPr>
            <a:cxnSpLocks/>
          </p:cNvCxnSpPr>
          <p:nvPr/>
        </p:nvCxnSpPr>
        <p:spPr>
          <a:xfrm>
            <a:off x="6621747" y="1967725"/>
            <a:ext cx="4140000" cy="0"/>
          </a:xfrm>
          <a:prstGeom prst="line">
            <a:avLst/>
          </a:prstGeom>
          <a:ln w="12700" cap="rnd">
            <a:gradFill>
              <a:gsLst>
                <a:gs pos="14000">
                  <a:schemeClr val="accent2">
                    <a:alpha val="30000"/>
                  </a:schemeClr>
                </a:gs>
                <a:gs pos="100000">
                  <a:schemeClr val="accent1"/>
                </a:gs>
              </a:gsLst>
              <a:lin ang="0" scaled="0"/>
            </a:gradFill>
            <a:prstDash val="dash"/>
            <a:tailEnd type="oval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文本框 1">
            <a:extLst>
              <a:ext uri="{FF2B5EF4-FFF2-40B4-BE49-F238E27FC236}">
                <a16:creationId xmlns:a16="http://schemas.microsoft.com/office/drawing/2014/main" id="{30F2DA03-27C4-F6DB-8836-BBE23AFE4D00}"/>
              </a:ext>
            </a:extLst>
          </p:cNvPr>
          <p:cNvSpPr txBox="1"/>
          <p:nvPr/>
        </p:nvSpPr>
        <p:spPr>
          <a:xfrm>
            <a:off x="6521628" y="1091302"/>
            <a:ext cx="1164385" cy="891936"/>
          </a:xfrm>
          <a:prstGeom prst="rect">
            <a:avLst/>
          </a:prstGeom>
          <a:noFill/>
          <a:effectLst/>
        </p:spPr>
        <p:txBody>
          <a:bodyPr wrap="square" lIns="60350" tIns="30175" rIns="60350" bIns="30175">
            <a:spAutoFit/>
          </a:bodyPr>
          <a:lstStyle>
            <a:defPPr>
              <a:defRPr lang="zh-CN"/>
            </a:defPPr>
            <a:lvl1pPr algn="ctr">
              <a:defRPr sz="5400" b="1">
                <a:gradFill>
                  <a:gsLst>
                    <a:gs pos="100000">
                      <a:srgbClr val="006479"/>
                    </a:gs>
                    <a:gs pos="0">
                      <a:schemeClr val="accent1">
                        <a:lumMod val="90000"/>
                        <a:lumOff val="10000"/>
                      </a:schemeClr>
                    </a:gs>
                    <a:gs pos="69000">
                      <a:srgbClr val="008780"/>
                    </a:gs>
                  </a:gsLst>
                  <a:lin ang="5400000" scaled="1"/>
                </a:gradFill>
                <a:effectLst>
                  <a:outerShdw blurRad="117348" dist="83820" dir="2700007" algn="t" rotWithShape="0">
                    <a:srgbClr val="006479">
                      <a:alpha val="25000"/>
                    </a:srgbClr>
                  </a:outerShdw>
                </a:effectLst>
                <a:latin typeface="+mj-lt"/>
                <a:ea typeface="思源宋体 CN Heavy" panose="02020900000000000000" pitchFamily="18" charset="-122"/>
              </a:defRPr>
            </a:lvl1pPr>
          </a:lstStyle>
          <a:p>
            <a:r>
              <a:rPr lang="en-US" altLang="zh-CN" dirty="0">
                <a:gradFill>
                  <a:gsLst>
                    <a:gs pos="99000">
                      <a:schemeClr val="accent1"/>
                    </a:gs>
                    <a:gs pos="0">
                      <a:schemeClr val="accent1">
                        <a:lumMod val="90000"/>
                        <a:lumOff val="10000"/>
                      </a:schemeClr>
                    </a:gs>
                    <a:gs pos="69000">
                      <a:schemeClr val="accent2"/>
                    </a:gs>
                  </a:gsLst>
                  <a:lin ang="5400000" scaled="1"/>
                </a:gradFill>
                <a:effectLst>
                  <a:outerShdw blurRad="76200" dist="25400" dir="2700007" algn="t" rotWithShape="0">
                    <a:srgbClr val="006479">
                      <a:alpha val="15000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01</a:t>
            </a:r>
            <a:endParaRPr lang="zh-CN" altLang="en-US" dirty="0">
              <a:gradFill>
                <a:gsLst>
                  <a:gs pos="99000">
                    <a:schemeClr val="accent1"/>
                  </a:gs>
                  <a:gs pos="0">
                    <a:schemeClr val="accent1">
                      <a:lumMod val="90000"/>
                      <a:lumOff val="10000"/>
                    </a:schemeClr>
                  </a:gs>
                  <a:gs pos="69000">
                    <a:schemeClr val="accent2"/>
                  </a:gs>
                </a:gsLst>
                <a:lin ang="5400000" scaled="1"/>
              </a:gradFill>
              <a:effectLst>
                <a:outerShdw blurRad="76200" dist="25400" dir="2700007" algn="t" rotWithShape="0">
                  <a:srgbClr val="006479">
                    <a:alpha val="15000"/>
                  </a:srgbClr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03" name="文本框 1102">
            <a:extLst>
              <a:ext uri="{FF2B5EF4-FFF2-40B4-BE49-F238E27FC236}">
                <a16:creationId xmlns:a16="http://schemas.microsoft.com/office/drawing/2014/main" id="{760D990E-0E7B-4E4D-9B1F-D433227E026D}"/>
              </a:ext>
            </a:extLst>
          </p:cNvPr>
          <p:cNvSpPr txBox="1"/>
          <p:nvPr/>
        </p:nvSpPr>
        <p:spPr>
          <a:xfrm>
            <a:off x="7758394" y="1220174"/>
            <a:ext cx="2904692" cy="491827"/>
          </a:xfrm>
          <a:prstGeom prst="rect">
            <a:avLst/>
          </a:prstGeom>
          <a:noFill/>
          <a:effectLst/>
        </p:spPr>
        <p:txBody>
          <a:bodyPr wrap="none" lIns="60350" tIns="30175" rIns="60350" bIns="30175">
            <a:spAutoFit/>
          </a:bodyPr>
          <a:lstStyle>
            <a:defPPr>
              <a:defRPr lang="zh-CN"/>
            </a:defPPr>
            <a:lvl1pPr algn="ctr">
              <a:defRPr sz="3200" b="1">
                <a:gradFill>
                  <a:gsLst>
                    <a:gs pos="100000">
                      <a:srgbClr val="006479"/>
                    </a:gs>
                    <a:gs pos="0">
                      <a:schemeClr val="accent1">
                        <a:lumMod val="90000"/>
                        <a:lumOff val="10000"/>
                      </a:schemeClr>
                    </a:gs>
                    <a:gs pos="69000">
                      <a:srgbClr val="008780"/>
                    </a:gs>
                  </a:gsLst>
                  <a:lin ang="5400000" scaled="1"/>
                </a:gradFill>
                <a:effectLst>
                  <a:outerShdw blurRad="117348" dist="83820" dir="2700007" algn="t" rotWithShape="0">
                    <a:srgbClr val="006479">
                      <a:alpha val="25000"/>
                    </a:srgb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r>
              <a:rPr lang="zh-CN" altLang="en-US" sz="2800" spc="300" dirty="0">
                <a:gradFill>
                  <a:gsLst>
                    <a:gs pos="100000">
                      <a:schemeClr val="accent1"/>
                    </a:gs>
                    <a:gs pos="0">
                      <a:schemeClr val="accent1">
                        <a:lumMod val="90000"/>
                        <a:lumOff val="10000"/>
                      </a:schemeClr>
                    </a:gs>
                    <a:gs pos="69000">
                      <a:schemeClr val="accent2"/>
                    </a:gs>
                  </a:gsLst>
                  <a:lin ang="5400000" scaled="1"/>
                </a:gradFill>
                <a:effectLst>
                  <a:outerShdw blurRad="63500" dist="25400" dir="2700007" algn="t" rotWithShape="0">
                    <a:srgbClr val="006479">
                      <a:alpha val="15000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研究背景与现状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6C17B01-448A-E9C4-1E8B-81162566DDB3}"/>
              </a:ext>
            </a:extLst>
          </p:cNvPr>
          <p:cNvSpPr txBox="1"/>
          <p:nvPr/>
        </p:nvSpPr>
        <p:spPr>
          <a:xfrm>
            <a:off x="7731105" y="1670317"/>
            <a:ext cx="28810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BACKGROUND AND CURRENT STATUS OF THE STUDY</a:t>
            </a:r>
          </a:p>
        </p:txBody>
      </p:sp>
      <p:cxnSp>
        <p:nvCxnSpPr>
          <p:cNvPr id="1130" name="直接连接符 1129">
            <a:extLst>
              <a:ext uri="{FF2B5EF4-FFF2-40B4-BE49-F238E27FC236}">
                <a16:creationId xmlns:a16="http://schemas.microsoft.com/office/drawing/2014/main" id="{2295025A-BDAA-E8A7-B574-264BA0899ECA}"/>
              </a:ext>
            </a:extLst>
          </p:cNvPr>
          <p:cNvCxnSpPr>
            <a:cxnSpLocks/>
          </p:cNvCxnSpPr>
          <p:nvPr/>
        </p:nvCxnSpPr>
        <p:spPr>
          <a:xfrm>
            <a:off x="6621747" y="3218414"/>
            <a:ext cx="4140000" cy="0"/>
          </a:xfrm>
          <a:prstGeom prst="line">
            <a:avLst/>
          </a:prstGeom>
          <a:ln w="12700" cap="rnd">
            <a:gradFill>
              <a:gsLst>
                <a:gs pos="14000">
                  <a:schemeClr val="accent2">
                    <a:alpha val="30000"/>
                  </a:schemeClr>
                </a:gs>
                <a:gs pos="100000">
                  <a:schemeClr val="accent1"/>
                </a:gs>
              </a:gsLst>
              <a:lin ang="0" scaled="0"/>
            </a:gradFill>
            <a:prstDash val="dash"/>
            <a:tailEnd type="oval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32" name="文本框 1131">
            <a:extLst>
              <a:ext uri="{FF2B5EF4-FFF2-40B4-BE49-F238E27FC236}">
                <a16:creationId xmlns:a16="http://schemas.microsoft.com/office/drawing/2014/main" id="{EE9BE1B3-1F9A-C044-F0EC-8E2E94BD1BDD}"/>
              </a:ext>
            </a:extLst>
          </p:cNvPr>
          <p:cNvSpPr txBox="1"/>
          <p:nvPr/>
        </p:nvSpPr>
        <p:spPr>
          <a:xfrm>
            <a:off x="6521628" y="2341991"/>
            <a:ext cx="1164385" cy="891936"/>
          </a:xfrm>
          <a:prstGeom prst="rect">
            <a:avLst/>
          </a:prstGeom>
          <a:noFill/>
          <a:effectLst/>
        </p:spPr>
        <p:txBody>
          <a:bodyPr wrap="square" lIns="60350" tIns="30175" rIns="60350" bIns="30175">
            <a:spAutoFit/>
          </a:bodyPr>
          <a:lstStyle>
            <a:defPPr>
              <a:defRPr lang="zh-CN"/>
            </a:defPPr>
            <a:lvl1pPr algn="ctr">
              <a:defRPr sz="5400" b="1">
                <a:gradFill>
                  <a:gsLst>
                    <a:gs pos="100000">
                      <a:srgbClr val="006479"/>
                    </a:gs>
                    <a:gs pos="0">
                      <a:schemeClr val="accent1">
                        <a:lumMod val="90000"/>
                        <a:lumOff val="10000"/>
                      </a:schemeClr>
                    </a:gs>
                    <a:gs pos="69000">
                      <a:srgbClr val="008780"/>
                    </a:gs>
                  </a:gsLst>
                  <a:lin ang="5400000" scaled="1"/>
                </a:gradFill>
                <a:effectLst>
                  <a:outerShdw blurRad="117348" dist="83820" dir="2700007" algn="t" rotWithShape="0">
                    <a:srgbClr val="006479">
                      <a:alpha val="25000"/>
                    </a:srgbClr>
                  </a:outerShdw>
                </a:effectLst>
                <a:latin typeface="+mj-lt"/>
                <a:ea typeface="思源宋体 CN Heavy" panose="02020900000000000000" pitchFamily="18" charset="-122"/>
              </a:defRPr>
            </a:lvl1pPr>
          </a:lstStyle>
          <a:p>
            <a:r>
              <a:rPr lang="en-US" altLang="zh-CN" dirty="0">
                <a:gradFill>
                  <a:gsLst>
                    <a:gs pos="99000">
                      <a:schemeClr val="accent1"/>
                    </a:gs>
                    <a:gs pos="0">
                      <a:schemeClr val="accent1">
                        <a:lumMod val="90000"/>
                        <a:lumOff val="10000"/>
                      </a:schemeClr>
                    </a:gs>
                    <a:gs pos="69000">
                      <a:schemeClr val="accent2"/>
                    </a:gs>
                  </a:gsLst>
                  <a:lin ang="5400000" scaled="1"/>
                </a:gradFill>
                <a:effectLst>
                  <a:outerShdw blurRad="76200" dist="25400" dir="2700007" algn="t" rotWithShape="0">
                    <a:srgbClr val="006479">
                      <a:alpha val="15000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02</a:t>
            </a:r>
            <a:endParaRPr lang="zh-CN" altLang="en-US" dirty="0">
              <a:gradFill>
                <a:gsLst>
                  <a:gs pos="99000">
                    <a:schemeClr val="accent1"/>
                  </a:gs>
                  <a:gs pos="0">
                    <a:schemeClr val="accent1">
                      <a:lumMod val="90000"/>
                      <a:lumOff val="10000"/>
                    </a:schemeClr>
                  </a:gs>
                  <a:gs pos="69000">
                    <a:schemeClr val="accent2"/>
                  </a:gs>
                </a:gsLst>
                <a:lin ang="5400000" scaled="1"/>
              </a:gradFill>
              <a:effectLst>
                <a:outerShdw blurRad="76200" dist="25400" dir="2700007" algn="t" rotWithShape="0">
                  <a:srgbClr val="006479">
                    <a:alpha val="15000"/>
                  </a:srgbClr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34" name="文本框 1133">
            <a:extLst>
              <a:ext uri="{FF2B5EF4-FFF2-40B4-BE49-F238E27FC236}">
                <a16:creationId xmlns:a16="http://schemas.microsoft.com/office/drawing/2014/main" id="{1178E1B8-9481-9485-349C-399D27353876}"/>
              </a:ext>
            </a:extLst>
          </p:cNvPr>
          <p:cNvSpPr txBox="1"/>
          <p:nvPr/>
        </p:nvSpPr>
        <p:spPr>
          <a:xfrm>
            <a:off x="7758394" y="2470863"/>
            <a:ext cx="2904692" cy="491827"/>
          </a:xfrm>
          <a:prstGeom prst="rect">
            <a:avLst/>
          </a:prstGeom>
          <a:noFill/>
          <a:effectLst/>
        </p:spPr>
        <p:txBody>
          <a:bodyPr wrap="none" lIns="60350" tIns="30175" rIns="60350" bIns="30175">
            <a:spAutoFit/>
          </a:bodyPr>
          <a:lstStyle>
            <a:defPPr>
              <a:defRPr lang="zh-CN"/>
            </a:defPPr>
            <a:lvl1pPr algn="ctr">
              <a:defRPr sz="2800" b="1" spc="300">
                <a:gradFill>
                  <a:gsLst>
                    <a:gs pos="100000">
                      <a:srgbClr val="006479"/>
                    </a:gs>
                    <a:gs pos="0">
                      <a:schemeClr val="accent1">
                        <a:lumMod val="90000"/>
                        <a:lumOff val="10000"/>
                      </a:schemeClr>
                    </a:gs>
                    <a:gs pos="69000">
                      <a:srgbClr val="008780"/>
                    </a:gs>
                  </a:gsLst>
                  <a:lin ang="5400000" scaled="1"/>
                </a:gradFill>
                <a:effectLst>
                  <a:outerShdw blurRad="63500" dist="25400" dir="2700007" algn="t" rotWithShape="0">
                    <a:srgbClr val="006479">
                      <a:alpha val="20000"/>
                    </a:srgb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r>
              <a:rPr lang="zh-CN" altLang="en-US" dirty="0">
                <a:gradFill>
                  <a:gsLst>
                    <a:gs pos="100000">
                      <a:schemeClr val="accent1"/>
                    </a:gs>
                    <a:gs pos="0">
                      <a:schemeClr val="accent1">
                        <a:lumMod val="90000"/>
                        <a:lumOff val="10000"/>
                      </a:schemeClr>
                    </a:gs>
                    <a:gs pos="69000">
                      <a:schemeClr val="accent2"/>
                    </a:gs>
                  </a:gsLst>
                  <a:lin ang="5400000" scaled="1"/>
                </a:gradFill>
                <a:effectLst>
                  <a:outerShdw blurRad="63500" dist="25400" dir="2700007" algn="t" rotWithShape="0">
                    <a:srgbClr val="006479">
                      <a:alpha val="15000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研究内容与方法</a:t>
            </a:r>
          </a:p>
        </p:txBody>
      </p:sp>
      <p:sp>
        <p:nvSpPr>
          <p:cNvPr id="1135" name="文本框 1134">
            <a:extLst>
              <a:ext uri="{FF2B5EF4-FFF2-40B4-BE49-F238E27FC236}">
                <a16:creationId xmlns:a16="http://schemas.microsoft.com/office/drawing/2014/main" id="{CB3E892C-E36A-7B20-E1E7-20634FC4C81A}"/>
              </a:ext>
            </a:extLst>
          </p:cNvPr>
          <p:cNvSpPr txBox="1"/>
          <p:nvPr/>
        </p:nvSpPr>
        <p:spPr>
          <a:xfrm>
            <a:off x="7731105" y="2921006"/>
            <a:ext cx="288105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800">
                <a:solidFill>
                  <a:schemeClr val="bg1">
                    <a:lumMod val="65000"/>
                  </a:schemeClr>
                </a:solidFill>
                <a:effectLst/>
              </a:defRPr>
            </a:lvl1pPr>
          </a:lstStyle>
          <a:p>
            <a:r>
              <a:rPr lang="en-US" altLang="zh-CN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RESEARCH CONTENT AND METHODOLOGY</a:t>
            </a:r>
          </a:p>
        </p:txBody>
      </p:sp>
      <p:cxnSp>
        <p:nvCxnSpPr>
          <p:cNvPr id="1137" name="直接连接符 1136">
            <a:extLst>
              <a:ext uri="{FF2B5EF4-FFF2-40B4-BE49-F238E27FC236}">
                <a16:creationId xmlns:a16="http://schemas.microsoft.com/office/drawing/2014/main" id="{60E24ABC-3DBC-65F9-5F5F-7E2724A27B3B}"/>
              </a:ext>
            </a:extLst>
          </p:cNvPr>
          <p:cNvCxnSpPr>
            <a:cxnSpLocks/>
          </p:cNvCxnSpPr>
          <p:nvPr/>
        </p:nvCxnSpPr>
        <p:spPr>
          <a:xfrm>
            <a:off x="6621747" y="4469103"/>
            <a:ext cx="4140000" cy="0"/>
          </a:xfrm>
          <a:prstGeom prst="line">
            <a:avLst/>
          </a:prstGeom>
          <a:ln w="12700" cap="rnd">
            <a:gradFill>
              <a:gsLst>
                <a:gs pos="14000">
                  <a:schemeClr val="accent2">
                    <a:alpha val="30000"/>
                  </a:schemeClr>
                </a:gs>
                <a:gs pos="100000">
                  <a:schemeClr val="accent1"/>
                </a:gs>
              </a:gsLst>
              <a:lin ang="0" scaled="0"/>
            </a:gradFill>
            <a:prstDash val="dash"/>
            <a:tailEnd type="oval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39" name="文本框 1138">
            <a:extLst>
              <a:ext uri="{FF2B5EF4-FFF2-40B4-BE49-F238E27FC236}">
                <a16:creationId xmlns:a16="http://schemas.microsoft.com/office/drawing/2014/main" id="{9613793B-95E1-D56A-C83A-BD7BF1DF04BD}"/>
              </a:ext>
            </a:extLst>
          </p:cNvPr>
          <p:cNvSpPr txBox="1"/>
          <p:nvPr/>
        </p:nvSpPr>
        <p:spPr>
          <a:xfrm>
            <a:off x="6521628" y="3592680"/>
            <a:ext cx="1164385" cy="891936"/>
          </a:xfrm>
          <a:prstGeom prst="rect">
            <a:avLst/>
          </a:prstGeom>
          <a:noFill/>
          <a:effectLst/>
        </p:spPr>
        <p:txBody>
          <a:bodyPr wrap="square" lIns="60350" tIns="30175" rIns="60350" bIns="30175">
            <a:spAutoFit/>
          </a:bodyPr>
          <a:lstStyle>
            <a:defPPr>
              <a:defRPr lang="zh-CN"/>
            </a:defPPr>
            <a:lvl1pPr algn="ctr">
              <a:defRPr sz="5400" b="1">
                <a:gradFill>
                  <a:gsLst>
                    <a:gs pos="100000">
                      <a:srgbClr val="006479"/>
                    </a:gs>
                    <a:gs pos="0">
                      <a:schemeClr val="accent1">
                        <a:lumMod val="90000"/>
                        <a:lumOff val="10000"/>
                      </a:schemeClr>
                    </a:gs>
                    <a:gs pos="69000">
                      <a:srgbClr val="008780"/>
                    </a:gs>
                  </a:gsLst>
                  <a:lin ang="5400000" scaled="1"/>
                </a:gradFill>
                <a:effectLst>
                  <a:outerShdw blurRad="117348" dist="83820" dir="2700007" algn="t" rotWithShape="0">
                    <a:srgbClr val="006479">
                      <a:alpha val="25000"/>
                    </a:srgbClr>
                  </a:outerShdw>
                </a:effectLst>
                <a:latin typeface="+mj-lt"/>
                <a:ea typeface="思源宋体 CN Heavy" panose="02020900000000000000" pitchFamily="18" charset="-122"/>
              </a:defRPr>
            </a:lvl1pPr>
          </a:lstStyle>
          <a:p>
            <a:r>
              <a:rPr lang="en-US" altLang="zh-CN" dirty="0">
                <a:gradFill>
                  <a:gsLst>
                    <a:gs pos="99000">
                      <a:schemeClr val="accent1"/>
                    </a:gs>
                    <a:gs pos="0">
                      <a:schemeClr val="accent1">
                        <a:lumMod val="90000"/>
                        <a:lumOff val="10000"/>
                      </a:schemeClr>
                    </a:gs>
                    <a:gs pos="69000">
                      <a:schemeClr val="accent2"/>
                    </a:gs>
                  </a:gsLst>
                  <a:lin ang="5400000" scaled="1"/>
                </a:gradFill>
                <a:effectLst>
                  <a:outerShdw blurRad="76200" dist="25400" dir="2700007" algn="t" rotWithShape="0">
                    <a:srgbClr val="006479">
                      <a:alpha val="15000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03</a:t>
            </a:r>
            <a:endParaRPr lang="zh-CN" altLang="en-US" dirty="0">
              <a:gradFill>
                <a:gsLst>
                  <a:gs pos="99000">
                    <a:schemeClr val="accent1"/>
                  </a:gs>
                  <a:gs pos="0">
                    <a:schemeClr val="accent1">
                      <a:lumMod val="90000"/>
                      <a:lumOff val="10000"/>
                    </a:schemeClr>
                  </a:gs>
                  <a:gs pos="69000">
                    <a:schemeClr val="accent2"/>
                  </a:gs>
                </a:gsLst>
                <a:lin ang="5400000" scaled="1"/>
              </a:gradFill>
              <a:effectLst>
                <a:outerShdw blurRad="76200" dist="25400" dir="2700007" algn="t" rotWithShape="0">
                  <a:srgbClr val="006479">
                    <a:alpha val="15000"/>
                  </a:srgbClr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41" name="文本框 1140">
            <a:extLst>
              <a:ext uri="{FF2B5EF4-FFF2-40B4-BE49-F238E27FC236}">
                <a16:creationId xmlns:a16="http://schemas.microsoft.com/office/drawing/2014/main" id="{DF8F049A-624E-1A6A-01BC-72B877FECA21}"/>
              </a:ext>
            </a:extLst>
          </p:cNvPr>
          <p:cNvSpPr txBox="1"/>
          <p:nvPr/>
        </p:nvSpPr>
        <p:spPr>
          <a:xfrm>
            <a:off x="7758394" y="3721552"/>
            <a:ext cx="2904692" cy="491827"/>
          </a:xfrm>
          <a:prstGeom prst="rect">
            <a:avLst/>
          </a:prstGeom>
          <a:noFill/>
          <a:effectLst/>
        </p:spPr>
        <p:txBody>
          <a:bodyPr wrap="none" lIns="60350" tIns="30175" rIns="60350" bIns="30175">
            <a:spAutoFit/>
          </a:bodyPr>
          <a:lstStyle>
            <a:defPPr>
              <a:defRPr lang="zh-CN"/>
            </a:defPPr>
            <a:lvl1pPr algn="ctr">
              <a:defRPr sz="2800" b="1" spc="300">
                <a:gradFill>
                  <a:gsLst>
                    <a:gs pos="100000">
                      <a:srgbClr val="006479"/>
                    </a:gs>
                    <a:gs pos="0">
                      <a:schemeClr val="accent1">
                        <a:lumMod val="90000"/>
                        <a:lumOff val="10000"/>
                      </a:schemeClr>
                    </a:gs>
                    <a:gs pos="69000">
                      <a:srgbClr val="008780"/>
                    </a:gs>
                  </a:gsLst>
                  <a:lin ang="5400000" scaled="1"/>
                </a:gradFill>
                <a:effectLst>
                  <a:outerShdw blurRad="63500" dist="25400" dir="2700007" algn="t" rotWithShape="0">
                    <a:srgbClr val="006479">
                      <a:alpha val="20000"/>
                    </a:srgb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r>
              <a:rPr lang="zh-CN" altLang="en-US" dirty="0">
                <a:gradFill>
                  <a:gsLst>
                    <a:gs pos="100000">
                      <a:schemeClr val="accent1"/>
                    </a:gs>
                    <a:gs pos="0">
                      <a:schemeClr val="accent1">
                        <a:lumMod val="90000"/>
                        <a:lumOff val="10000"/>
                      </a:schemeClr>
                    </a:gs>
                    <a:gs pos="69000">
                      <a:schemeClr val="accent2"/>
                    </a:gs>
                  </a:gsLst>
                  <a:lin ang="5400000" scaled="1"/>
                </a:gradFill>
                <a:effectLst>
                  <a:outerShdw blurRad="63500" dist="25400" dir="2700007" algn="t" rotWithShape="0">
                    <a:srgbClr val="006479">
                      <a:alpha val="15000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研究成果及应用</a:t>
            </a:r>
          </a:p>
        </p:txBody>
      </p:sp>
      <p:sp>
        <p:nvSpPr>
          <p:cNvPr id="1142" name="文本框 1141">
            <a:extLst>
              <a:ext uri="{FF2B5EF4-FFF2-40B4-BE49-F238E27FC236}">
                <a16:creationId xmlns:a16="http://schemas.microsoft.com/office/drawing/2014/main" id="{53807B63-61CC-4169-307F-FEB28ECD7797}"/>
              </a:ext>
            </a:extLst>
          </p:cNvPr>
          <p:cNvSpPr txBox="1"/>
          <p:nvPr/>
        </p:nvSpPr>
        <p:spPr>
          <a:xfrm>
            <a:off x="7731105" y="4171695"/>
            <a:ext cx="288105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800">
                <a:solidFill>
                  <a:schemeClr val="bg1">
                    <a:lumMod val="65000"/>
                  </a:schemeClr>
                </a:solidFill>
                <a:effectLst/>
              </a:defRPr>
            </a:lvl1pPr>
          </a:lstStyle>
          <a:p>
            <a:r>
              <a:rPr lang="en-US" altLang="zh-CN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RESEARCH RESULTS AND APPLICATIONS</a:t>
            </a:r>
          </a:p>
        </p:txBody>
      </p:sp>
      <p:cxnSp>
        <p:nvCxnSpPr>
          <p:cNvPr id="1145" name="直接连接符 1144">
            <a:extLst>
              <a:ext uri="{FF2B5EF4-FFF2-40B4-BE49-F238E27FC236}">
                <a16:creationId xmlns:a16="http://schemas.microsoft.com/office/drawing/2014/main" id="{3366C838-1B44-3476-A1F8-CE264F29DF9B}"/>
              </a:ext>
            </a:extLst>
          </p:cNvPr>
          <p:cNvCxnSpPr>
            <a:cxnSpLocks/>
          </p:cNvCxnSpPr>
          <p:nvPr/>
        </p:nvCxnSpPr>
        <p:spPr>
          <a:xfrm>
            <a:off x="6621747" y="5719791"/>
            <a:ext cx="4140000" cy="0"/>
          </a:xfrm>
          <a:prstGeom prst="line">
            <a:avLst/>
          </a:prstGeom>
          <a:ln w="12700" cap="rnd">
            <a:gradFill>
              <a:gsLst>
                <a:gs pos="14000">
                  <a:schemeClr val="accent2">
                    <a:alpha val="30000"/>
                  </a:schemeClr>
                </a:gs>
                <a:gs pos="100000">
                  <a:schemeClr val="accent1"/>
                </a:gs>
              </a:gsLst>
              <a:lin ang="0" scaled="0"/>
            </a:gradFill>
            <a:prstDash val="dash"/>
            <a:tailEnd type="oval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47" name="文本框 1146">
            <a:extLst>
              <a:ext uri="{FF2B5EF4-FFF2-40B4-BE49-F238E27FC236}">
                <a16:creationId xmlns:a16="http://schemas.microsoft.com/office/drawing/2014/main" id="{7E12A256-FD7D-5DAE-E090-8509C1EC3F03}"/>
              </a:ext>
            </a:extLst>
          </p:cNvPr>
          <p:cNvSpPr txBox="1"/>
          <p:nvPr/>
        </p:nvSpPr>
        <p:spPr>
          <a:xfrm>
            <a:off x="6521628" y="4843368"/>
            <a:ext cx="1164385" cy="891936"/>
          </a:xfrm>
          <a:prstGeom prst="rect">
            <a:avLst/>
          </a:prstGeom>
          <a:noFill/>
          <a:effectLst/>
        </p:spPr>
        <p:txBody>
          <a:bodyPr wrap="square" lIns="60350" tIns="30175" rIns="60350" bIns="30175">
            <a:spAutoFit/>
          </a:bodyPr>
          <a:lstStyle>
            <a:defPPr>
              <a:defRPr lang="zh-CN"/>
            </a:defPPr>
            <a:lvl1pPr algn="ctr">
              <a:defRPr sz="5400" b="1">
                <a:gradFill>
                  <a:gsLst>
                    <a:gs pos="100000">
                      <a:srgbClr val="006479"/>
                    </a:gs>
                    <a:gs pos="0">
                      <a:schemeClr val="accent1">
                        <a:lumMod val="90000"/>
                        <a:lumOff val="10000"/>
                      </a:schemeClr>
                    </a:gs>
                    <a:gs pos="69000">
                      <a:srgbClr val="008780"/>
                    </a:gs>
                  </a:gsLst>
                  <a:lin ang="5400000" scaled="1"/>
                </a:gradFill>
                <a:effectLst>
                  <a:outerShdw blurRad="117348" dist="83820" dir="2700007" algn="t" rotWithShape="0">
                    <a:srgbClr val="006479">
                      <a:alpha val="25000"/>
                    </a:srgbClr>
                  </a:outerShdw>
                </a:effectLst>
                <a:latin typeface="+mj-lt"/>
                <a:ea typeface="思源宋体 CN Heavy" panose="02020900000000000000" pitchFamily="18" charset="-122"/>
              </a:defRPr>
            </a:lvl1pPr>
          </a:lstStyle>
          <a:p>
            <a:r>
              <a:rPr lang="en-US" altLang="zh-CN" dirty="0">
                <a:gradFill>
                  <a:gsLst>
                    <a:gs pos="99000">
                      <a:schemeClr val="accent1"/>
                    </a:gs>
                    <a:gs pos="0">
                      <a:schemeClr val="accent1">
                        <a:lumMod val="90000"/>
                        <a:lumOff val="10000"/>
                      </a:schemeClr>
                    </a:gs>
                    <a:gs pos="69000">
                      <a:schemeClr val="accent2"/>
                    </a:gs>
                  </a:gsLst>
                  <a:lin ang="5400000" scaled="1"/>
                </a:gradFill>
                <a:effectLst>
                  <a:outerShdw blurRad="76200" dist="25400" dir="2700007" algn="t" rotWithShape="0">
                    <a:srgbClr val="006479">
                      <a:alpha val="15000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04</a:t>
            </a:r>
            <a:endParaRPr lang="zh-CN" altLang="en-US" dirty="0">
              <a:gradFill>
                <a:gsLst>
                  <a:gs pos="99000">
                    <a:schemeClr val="accent1"/>
                  </a:gs>
                  <a:gs pos="0">
                    <a:schemeClr val="accent1">
                      <a:lumMod val="90000"/>
                      <a:lumOff val="10000"/>
                    </a:schemeClr>
                  </a:gs>
                  <a:gs pos="69000">
                    <a:schemeClr val="accent2"/>
                  </a:gs>
                </a:gsLst>
                <a:lin ang="5400000" scaled="1"/>
              </a:gradFill>
              <a:effectLst>
                <a:outerShdw blurRad="76200" dist="25400" dir="2700007" algn="t" rotWithShape="0">
                  <a:srgbClr val="006479">
                    <a:alpha val="15000"/>
                  </a:srgbClr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49" name="文本框 1148">
            <a:extLst>
              <a:ext uri="{FF2B5EF4-FFF2-40B4-BE49-F238E27FC236}">
                <a16:creationId xmlns:a16="http://schemas.microsoft.com/office/drawing/2014/main" id="{9040F626-C56F-1D9B-8A9D-A3D75A4B8E2E}"/>
              </a:ext>
            </a:extLst>
          </p:cNvPr>
          <p:cNvSpPr txBox="1"/>
          <p:nvPr/>
        </p:nvSpPr>
        <p:spPr>
          <a:xfrm>
            <a:off x="7758394" y="4972240"/>
            <a:ext cx="2904692" cy="491827"/>
          </a:xfrm>
          <a:prstGeom prst="rect">
            <a:avLst/>
          </a:prstGeom>
          <a:noFill/>
          <a:effectLst/>
        </p:spPr>
        <p:txBody>
          <a:bodyPr wrap="none" lIns="60350" tIns="30175" rIns="60350" bIns="30175">
            <a:spAutoFit/>
          </a:bodyPr>
          <a:lstStyle>
            <a:defPPr>
              <a:defRPr lang="zh-CN"/>
            </a:defPPr>
            <a:lvl1pPr algn="ctr">
              <a:defRPr sz="2800" b="1" spc="300">
                <a:gradFill>
                  <a:gsLst>
                    <a:gs pos="100000">
                      <a:srgbClr val="006479"/>
                    </a:gs>
                    <a:gs pos="0">
                      <a:schemeClr val="accent1">
                        <a:lumMod val="90000"/>
                        <a:lumOff val="10000"/>
                      </a:schemeClr>
                    </a:gs>
                    <a:gs pos="69000">
                      <a:srgbClr val="008780"/>
                    </a:gs>
                  </a:gsLst>
                  <a:lin ang="5400000" scaled="1"/>
                </a:gradFill>
                <a:effectLst>
                  <a:outerShdw blurRad="63500" dist="25400" dir="2700007" algn="t" rotWithShape="0">
                    <a:srgbClr val="006479">
                      <a:alpha val="20000"/>
                    </a:srgb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r>
              <a:rPr lang="zh-CN" altLang="en-US" dirty="0">
                <a:gradFill>
                  <a:gsLst>
                    <a:gs pos="100000">
                      <a:schemeClr val="accent1"/>
                    </a:gs>
                    <a:gs pos="0">
                      <a:schemeClr val="accent1">
                        <a:lumMod val="90000"/>
                        <a:lumOff val="10000"/>
                      </a:schemeClr>
                    </a:gs>
                    <a:gs pos="69000">
                      <a:schemeClr val="accent2"/>
                    </a:gs>
                  </a:gsLst>
                  <a:lin ang="5400000" scaled="1"/>
                </a:gradFill>
                <a:effectLst>
                  <a:outerShdw blurRad="63500" dist="25400" dir="2700007" algn="t" rotWithShape="0">
                    <a:srgbClr val="006479">
                      <a:alpha val="15000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论文结论及展望</a:t>
            </a:r>
          </a:p>
        </p:txBody>
      </p:sp>
      <p:sp>
        <p:nvSpPr>
          <p:cNvPr id="1150" name="文本框 1149">
            <a:extLst>
              <a:ext uri="{FF2B5EF4-FFF2-40B4-BE49-F238E27FC236}">
                <a16:creationId xmlns:a16="http://schemas.microsoft.com/office/drawing/2014/main" id="{6A0192E5-FEDD-87EE-8686-252E7E8F4E32}"/>
              </a:ext>
            </a:extLst>
          </p:cNvPr>
          <p:cNvSpPr txBox="1"/>
          <p:nvPr/>
        </p:nvSpPr>
        <p:spPr>
          <a:xfrm>
            <a:off x="7731105" y="5422383"/>
            <a:ext cx="288105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800">
                <a:solidFill>
                  <a:schemeClr val="bg1">
                    <a:lumMod val="65000"/>
                  </a:schemeClr>
                </a:solidFill>
                <a:effectLst/>
              </a:defRPr>
            </a:lvl1pPr>
          </a:lstStyle>
          <a:p>
            <a:r>
              <a:rPr lang="en-US" altLang="zh-CN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CONCLUSIONS AND PROSPECTS OF THE PAPER</a:t>
            </a:r>
          </a:p>
        </p:txBody>
      </p:sp>
      <p:grpSp>
        <p:nvGrpSpPr>
          <p:cNvPr id="1024" name="图形 4">
            <a:extLst>
              <a:ext uri="{FF2B5EF4-FFF2-40B4-BE49-F238E27FC236}">
                <a16:creationId xmlns:a16="http://schemas.microsoft.com/office/drawing/2014/main" id="{14B9E3EA-7F52-2761-2D14-A6D35222E6D7}"/>
              </a:ext>
            </a:extLst>
          </p:cNvPr>
          <p:cNvGrpSpPr/>
          <p:nvPr/>
        </p:nvGrpSpPr>
        <p:grpSpPr>
          <a:xfrm>
            <a:off x="10499810" y="274917"/>
            <a:ext cx="1252832" cy="430894"/>
            <a:chOff x="3162257" y="2620396"/>
            <a:chExt cx="5190441" cy="1785178"/>
          </a:xfrm>
        </p:grpSpPr>
        <p:sp>
          <p:nvSpPr>
            <p:cNvPr id="1025" name="任意多边形: 形状 1024">
              <a:extLst>
                <a:ext uri="{FF2B5EF4-FFF2-40B4-BE49-F238E27FC236}">
                  <a16:creationId xmlns:a16="http://schemas.microsoft.com/office/drawing/2014/main" id="{A29A4723-7172-1482-01CB-22A8234FC14E}"/>
                </a:ext>
              </a:extLst>
            </p:cNvPr>
            <p:cNvSpPr/>
            <p:nvPr/>
          </p:nvSpPr>
          <p:spPr>
            <a:xfrm>
              <a:off x="5405780" y="2920931"/>
              <a:ext cx="2925307" cy="889799"/>
            </a:xfrm>
            <a:custGeom>
              <a:avLst/>
              <a:gdLst>
                <a:gd name="connsiteX0" fmla="*/ 2677202 w 2925307"/>
                <a:gd name="connsiteY0" fmla="*/ 369138 h 889799"/>
                <a:gd name="connsiteX1" fmla="*/ 2634120 w 2925307"/>
                <a:gd name="connsiteY1" fmla="*/ 369138 h 889799"/>
                <a:gd name="connsiteX2" fmla="*/ 2644083 w 2925307"/>
                <a:gd name="connsiteY2" fmla="*/ 355891 h 889799"/>
                <a:gd name="connsiteX3" fmla="*/ 2644083 w 2925307"/>
                <a:gd name="connsiteY3" fmla="*/ 339308 h 889799"/>
                <a:gd name="connsiteX4" fmla="*/ 2657780 w 2925307"/>
                <a:gd name="connsiteY4" fmla="*/ 316350 h 889799"/>
                <a:gd name="connsiteX5" fmla="*/ 2657378 w 2925307"/>
                <a:gd name="connsiteY5" fmla="*/ 309478 h 889799"/>
                <a:gd name="connsiteX6" fmla="*/ 2657378 w 2925307"/>
                <a:gd name="connsiteY6" fmla="*/ 286273 h 889799"/>
                <a:gd name="connsiteX7" fmla="*/ 2650509 w 2925307"/>
                <a:gd name="connsiteY7" fmla="*/ 273025 h 889799"/>
                <a:gd name="connsiteX8" fmla="*/ 2650509 w 2925307"/>
                <a:gd name="connsiteY8" fmla="*/ 263065 h 889799"/>
                <a:gd name="connsiteX9" fmla="*/ 2650509 w 2925307"/>
                <a:gd name="connsiteY9" fmla="*/ 186825 h 889799"/>
                <a:gd name="connsiteX10" fmla="*/ 2650509 w 2925307"/>
                <a:gd name="connsiteY10" fmla="*/ 173429 h 889799"/>
                <a:gd name="connsiteX11" fmla="*/ 2672622 w 2925307"/>
                <a:gd name="connsiteY11" fmla="*/ 169047 h 889799"/>
                <a:gd name="connsiteX12" fmla="*/ 2690296 w 2925307"/>
                <a:gd name="connsiteY12" fmla="*/ 160182 h 889799"/>
                <a:gd name="connsiteX13" fmla="*/ 2720182 w 2925307"/>
                <a:gd name="connsiteY13" fmla="*/ 160182 h 889799"/>
                <a:gd name="connsiteX14" fmla="*/ 2733438 w 2925307"/>
                <a:gd name="connsiteY14" fmla="*/ 176764 h 889799"/>
                <a:gd name="connsiteX15" fmla="*/ 2683629 w 2925307"/>
                <a:gd name="connsiteY15" fmla="*/ 223227 h 889799"/>
                <a:gd name="connsiteX16" fmla="*/ 2683629 w 2925307"/>
                <a:gd name="connsiteY16" fmla="*/ 239760 h 889799"/>
                <a:gd name="connsiteX17" fmla="*/ 2713514 w 2925307"/>
                <a:gd name="connsiteY17" fmla="*/ 296132 h 889799"/>
                <a:gd name="connsiteX18" fmla="*/ 2670373 w 2925307"/>
                <a:gd name="connsiteY18" fmla="*/ 345931 h 889799"/>
                <a:gd name="connsiteX19" fmla="*/ 2670373 w 2925307"/>
                <a:gd name="connsiteY19" fmla="*/ 349268 h 889799"/>
                <a:gd name="connsiteX20" fmla="*/ 2690296 w 2925307"/>
                <a:gd name="connsiteY20" fmla="*/ 359228 h 889799"/>
                <a:gd name="connsiteX21" fmla="*/ 2733438 w 2925307"/>
                <a:gd name="connsiteY21" fmla="*/ 322775 h 889799"/>
                <a:gd name="connsiteX22" fmla="*/ 2779853 w 2925307"/>
                <a:gd name="connsiteY22" fmla="*/ 292895 h 889799"/>
                <a:gd name="connsiteX23" fmla="*/ 2807208 w 2925307"/>
                <a:gd name="connsiteY23" fmla="*/ 263863 h 889799"/>
                <a:gd name="connsiteX24" fmla="*/ 2826268 w 2925307"/>
                <a:gd name="connsiteY24" fmla="*/ 229900 h 889799"/>
                <a:gd name="connsiteX25" fmla="*/ 2826268 w 2925307"/>
                <a:gd name="connsiteY25" fmla="*/ 206644 h 889799"/>
                <a:gd name="connsiteX26" fmla="*/ 2803070 w 2925307"/>
                <a:gd name="connsiteY26" fmla="*/ 190062 h 889799"/>
                <a:gd name="connsiteX27" fmla="*/ 2799836 w 2925307"/>
                <a:gd name="connsiteY27" fmla="*/ 163469 h 889799"/>
                <a:gd name="connsiteX28" fmla="*/ 2859587 w 2925307"/>
                <a:gd name="connsiteY28" fmla="*/ 110383 h 889799"/>
                <a:gd name="connsiteX29" fmla="*/ 2859587 w 2925307"/>
                <a:gd name="connsiteY29" fmla="*/ 97236 h 889799"/>
                <a:gd name="connsiteX30" fmla="*/ 2823094 w 2925307"/>
                <a:gd name="connsiteY30" fmla="*/ 83941 h 889799"/>
                <a:gd name="connsiteX31" fmla="*/ 2809838 w 2925307"/>
                <a:gd name="connsiteY31" fmla="*/ 64021 h 889799"/>
                <a:gd name="connsiteX32" fmla="*/ 2809838 w 2925307"/>
                <a:gd name="connsiteY32" fmla="*/ 53912 h 889799"/>
                <a:gd name="connsiteX33" fmla="*/ 2773325 w 2925307"/>
                <a:gd name="connsiteY33" fmla="*/ 877 h 889799"/>
                <a:gd name="connsiteX34" fmla="*/ 2730244 w 2925307"/>
                <a:gd name="connsiteY34" fmla="*/ 30755 h 889799"/>
                <a:gd name="connsiteX35" fmla="*/ 2736872 w 2925307"/>
                <a:gd name="connsiteY35" fmla="*/ 73881 h 889799"/>
                <a:gd name="connsiteX36" fmla="*/ 2736872 w 2925307"/>
                <a:gd name="connsiteY36" fmla="*/ 83841 h 889799"/>
                <a:gd name="connsiteX37" fmla="*/ 2653984 w 2925307"/>
                <a:gd name="connsiteY37" fmla="*/ 130303 h 889799"/>
                <a:gd name="connsiteX38" fmla="*/ 2637354 w 2925307"/>
                <a:gd name="connsiteY38" fmla="*/ 113721 h 889799"/>
                <a:gd name="connsiteX39" fmla="*/ 2637354 w 2925307"/>
                <a:gd name="connsiteY39" fmla="*/ 80654 h 889799"/>
                <a:gd name="connsiteX40" fmla="*/ 2587545 w 2925307"/>
                <a:gd name="connsiteY40" fmla="*/ 40816 h 889799"/>
                <a:gd name="connsiteX41" fmla="*/ 2581519 w 2925307"/>
                <a:gd name="connsiteY41" fmla="*/ 33494 h 889799"/>
                <a:gd name="connsiteX42" fmla="*/ 2557660 w 2925307"/>
                <a:gd name="connsiteY42" fmla="*/ 60734 h 889799"/>
                <a:gd name="connsiteX43" fmla="*/ 2563102 w 2925307"/>
                <a:gd name="connsiteY43" fmla="*/ 101719 h 889799"/>
                <a:gd name="connsiteX44" fmla="*/ 2560953 w 2925307"/>
                <a:gd name="connsiteY44" fmla="*/ 140312 h 889799"/>
                <a:gd name="connsiteX45" fmla="*/ 2560953 w 2925307"/>
                <a:gd name="connsiteY45" fmla="*/ 150272 h 889799"/>
                <a:gd name="connsiteX46" fmla="*/ 2558021 w 2925307"/>
                <a:gd name="connsiteY46" fmla="*/ 179704 h 889799"/>
                <a:gd name="connsiteX47" fmla="*/ 2564287 w 2925307"/>
                <a:gd name="connsiteY47" fmla="*/ 206644 h 889799"/>
                <a:gd name="connsiteX48" fmla="*/ 2564287 w 2925307"/>
                <a:gd name="connsiteY48" fmla="*/ 229900 h 889799"/>
                <a:gd name="connsiteX49" fmla="*/ 2567119 w 2925307"/>
                <a:gd name="connsiteY49" fmla="*/ 279698 h 889799"/>
                <a:gd name="connsiteX50" fmla="*/ 2557660 w 2925307"/>
                <a:gd name="connsiteY50" fmla="*/ 345981 h 889799"/>
                <a:gd name="connsiteX51" fmla="*/ 2564287 w 2925307"/>
                <a:gd name="connsiteY51" fmla="*/ 365901 h 889799"/>
                <a:gd name="connsiteX52" fmla="*/ 2560953 w 2925307"/>
                <a:gd name="connsiteY52" fmla="*/ 375859 h 889799"/>
                <a:gd name="connsiteX53" fmla="*/ 2527834 w 2925307"/>
                <a:gd name="connsiteY53" fmla="*/ 385819 h 889799"/>
                <a:gd name="connsiteX54" fmla="*/ 2527834 w 2925307"/>
                <a:gd name="connsiteY54" fmla="*/ 379096 h 889799"/>
                <a:gd name="connsiteX55" fmla="*/ 2547758 w 2925307"/>
                <a:gd name="connsiteY55" fmla="*/ 362513 h 889799"/>
                <a:gd name="connsiteX56" fmla="*/ 2551795 w 2925307"/>
                <a:gd name="connsiteY56" fmla="*/ 332635 h 889799"/>
                <a:gd name="connsiteX57" fmla="*/ 2552939 w 2925307"/>
                <a:gd name="connsiteY57" fmla="*/ 219791 h 889799"/>
                <a:gd name="connsiteX58" fmla="*/ 2544424 w 2925307"/>
                <a:gd name="connsiteY58" fmla="*/ 186626 h 889799"/>
                <a:gd name="connsiteX59" fmla="*/ 2544424 w 2925307"/>
                <a:gd name="connsiteY59" fmla="*/ 143549 h 889799"/>
                <a:gd name="connsiteX60" fmla="*/ 2504576 w 2925307"/>
                <a:gd name="connsiteY60" fmla="*/ 87178 h 889799"/>
                <a:gd name="connsiteX61" fmla="*/ 2497888 w 2925307"/>
                <a:gd name="connsiteY61" fmla="*/ 87178 h 889799"/>
                <a:gd name="connsiteX62" fmla="*/ 2458041 w 2925307"/>
                <a:gd name="connsiteY62" fmla="*/ 127016 h 889799"/>
                <a:gd name="connsiteX63" fmla="*/ 2458041 w 2925307"/>
                <a:gd name="connsiteY63" fmla="*/ 173429 h 889799"/>
                <a:gd name="connsiteX64" fmla="*/ 2459045 w 2925307"/>
                <a:gd name="connsiteY64" fmla="*/ 239760 h 889799"/>
                <a:gd name="connsiteX65" fmla="*/ 2458041 w 2925307"/>
                <a:gd name="connsiteY65" fmla="*/ 243097 h 889799"/>
                <a:gd name="connsiteX66" fmla="*/ 2458041 w 2925307"/>
                <a:gd name="connsiteY66" fmla="*/ 249720 h 889799"/>
                <a:gd name="connsiteX67" fmla="*/ 2468003 w 2925307"/>
                <a:gd name="connsiteY67" fmla="*/ 282885 h 889799"/>
                <a:gd name="connsiteX68" fmla="*/ 2468003 w 2925307"/>
                <a:gd name="connsiteY68" fmla="*/ 319338 h 889799"/>
                <a:gd name="connsiteX69" fmla="*/ 2477964 w 2925307"/>
                <a:gd name="connsiteY69" fmla="*/ 362214 h 889799"/>
                <a:gd name="connsiteX70" fmla="*/ 2504275 w 2925307"/>
                <a:gd name="connsiteY70" fmla="*/ 385670 h 889799"/>
                <a:gd name="connsiteX71" fmla="*/ 2424581 w 2925307"/>
                <a:gd name="connsiteY71" fmla="*/ 415548 h 889799"/>
                <a:gd name="connsiteX72" fmla="*/ 2418013 w 2925307"/>
                <a:gd name="connsiteY72" fmla="*/ 415548 h 889799"/>
                <a:gd name="connsiteX73" fmla="*/ 2404797 w 2925307"/>
                <a:gd name="connsiteY73" fmla="*/ 408727 h 889799"/>
                <a:gd name="connsiteX74" fmla="*/ 2398089 w 2925307"/>
                <a:gd name="connsiteY74" fmla="*/ 408727 h 889799"/>
                <a:gd name="connsiteX75" fmla="*/ 2335084 w 2925307"/>
                <a:gd name="connsiteY75" fmla="*/ 498364 h 889799"/>
                <a:gd name="connsiteX76" fmla="*/ 2335084 w 2925307"/>
                <a:gd name="connsiteY76" fmla="*/ 524858 h 889799"/>
                <a:gd name="connsiteX77" fmla="*/ 2359969 w 2925307"/>
                <a:gd name="connsiteY77" fmla="*/ 556728 h 889799"/>
                <a:gd name="connsiteX78" fmla="*/ 2381640 w 2925307"/>
                <a:gd name="connsiteY78" fmla="*/ 561309 h 889799"/>
                <a:gd name="connsiteX79" fmla="*/ 2404858 w 2925307"/>
                <a:gd name="connsiteY79" fmla="*/ 561309 h 889799"/>
                <a:gd name="connsiteX80" fmla="*/ 2438017 w 2925307"/>
                <a:gd name="connsiteY80" fmla="*/ 531430 h 889799"/>
                <a:gd name="connsiteX81" fmla="*/ 2438017 w 2925307"/>
                <a:gd name="connsiteY81" fmla="*/ 508225 h 889799"/>
                <a:gd name="connsiteX82" fmla="*/ 2428055 w 2925307"/>
                <a:gd name="connsiteY82" fmla="*/ 488305 h 889799"/>
                <a:gd name="connsiteX83" fmla="*/ 2428055 w 2925307"/>
                <a:gd name="connsiteY83" fmla="*/ 465100 h 889799"/>
                <a:gd name="connsiteX84" fmla="*/ 2457940 w 2925307"/>
                <a:gd name="connsiteY84" fmla="*/ 438557 h 889799"/>
                <a:gd name="connsiteX85" fmla="*/ 2477864 w 2925307"/>
                <a:gd name="connsiteY85" fmla="*/ 438557 h 889799"/>
                <a:gd name="connsiteX86" fmla="*/ 2630686 w 2925307"/>
                <a:gd name="connsiteY86" fmla="*/ 427402 h 889799"/>
                <a:gd name="connsiteX87" fmla="*/ 2730305 w 2925307"/>
                <a:gd name="connsiteY87" fmla="*/ 428695 h 889799"/>
                <a:gd name="connsiteX88" fmla="*/ 2800037 w 2925307"/>
                <a:gd name="connsiteY88" fmla="*/ 432430 h 889799"/>
                <a:gd name="connsiteX89" fmla="*/ 2809979 w 2925307"/>
                <a:gd name="connsiteY89" fmla="*/ 438655 h 889799"/>
                <a:gd name="connsiteX90" fmla="*/ 2806063 w 2925307"/>
                <a:gd name="connsiteY90" fmla="*/ 471722 h 889799"/>
                <a:gd name="connsiteX91" fmla="*/ 2843158 w 2925307"/>
                <a:gd name="connsiteY91" fmla="*/ 458525 h 889799"/>
                <a:gd name="connsiteX92" fmla="*/ 2883006 w 2925307"/>
                <a:gd name="connsiteY92" fmla="*/ 465198 h 889799"/>
                <a:gd name="connsiteX93" fmla="*/ 2926147 w 2925307"/>
                <a:gd name="connsiteY93" fmla="*/ 432033 h 889799"/>
                <a:gd name="connsiteX94" fmla="*/ 2873847 w 2925307"/>
                <a:gd name="connsiteY94" fmla="*/ 394833 h 889799"/>
                <a:gd name="connsiteX95" fmla="*/ 2810080 w 2925307"/>
                <a:gd name="connsiteY95" fmla="*/ 368987 h 889799"/>
                <a:gd name="connsiteX96" fmla="*/ 2677202 w 2925307"/>
                <a:gd name="connsiteY96" fmla="*/ 368987 h 889799"/>
                <a:gd name="connsiteX97" fmla="*/ 1729220 w 2925307"/>
                <a:gd name="connsiteY97" fmla="*/ 680179 h 889799"/>
                <a:gd name="connsiteX98" fmla="*/ 1702728 w 2925307"/>
                <a:gd name="connsiteY98" fmla="*/ 713344 h 889799"/>
                <a:gd name="connsiteX99" fmla="*/ 1676177 w 2925307"/>
                <a:gd name="connsiteY99" fmla="*/ 746511 h 889799"/>
                <a:gd name="connsiteX100" fmla="*/ 1662921 w 2925307"/>
                <a:gd name="connsiteY100" fmla="*/ 746511 h 889799"/>
                <a:gd name="connsiteX101" fmla="*/ 1648581 w 2925307"/>
                <a:gd name="connsiteY101" fmla="*/ 778530 h 889799"/>
                <a:gd name="connsiteX102" fmla="*/ 1632292 w 2925307"/>
                <a:gd name="connsiteY102" fmla="*/ 785502 h 889799"/>
                <a:gd name="connsiteX103" fmla="*/ 1622331 w 2925307"/>
                <a:gd name="connsiteY103" fmla="*/ 798749 h 889799"/>
                <a:gd name="connsiteX104" fmla="*/ 1570071 w 2925307"/>
                <a:gd name="connsiteY104" fmla="*/ 839335 h 889799"/>
                <a:gd name="connsiteX105" fmla="*/ 1570071 w 2925307"/>
                <a:gd name="connsiteY105" fmla="*/ 852632 h 889799"/>
                <a:gd name="connsiteX106" fmla="*/ 1580033 w 2925307"/>
                <a:gd name="connsiteY106" fmla="*/ 855718 h 889799"/>
                <a:gd name="connsiteX107" fmla="*/ 1586560 w 2925307"/>
                <a:gd name="connsiteY107" fmla="*/ 855718 h 889799"/>
                <a:gd name="connsiteX108" fmla="*/ 1681198 w 2925307"/>
                <a:gd name="connsiteY108" fmla="*/ 817920 h 889799"/>
                <a:gd name="connsiteX109" fmla="*/ 1723134 w 2925307"/>
                <a:gd name="connsiteY109" fmla="*/ 793571 h 889799"/>
                <a:gd name="connsiteX110" fmla="*/ 1761294 w 2925307"/>
                <a:gd name="connsiteY110" fmla="*/ 765335 h 889799"/>
                <a:gd name="connsiteX111" fmla="*/ 1820603 w 2925307"/>
                <a:gd name="connsiteY111" fmla="*/ 692030 h 889799"/>
                <a:gd name="connsiteX112" fmla="*/ 1868284 w 2925307"/>
                <a:gd name="connsiteY112" fmla="*/ 607024 h 889799"/>
                <a:gd name="connsiteX113" fmla="*/ 1888207 w 2925307"/>
                <a:gd name="connsiteY113" fmla="*/ 567186 h 889799"/>
                <a:gd name="connsiteX114" fmla="*/ 1904797 w 2925307"/>
                <a:gd name="connsiteY114" fmla="*/ 600301 h 889799"/>
                <a:gd name="connsiteX115" fmla="*/ 1904797 w 2925307"/>
                <a:gd name="connsiteY115" fmla="*/ 606974 h 889799"/>
                <a:gd name="connsiteX116" fmla="*/ 1945689 w 2925307"/>
                <a:gd name="connsiteY116" fmla="*/ 682120 h 889799"/>
                <a:gd name="connsiteX117" fmla="*/ 1968545 w 2925307"/>
                <a:gd name="connsiteY117" fmla="*/ 718973 h 889799"/>
                <a:gd name="connsiteX118" fmla="*/ 1990658 w 2925307"/>
                <a:gd name="connsiteY118" fmla="*/ 753232 h 889799"/>
                <a:gd name="connsiteX119" fmla="*/ 2047336 w 2925307"/>
                <a:gd name="connsiteY119" fmla="*/ 812643 h 889799"/>
                <a:gd name="connsiteX120" fmla="*/ 2130325 w 2925307"/>
                <a:gd name="connsiteY120" fmla="*/ 845708 h 889799"/>
                <a:gd name="connsiteX121" fmla="*/ 2193329 w 2925307"/>
                <a:gd name="connsiteY121" fmla="*/ 825790 h 889799"/>
                <a:gd name="connsiteX122" fmla="*/ 2158061 w 2925307"/>
                <a:gd name="connsiteY122" fmla="*/ 781420 h 889799"/>
                <a:gd name="connsiteX123" fmla="*/ 2119158 w 2925307"/>
                <a:gd name="connsiteY123" fmla="*/ 744070 h 889799"/>
                <a:gd name="connsiteX124" fmla="*/ 2041511 w 2925307"/>
                <a:gd name="connsiteY124" fmla="*/ 669373 h 889799"/>
                <a:gd name="connsiteX125" fmla="*/ 1973566 w 2925307"/>
                <a:gd name="connsiteY125" fmla="*/ 584715 h 889799"/>
                <a:gd name="connsiteX126" fmla="*/ 1946834 w 2925307"/>
                <a:gd name="connsiteY126" fmla="*/ 534917 h 889799"/>
                <a:gd name="connsiteX127" fmla="*/ 1933478 w 2925307"/>
                <a:gd name="connsiteY127" fmla="*/ 508474 h 889799"/>
                <a:gd name="connsiteX128" fmla="*/ 1918033 w 2925307"/>
                <a:gd name="connsiteY128" fmla="*/ 487458 h 889799"/>
                <a:gd name="connsiteX129" fmla="*/ 1971076 w 2925307"/>
                <a:gd name="connsiteY129" fmla="*/ 483972 h 889799"/>
                <a:gd name="connsiteX130" fmla="*/ 1987726 w 2925307"/>
                <a:gd name="connsiteY130" fmla="*/ 483972 h 889799"/>
                <a:gd name="connsiteX131" fmla="*/ 2077362 w 2925307"/>
                <a:gd name="connsiteY131" fmla="*/ 447519 h 889799"/>
                <a:gd name="connsiteX132" fmla="*/ 2077362 w 2925307"/>
                <a:gd name="connsiteY132" fmla="*/ 440846 h 889799"/>
                <a:gd name="connsiteX133" fmla="*/ 2034281 w 2925307"/>
                <a:gd name="connsiteY133" fmla="*/ 384476 h 889799"/>
                <a:gd name="connsiteX134" fmla="*/ 2007729 w 2925307"/>
                <a:gd name="connsiteY134" fmla="*/ 384476 h 889799"/>
                <a:gd name="connsiteX135" fmla="*/ 1971276 w 2925307"/>
                <a:gd name="connsiteY135" fmla="*/ 391098 h 889799"/>
                <a:gd name="connsiteX136" fmla="*/ 1931429 w 2925307"/>
                <a:gd name="connsiteY136" fmla="*/ 391098 h 889799"/>
                <a:gd name="connsiteX137" fmla="*/ 1935225 w 2925307"/>
                <a:gd name="connsiteY137" fmla="*/ 331340 h 889799"/>
                <a:gd name="connsiteX138" fmla="*/ 1934221 w 2925307"/>
                <a:gd name="connsiteY138" fmla="*/ 268246 h 889799"/>
                <a:gd name="connsiteX139" fmla="*/ 1939201 w 2925307"/>
                <a:gd name="connsiteY139" fmla="*/ 221932 h 889799"/>
                <a:gd name="connsiteX140" fmla="*/ 1911766 w 2925307"/>
                <a:gd name="connsiteY140" fmla="*/ 195341 h 889799"/>
                <a:gd name="connsiteX141" fmla="*/ 1888689 w 2925307"/>
                <a:gd name="connsiteY141" fmla="*/ 199474 h 889799"/>
                <a:gd name="connsiteX142" fmla="*/ 1881921 w 2925307"/>
                <a:gd name="connsiteY142" fmla="*/ 235129 h 889799"/>
                <a:gd name="connsiteX143" fmla="*/ 1881921 w 2925307"/>
                <a:gd name="connsiteY143" fmla="*/ 238416 h 889799"/>
                <a:gd name="connsiteX144" fmla="*/ 1871959 w 2925307"/>
                <a:gd name="connsiteY144" fmla="*/ 291502 h 889799"/>
                <a:gd name="connsiteX145" fmla="*/ 1871959 w 2925307"/>
                <a:gd name="connsiteY145" fmla="*/ 311420 h 889799"/>
                <a:gd name="connsiteX146" fmla="*/ 1867982 w 2925307"/>
                <a:gd name="connsiteY146" fmla="*/ 387662 h 889799"/>
                <a:gd name="connsiteX147" fmla="*/ 1845367 w 2925307"/>
                <a:gd name="connsiteY147" fmla="*/ 390998 h 889799"/>
                <a:gd name="connsiteX148" fmla="*/ 1842074 w 2925307"/>
                <a:gd name="connsiteY148" fmla="*/ 390998 h 889799"/>
                <a:gd name="connsiteX149" fmla="*/ 1802226 w 2925307"/>
                <a:gd name="connsiteY149" fmla="*/ 404295 h 889799"/>
                <a:gd name="connsiteX150" fmla="*/ 1798892 w 2925307"/>
                <a:gd name="connsiteY150" fmla="*/ 404295 h 889799"/>
                <a:gd name="connsiteX151" fmla="*/ 1765773 w 2925307"/>
                <a:gd name="connsiteY151" fmla="*/ 397671 h 889799"/>
                <a:gd name="connsiteX152" fmla="*/ 1722632 w 2925307"/>
                <a:gd name="connsiteY152" fmla="*/ 437511 h 889799"/>
                <a:gd name="connsiteX153" fmla="*/ 1722632 w 2925307"/>
                <a:gd name="connsiteY153" fmla="*/ 444133 h 889799"/>
                <a:gd name="connsiteX154" fmla="*/ 1765773 w 2925307"/>
                <a:gd name="connsiteY154" fmla="*/ 493932 h 889799"/>
                <a:gd name="connsiteX155" fmla="*/ 1778969 w 2925307"/>
                <a:gd name="connsiteY155" fmla="*/ 493932 h 889799"/>
                <a:gd name="connsiteX156" fmla="*/ 1835365 w 2925307"/>
                <a:gd name="connsiteY156" fmla="*/ 483972 h 889799"/>
                <a:gd name="connsiteX157" fmla="*/ 1832071 w 2925307"/>
                <a:gd name="connsiteY157" fmla="*/ 493932 h 889799"/>
                <a:gd name="connsiteX158" fmla="*/ 1812148 w 2925307"/>
                <a:gd name="connsiteY158" fmla="*/ 546967 h 889799"/>
                <a:gd name="connsiteX159" fmla="*/ 1791923 w 2925307"/>
                <a:gd name="connsiteY159" fmla="*/ 599705 h 889799"/>
                <a:gd name="connsiteX160" fmla="*/ 1757056 w 2925307"/>
                <a:gd name="connsiteY160" fmla="*/ 637750 h 889799"/>
                <a:gd name="connsiteX161" fmla="*/ 1729260 w 2925307"/>
                <a:gd name="connsiteY161" fmla="*/ 679630 h 889799"/>
                <a:gd name="connsiteX162" fmla="*/ 902869 w 2925307"/>
                <a:gd name="connsiteY162" fmla="*/ 505486 h 889799"/>
                <a:gd name="connsiteX163" fmla="*/ 922792 w 2925307"/>
                <a:gd name="connsiteY163" fmla="*/ 498861 h 889799"/>
                <a:gd name="connsiteX164" fmla="*/ 932734 w 2925307"/>
                <a:gd name="connsiteY164" fmla="*/ 515396 h 889799"/>
                <a:gd name="connsiteX165" fmla="*/ 952658 w 2925307"/>
                <a:gd name="connsiteY165" fmla="*/ 555234 h 889799"/>
                <a:gd name="connsiteX166" fmla="*/ 929460 w 2925307"/>
                <a:gd name="connsiteY166" fmla="*/ 581777 h 889799"/>
                <a:gd name="connsiteX167" fmla="*/ 929460 w 2925307"/>
                <a:gd name="connsiteY167" fmla="*/ 591737 h 889799"/>
                <a:gd name="connsiteX168" fmla="*/ 946050 w 2925307"/>
                <a:gd name="connsiteY168" fmla="*/ 621615 h 889799"/>
                <a:gd name="connsiteX169" fmla="*/ 956012 w 2925307"/>
                <a:gd name="connsiteY169" fmla="*/ 624953 h 889799"/>
                <a:gd name="connsiteX170" fmla="*/ 965974 w 2925307"/>
                <a:gd name="connsiteY170" fmla="*/ 624953 h 889799"/>
                <a:gd name="connsiteX171" fmla="*/ 1002467 w 2925307"/>
                <a:gd name="connsiteY171" fmla="*/ 618280 h 889799"/>
                <a:gd name="connsiteX172" fmla="*/ 1012429 w 2925307"/>
                <a:gd name="connsiteY172" fmla="*/ 618280 h 889799"/>
                <a:gd name="connsiteX173" fmla="*/ 1016566 w 2925307"/>
                <a:gd name="connsiteY173" fmla="*/ 638198 h 889799"/>
                <a:gd name="connsiteX174" fmla="*/ 959386 w 2925307"/>
                <a:gd name="connsiteY174" fmla="*/ 651594 h 889799"/>
                <a:gd name="connsiteX175" fmla="*/ 956112 w 2925307"/>
                <a:gd name="connsiteY175" fmla="*/ 651594 h 889799"/>
                <a:gd name="connsiteX176" fmla="*/ 929561 w 2925307"/>
                <a:gd name="connsiteY176" fmla="*/ 658218 h 889799"/>
                <a:gd name="connsiteX177" fmla="*/ 926227 w 2925307"/>
                <a:gd name="connsiteY177" fmla="*/ 668176 h 889799"/>
                <a:gd name="connsiteX178" fmla="*/ 926227 w 2925307"/>
                <a:gd name="connsiteY178" fmla="*/ 674801 h 889799"/>
                <a:gd name="connsiteX179" fmla="*/ 962680 w 2925307"/>
                <a:gd name="connsiteY179" fmla="*/ 698006 h 889799"/>
                <a:gd name="connsiteX180" fmla="*/ 1009155 w 2925307"/>
                <a:gd name="connsiteY180" fmla="*/ 698006 h 889799"/>
                <a:gd name="connsiteX181" fmla="*/ 1012429 w 2925307"/>
                <a:gd name="connsiteY181" fmla="*/ 714589 h 889799"/>
                <a:gd name="connsiteX182" fmla="*/ 1012429 w 2925307"/>
                <a:gd name="connsiteY182" fmla="*/ 771012 h 889799"/>
                <a:gd name="connsiteX183" fmla="*/ 1025725 w 2925307"/>
                <a:gd name="connsiteY183" fmla="*/ 774347 h 889799"/>
                <a:gd name="connsiteX184" fmla="*/ 1065572 w 2925307"/>
                <a:gd name="connsiteY184" fmla="*/ 727886 h 889799"/>
                <a:gd name="connsiteX185" fmla="*/ 1065572 w 2925307"/>
                <a:gd name="connsiteY185" fmla="*/ 714639 h 889799"/>
                <a:gd name="connsiteX186" fmla="*/ 1075534 w 2925307"/>
                <a:gd name="connsiteY186" fmla="*/ 694719 h 889799"/>
                <a:gd name="connsiteX187" fmla="*/ 1095458 w 2925307"/>
                <a:gd name="connsiteY187" fmla="*/ 694719 h 889799"/>
                <a:gd name="connsiteX188" fmla="*/ 1115381 w 2925307"/>
                <a:gd name="connsiteY188" fmla="*/ 678136 h 889799"/>
                <a:gd name="connsiteX189" fmla="*/ 1115381 w 2925307"/>
                <a:gd name="connsiteY189" fmla="*/ 664891 h 889799"/>
                <a:gd name="connsiteX190" fmla="*/ 1072260 w 2925307"/>
                <a:gd name="connsiteY190" fmla="*/ 644971 h 889799"/>
                <a:gd name="connsiteX191" fmla="*/ 1065391 w 2925307"/>
                <a:gd name="connsiteY191" fmla="*/ 618529 h 889799"/>
                <a:gd name="connsiteX192" fmla="*/ 1085295 w 2925307"/>
                <a:gd name="connsiteY192" fmla="*/ 605183 h 889799"/>
                <a:gd name="connsiteX193" fmla="*/ 1105219 w 2925307"/>
                <a:gd name="connsiteY193" fmla="*/ 605183 h 889799"/>
                <a:gd name="connsiteX194" fmla="*/ 1108854 w 2925307"/>
                <a:gd name="connsiteY194" fmla="*/ 598757 h 889799"/>
                <a:gd name="connsiteX195" fmla="*/ 1072059 w 2925307"/>
                <a:gd name="connsiteY195" fmla="*/ 552146 h 889799"/>
                <a:gd name="connsiteX196" fmla="*/ 1101242 w 2925307"/>
                <a:gd name="connsiteY196" fmla="*/ 524906 h 889799"/>
                <a:gd name="connsiteX197" fmla="*/ 1118474 w 2925307"/>
                <a:gd name="connsiteY197" fmla="*/ 489152 h 889799"/>
                <a:gd name="connsiteX198" fmla="*/ 1228054 w 2925307"/>
                <a:gd name="connsiteY198" fmla="*/ 519031 h 889799"/>
                <a:gd name="connsiteX199" fmla="*/ 1223917 w 2925307"/>
                <a:gd name="connsiteY199" fmla="*/ 561857 h 889799"/>
                <a:gd name="connsiteX200" fmla="*/ 1224821 w 2925307"/>
                <a:gd name="connsiteY200" fmla="*/ 621615 h 889799"/>
                <a:gd name="connsiteX201" fmla="*/ 1224821 w 2925307"/>
                <a:gd name="connsiteY201" fmla="*/ 628240 h 889799"/>
                <a:gd name="connsiteX202" fmla="*/ 1214859 w 2925307"/>
                <a:gd name="connsiteY202" fmla="*/ 651445 h 889799"/>
                <a:gd name="connsiteX203" fmla="*/ 1217591 w 2925307"/>
                <a:gd name="connsiteY203" fmla="*/ 707270 h 889799"/>
                <a:gd name="connsiteX204" fmla="*/ 1204897 w 2925307"/>
                <a:gd name="connsiteY204" fmla="*/ 757566 h 889799"/>
                <a:gd name="connsiteX205" fmla="*/ 1194935 w 2925307"/>
                <a:gd name="connsiteY205" fmla="*/ 760702 h 889799"/>
                <a:gd name="connsiteX206" fmla="*/ 1188348 w 2925307"/>
                <a:gd name="connsiteY206" fmla="*/ 760702 h 889799"/>
                <a:gd name="connsiteX207" fmla="*/ 1165150 w 2925307"/>
                <a:gd name="connsiteY207" fmla="*/ 760702 h 889799"/>
                <a:gd name="connsiteX208" fmla="*/ 1155189 w 2925307"/>
                <a:gd name="connsiteY208" fmla="*/ 767327 h 889799"/>
                <a:gd name="connsiteX209" fmla="*/ 1175112 w 2925307"/>
                <a:gd name="connsiteY209" fmla="*/ 813738 h 889799"/>
                <a:gd name="connsiteX210" fmla="*/ 1175112 w 2925307"/>
                <a:gd name="connsiteY210" fmla="*/ 823698 h 889799"/>
                <a:gd name="connsiteX211" fmla="*/ 1208231 w 2925307"/>
                <a:gd name="connsiteY211" fmla="*/ 853578 h 889799"/>
                <a:gd name="connsiteX212" fmla="*/ 1231489 w 2925307"/>
                <a:gd name="connsiteY212" fmla="*/ 853578 h 889799"/>
                <a:gd name="connsiteX213" fmla="*/ 1284934 w 2925307"/>
                <a:gd name="connsiteY213" fmla="*/ 781020 h 889799"/>
                <a:gd name="connsiteX214" fmla="*/ 1314417 w 2925307"/>
                <a:gd name="connsiteY214" fmla="*/ 684462 h 889799"/>
                <a:gd name="connsiteX215" fmla="*/ 1314417 w 2925307"/>
                <a:gd name="connsiteY215" fmla="*/ 671413 h 889799"/>
                <a:gd name="connsiteX216" fmla="*/ 1321045 w 2925307"/>
                <a:gd name="connsiteY216" fmla="*/ 595173 h 889799"/>
                <a:gd name="connsiteX217" fmla="*/ 1321045 w 2925307"/>
                <a:gd name="connsiteY217" fmla="*/ 518882 h 889799"/>
                <a:gd name="connsiteX218" fmla="*/ 1321045 w 2925307"/>
                <a:gd name="connsiteY218" fmla="*/ 472220 h 889799"/>
                <a:gd name="connsiteX219" fmla="*/ 1231389 w 2925307"/>
                <a:gd name="connsiteY219" fmla="*/ 419135 h 889799"/>
                <a:gd name="connsiteX220" fmla="*/ 1148500 w 2925307"/>
                <a:gd name="connsiteY220" fmla="*/ 423418 h 889799"/>
                <a:gd name="connsiteX221" fmla="*/ 1025725 w 2925307"/>
                <a:gd name="connsiteY221" fmla="*/ 435718 h 889799"/>
                <a:gd name="connsiteX222" fmla="*/ 965974 w 2925307"/>
                <a:gd name="connsiteY222" fmla="*/ 438605 h 889799"/>
                <a:gd name="connsiteX223" fmla="*/ 1005821 w 2925307"/>
                <a:gd name="connsiteY223" fmla="*/ 395930 h 889799"/>
                <a:gd name="connsiteX224" fmla="*/ 1005821 w 2925307"/>
                <a:gd name="connsiteY224" fmla="*/ 389305 h 889799"/>
                <a:gd name="connsiteX225" fmla="*/ 1022993 w 2925307"/>
                <a:gd name="connsiteY225" fmla="*/ 366497 h 889799"/>
                <a:gd name="connsiteX226" fmla="*/ 1029018 w 2925307"/>
                <a:gd name="connsiteY226" fmla="*/ 366100 h 889799"/>
                <a:gd name="connsiteX227" fmla="*/ 1072100 w 2925307"/>
                <a:gd name="connsiteY227" fmla="*/ 366100 h 889799"/>
                <a:gd name="connsiteX228" fmla="*/ 1108613 w 2925307"/>
                <a:gd name="connsiteY228" fmla="*/ 349565 h 889799"/>
                <a:gd name="connsiteX229" fmla="*/ 1131830 w 2925307"/>
                <a:gd name="connsiteY229" fmla="*/ 349565 h 889799"/>
                <a:gd name="connsiteX230" fmla="*/ 1158382 w 2925307"/>
                <a:gd name="connsiteY230" fmla="*/ 323024 h 889799"/>
                <a:gd name="connsiteX231" fmla="*/ 1131830 w 2925307"/>
                <a:gd name="connsiteY231" fmla="*/ 279897 h 889799"/>
                <a:gd name="connsiteX232" fmla="*/ 1105279 w 2925307"/>
                <a:gd name="connsiteY232" fmla="*/ 279897 h 889799"/>
                <a:gd name="connsiteX233" fmla="*/ 1088689 w 2925307"/>
                <a:gd name="connsiteY233" fmla="*/ 259979 h 889799"/>
                <a:gd name="connsiteX234" fmla="*/ 1075433 w 2925307"/>
                <a:gd name="connsiteY234" fmla="*/ 263266 h 889799"/>
                <a:gd name="connsiteX235" fmla="*/ 1064528 w 2925307"/>
                <a:gd name="connsiteY235" fmla="*/ 286172 h 889799"/>
                <a:gd name="connsiteX236" fmla="*/ 1055369 w 2925307"/>
                <a:gd name="connsiteY236" fmla="*/ 276662 h 889799"/>
                <a:gd name="connsiteX237" fmla="*/ 1055369 w 2925307"/>
                <a:gd name="connsiteY237" fmla="*/ 273325 h 889799"/>
                <a:gd name="connsiteX238" fmla="*/ 1062037 w 2925307"/>
                <a:gd name="connsiteY238" fmla="*/ 236872 h 889799"/>
                <a:gd name="connsiteX239" fmla="*/ 1062037 w 2925307"/>
                <a:gd name="connsiteY239" fmla="*/ 157194 h 889799"/>
                <a:gd name="connsiteX240" fmla="*/ 1018916 w 2925307"/>
                <a:gd name="connsiteY240" fmla="*/ 117355 h 889799"/>
                <a:gd name="connsiteX241" fmla="*/ 989030 w 2925307"/>
                <a:gd name="connsiteY241" fmla="*/ 130651 h 889799"/>
                <a:gd name="connsiteX242" fmla="*/ 982443 w 2925307"/>
                <a:gd name="connsiteY242" fmla="*/ 170491 h 889799"/>
                <a:gd name="connsiteX243" fmla="*/ 982443 w 2925307"/>
                <a:gd name="connsiteY243" fmla="*/ 206944 h 889799"/>
                <a:gd name="connsiteX244" fmla="*/ 969147 w 2925307"/>
                <a:gd name="connsiteY244" fmla="*/ 250069 h 889799"/>
                <a:gd name="connsiteX245" fmla="*/ 969147 w 2925307"/>
                <a:gd name="connsiteY245" fmla="*/ 279947 h 889799"/>
                <a:gd name="connsiteX246" fmla="*/ 952578 w 2925307"/>
                <a:gd name="connsiteY246" fmla="*/ 296530 h 889799"/>
                <a:gd name="connsiteX247" fmla="*/ 909436 w 2925307"/>
                <a:gd name="connsiteY247" fmla="*/ 296530 h 889799"/>
                <a:gd name="connsiteX248" fmla="*/ 892907 w 2925307"/>
                <a:gd name="connsiteY248" fmla="*/ 313115 h 889799"/>
                <a:gd name="connsiteX249" fmla="*/ 892907 w 2925307"/>
                <a:gd name="connsiteY249" fmla="*/ 323073 h 889799"/>
                <a:gd name="connsiteX250" fmla="*/ 935988 w 2925307"/>
                <a:gd name="connsiteY250" fmla="*/ 369485 h 889799"/>
                <a:gd name="connsiteX251" fmla="*/ 859727 w 2925307"/>
                <a:gd name="connsiteY251" fmla="*/ 492189 h 889799"/>
                <a:gd name="connsiteX252" fmla="*/ 853100 w 2925307"/>
                <a:gd name="connsiteY252" fmla="*/ 482229 h 889799"/>
                <a:gd name="connsiteX253" fmla="*/ 853100 w 2925307"/>
                <a:gd name="connsiteY253" fmla="*/ 478943 h 889799"/>
                <a:gd name="connsiteX254" fmla="*/ 843138 w 2925307"/>
                <a:gd name="connsiteY254" fmla="*/ 468983 h 889799"/>
                <a:gd name="connsiteX255" fmla="*/ 836510 w 2925307"/>
                <a:gd name="connsiteY255" fmla="*/ 468983 h 889799"/>
                <a:gd name="connsiteX256" fmla="*/ 796663 w 2925307"/>
                <a:gd name="connsiteY256" fmla="*/ 548662 h 889799"/>
                <a:gd name="connsiteX257" fmla="*/ 780033 w 2925307"/>
                <a:gd name="connsiteY257" fmla="*/ 631575 h 889799"/>
                <a:gd name="connsiteX258" fmla="*/ 776156 w 2925307"/>
                <a:gd name="connsiteY258" fmla="*/ 704480 h 889799"/>
                <a:gd name="connsiteX259" fmla="*/ 776739 w 2925307"/>
                <a:gd name="connsiteY259" fmla="*/ 727736 h 889799"/>
                <a:gd name="connsiteX260" fmla="*/ 772561 w 2925307"/>
                <a:gd name="connsiteY260" fmla="*/ 807414 h 889799"/>
                <a:gd name="connsiteX261" fmla="*/ 796663 w 2925307"/>
                <a:gd name="connsiteY261" fmla="*/ 867172 h 889799"/>
                <a:gd name="connsiteX262" fmla="*/ 809918 w 2925307"/>
                <a:gd name="connsiteY262" fmla="*/ 867172 h 889799"/>
                <a:gd name="connsiteX263" fmla="*/ 856333 w 2925307"/>
                <a:gd name="connsiteY263" fmla="*/ 787494 h 889799"/>
                <a:gd name="connsiteX264" fmla="*/ 856333 w 2925307"/>
                <a:gd name="connsiteY264" fmla="*/ 664642 h 889799"/>
                <a:gd name="connsiteX265" fmla="*/ 855349 w 2925307"/>
                <a:gd name="connsiteY265" fmla="*/ 588349 h 889799"/>
                <a:gd name="connsiteX266" fmla="*/ 856393 w 2925307"/>
                <a:gd name="connsiteY266" fmla="*/ 512109 h 889799"/>
                <a:gd name="connsiteX267" fmla="*/ 866355 w 2925307"/>
                <a:gd name="connsiteY267" fmla="*/ 512109 h 889799"/>
                <a:gd name="connsiteX268" fmla="*/ 902808 w 2925307"/>
                <a:gd name="connsiteY268" fmla="*/ 505486 h 889799"/>
                <a:gd name="connsiteX269" fmla="*/ 1008994 w 2925307"/>
                <a:gd name="connsiteY269" fmla="*/ 535364 h 889799"/>
                <a:gd name="connsiteX270" fmla="*/ 1008994 w 2925307"/>
                <a:gd name="connsiteY270" fmla="*/ 525404 h 889799"/>
                <a:gd name="connsiteX271" fmla="*/ 975835 w 2925307"/>
                <a:gd name="connsiteY271" fmla="*/ 485566 h 889799"/>
                <a:gd name="connsiteX272" fmla="*/ 1012288 w 2925307"/>
                <a:gd name="connsiteY272" fmla="*/ 485566 h 889799"/>
                <a:gd name="connsiteX273" fmla="*/ 1012288 w 2925307"/>
                <a:gd name="connsiteY273" fmla="*/ 492138 h 889799"/>
                <a:gd name="connsiteX274" fmla="*/ 1022250 w 2925307"/>
                <a:gd name="connsiteY274" fmla="*/ 492138 h 889799"/>
                <a:gd name="connsiteX275" fmla="*/ 1032212 w 2925307"/>
                <a:gd name="connsiteY275" fmla="*/ 488853 h 889799"/>
                <a:gd name="connsiteX276" fmla="*/ 1042174 w 2925307"/>
                <a:gd name="connsiteY276" fmla="*/ 505436 h 889799"/>
                <a:gd name="connsiteX277" fmla="*/ 1042174 w 2925307"/>
                <a:gd name="connsiteY277" fmla="*/ 512059 h 889799"/>
                <a:gd name="connsiteX278" fmla="*/ 1015622 w 2925307"/>
                <a:gd name="connsiteY278" fmla="*/ 541939 h 889799"/>
                <a:gd name="connsiteX279" fmla="*/ 1005660 w 2925307"/>
                <a:gd name="connsiteY279" fmla="*/ 561857 h 889799"/>
                <a:gd name="connsiteX280" fmla="*/ 999033 w 2925307"/>
                <a:gd name="connsiteY280" fmla="*/ 551897 h 889799"/>
                <a:gd name="connsiteX281" fmla="*/ 1008994 w 2925307"/>
                <a:gd name="connsiteY281" fmla="*/ 535314 h 889799"/>
                <a:gd name="connsiteX282" fmla="*/ 136972 w 2925307"/>
                <a:gd name="connsiteY282" fmla="*/ 379994 h 889799"/>
                <a:gd name="connsiteX283" fmla="*/ 136972 w 2925307"/>
                <a:gd name="connsiteY283" fmla="*/ 386616 h 889799"/>
                <a:gd name="connsiteX284" fmla="*/ 170091 w 2925307"/>
                <a:gd name="connsiteY284" fmla="*/ 443037 h 889799"/>
                <a:gd name="connsiteX285" fmla="*/ 180053 w 2925307"/>
                <a:gd name="connsiteY285" fmla="*/ 446324 h 889799"/>
                <a:gd name="connsiteX286" fmla="*/ 186680 w 2925307"/>
                <a:gd name="connsiteY286" fmla="*/ 446324 h 889799"/>
                <a:gd name="connsiteX287" fmla="*/ 226528 w 2925307"/>
                <a:gd name="connsiteY287" fmla="*/ 406486 h 889799"/>
                <a:gd name="connsiteX288" fmla="*/ 193348 w 2925307"/>
                <a:gd name="connsiteY288" fmla="*/ 366648 h 889799"/>
                <a:gd name="connsiteX289" fmla="*/ 160229 w 2925307"/>
                <a:gd name="connsiteY289" fmla="*/ 360023 h 889799"/>
                <a:gd name="connsiteX290" fmla="*/ 150267 w 2925307"/>
                <a:gd name="connsiteY290" fmla="*/ 360023 h 889799"/>
                <a:gd name="connsiteX291" fmla="*/ 137072 w 2925307"/>
                <a:gd name="connsiteY291" fmla="*/ 366796 h 889799"/>
                <a:gd name="connsiteX292" fmla="*/ 137072 w 2925307"/>
                <a:gd name="connsiteY292" fmla="*/ 379893 h 889799"/>
                <a:gd name="connsiteX293" fmla="*/ 372220 w 2925307"/>
                <a:gd name="connsiteY293" fmla="*/ 147882 h 889799"/>
                <a:gd name="connsiteX294" fmla="*/ 382182 w 2925307"/>
                <a:gd name="connsiteY294" fmla="*/ 147882 h 889799"/>
                <a:gd name="connsiteX295" fmla="*/ 382182 w 2925307"/>
                <a:gd name="connsiteY295" fmla="*/ 187720 h 889799"/>
                <a:gd name="connsiteX296" fmla="*/ 372802 w 2925307"/>
                <a:gd name="connsiteY296" fmla="*/ 241354 h 889799"/>
                <a:gd name="connsiteX297" fmla="*/ 342374 w 2925307"/>
                <a:gd name="connsiteY297" fmla="*/ 270636 h 889799"/>
                <a:gd name="connsiteX298" fmla="*/ 342374 w 2925307"/>
                <a:gd name="connsiteY298" fmla="*/ 254053 h 889799"/>
                <a:gd name="connsiteX299" fmla="*/ 349002 w 2925307"/>
                <a:gd name="connsiteY299" fmla="*/ 220886 h 889799"/>
                <a:gd name="connsiteX300" fmla="*/ 342374 w 2925307"/>
                <a:gd name="connsiteY300" fmla="*/ 197680 h 889799"/>
                <a:gd name="connsiteX301" fmla="*/ 326146 w 2925307"/>
                <a:gd name="connsiteY301" fmla="*/ 187172 h 889799"/>
                <a:gd name="connsiteX302" fmla="*/ 319157 w 2925307"/>
                <a:gd name="connsiteY302" fmla="*/ 187720 h 889799"/>
                <a:gd name="connsiteX303" fmla="*/ 295959 w 2925307"/>
                <a:gd name="connsiteY303" fmla="*/ 197680 h 889799"/>
                <a:gd name="connsiteX304" fmla="*/ 295959 w 2925307"/>
                <a:gd name="connsiteY304" fmla="*/ 244093 h 889799"/>
                <a:gd name="connsiteX305" fmla="*/ 276036 w 2925307"/>
                <a:gd name="connsiteY305" fmla="*/ 273971 h 889799"/>
                <a:gd name="connsiteX306" fmla="*/ 276036 w 2925307"/>
                <a:gd name="connsiteY306" fmla="*/ 293891 h 889799"/>
                <a:gd name="connsiteX307" fmla="*/ 272742 w 2925307"/>
                <a:gd name="connsiteY307" fmla="*/ 313811 h 889799"/>
                <a:gd name="connsiteX308" fmla="*/ 289271 w 2925307"/>
                <a:gd name="connsiteY308" fmla="*/ 330394 h 889799"/>
                <a:gd name="connsiteX309" fmla="*/ 299233 w 2925307"/>
                <a:gd name="connsiteY309" fmla="*/ 330394 h 889799"/>
                <a:gd name="connsiteX310" fmla="*/ 342334 w 2925307"/>
                <a:gd name="connsiteY310" fmla="*/ 322824 h 889799"/>
                <a:gd name="connsiteX311" fmla="*/ 302487 w 2925307"/>
                <a:gd name="connsiteY311" fmla="*/ 389853 h 889799"/>
                <a:gd name="connsiteX312" fmla="*/ 298550 w 2925307"/>
                <a:gd name="connsiteY312" fmla="*/ 422920 h 889799"/>
                <a:gd name="connsiteX313" fmla="*/ 302487 w 2925307"/>
                <a:gd name="connsiteY313" fmla="*/ 432880 h 889799"/>
                <a:gd name="connsiteX314" fmla="*/ 315722 w 2925307"/>
                <a:gd name="connsiteY314" fmla="*/ 432880 h 889799"/>
                <a:gd name="connsiteX315" fmla="*/ 375493 w 2925307"/>
                <a:gd name="connsiteY315" fmla="*/ 406337 h 889799"/>
                <a:gd name="connsiteX316" fmla="*/ 415341 w 2925307"/>
                <a:gd name="connsiteY316" fmla="*/ 462708 h 889799"/>
                <a:gd name="connsiteX317" fmla="*/ 488167 w 2925307"/>
                <a:gd name="connsiteY317" fmla="*/ 470477 h 889799"/>
                <a:gd name="connsiteX318" fmla="*/ 504897 w 2925307"/>
                <a:gd name="connsiteY318" fmla="*/ 469331 h 889799"/>
                <a:gd name="connsiteX319" fmla="*/ 574630 w 2925307"/>
                <a:gd name="connsiteY319" fmla="*/ 422920 h 889799"/>
                <a:gd name="connsiteX320" fmla="*/ 544744 w 2925307"/>
                <a:gd name="connsiteY320" fmla="*/ 386417 h 889799"/>
                <a:gd name="connsiteX321" fmla="*/ 544744 w 2925307"/>
                <a:gd name="connsiteY321" fmla="*/ 379795 h 889799"/>
                <a:gd name="connsiteX322" fmla="*/ 531489 w 2925307"/>
                <a:gd name="connsiteY322" fmla="*/ 356587 h 889799"/>
                <a:gd name="connsiteX323" fmla="*/ 491641 w 2925307"/>
                <a:gd name="connsiteY323" fmla="*/ 403000 h 889799"/>
                <a:gd name="connsiteX324" fmla="*/ 484973 w 2925307"/>
                <a:gd name="connsiteY324" fmla="*/ 403000 h 889799"/>
                <a:gd name="connsiteX325" fmla="*/ 461716 w 2925307"/>
                <a:gd name="connsiteY325" fmla="*/ 405938 h 889799"/>
                <a:gd name="connsiteX326" fmla="*/ 441792 w 2925307"/>
                <a:gd name="connsiteY326" fmla="*/ 402203 h 889799"/>
                <a:gd name="connsiteX327" fmla="*/ 421868 w 2925307"/>
                <a:gd name="connsiteY327" fmla="*/ 333382 h 889799"/>
                <a:gd name="connsiteX328" fmla="*/ 421868 w 2925307"/>
                <a:gd name="connsiteY328" fmla="*/ 330045 h 889799"/>
                <a:gd name="connsiteX329" fmla="*/ 491601 w 2925307"/>
                <a:gd name="connsiteY329" fmla="*/ 293592 h 889799"/>
                <a:gd name="connsiteX330" fmla="*/ 494895 w 2925307"/>
                <a:gd name="connsiteY330" fmla="*/ 273674 h 889799"/>
                <a:gd name="connsiteX331" fmla="*/ 458382 w 2925307"/>
                <a:gd name="connsiteY331" fmla="*/ 210679 h 889799"/>
                <a:gd name="connsiteX332" fmla="*/ 448420 w 2925307"/>
                <a:gd name="connsiteY332" fmla="*/ 210679 h 889799"/>
                <a:gd name="connsiteX333" fmla="*/ 440145 w 2925307"/>
                <a:gd name="connsiteY333" fmla="*/ 246832 h 889799"/>
                <a:gd name="connsiteX334" fmla="*/ 435164 w 2925307"/>
                <a:gd name="connsiteY334" fmla="*/ 247179 h 889799"/>
                <a:gd name="connsiteX335" fmla="*/ 435164 w 2925307"/>
                <a:gd name="connsiteY335" fmla="*/ 233884 h 889799"/>
                <a:gd name="connsiteX336" fmla="*/ 442796 w 2925307"/>
                <a:gd name="connsiteY336" fmla="*/ 177662 h 889799"/>
                <a:gd name="connsiteX337" fmla="*/ 441792 w 2925307"/>
                <a:gd name="connsiteY337" fmla="*/ 170889 h 889799"/>
                <a:gd name="connsiteX338" fmla="*/ 435164 w 2925307"/>
                <a:gd name="connsiteY338" fmla="*/ 150971 h 889799"/>
                <a:gd name="connsiteX339" fmla="*/ 465050 w 2925307"/>
                <a:gd name="connsiteY339" fmla="*/ 141011 h 889799"/>
                <a:gd name="connsiteX340" fmla="*/ 491601 w 2925307"/>
                <a:gd name="connsiteY340" fmla="*/ 117753 h 889799"/>
                <a:gd name="connsiteX341" fmla="*/ 484933 w 2925307"/>
                <a:gd name="connsiteY341" fmla="*/ 87875 h 889799"/>
                <a:gd name="connsiteX342" fmla="*/ 441933 w 2925307"/>
                <a:gd name="connsiteY342" fmla="*/ 84090 h 889799"/>
                <a:gd name="connsiteX343" fmla="*/ 395518 w 2925307"/>
                <a:gd name="connsiteY343" fmla="*/ 80704 h 889799"/>
                <a:gd name="connsiteX344" fmla="*/ 382182 w 2925307"/>
                <a:gd name="connsiteY344" fmla="*/ 94797 h 889799"/>
                <a:gd name="connsiteX345" fmla="*/ 375554 w 2925307"/>
                <a:gd name="connsiteY345" fmla="*/ 94797 h 889799"/>
                <a:gd name="connsiteX346" fmla="*/ 345668 w 2925307"/>
                <a:gd name="connsiteY346" fmla="*/ 99030 h 889799"/>
                <a:gd name="connsiteX347" fmla="*/ 342234 w 2925307"/>
                <a:gd name="connsiteY347" fmla="*/ 98134 h 889799"/>
                <a:gd name="connsiteX348" fmla="*/ 305720 w 2925307"/>
                <a:gd name="connsiteY348" fmla="*/ 95295 h 889799"/>
                <a:gd name="connsiteX349" fmla="*/ 282503 w 2925307"/>
                <a:gd name="connsiteY349" fmla="*/ 98134 h 889799"/>
                <a:gd name="connsiteX350" fmla="*/ 372160 w 2925307"/>
                <a:gd name="connsiteY350" fmla="*/ 147932 h 889799"/>
                <a:gd name="connsiteX351" fmla="*/ 133638 w 2925307"/>
                <a:gd name="connsiteY351" fmla="*/ 456284 h 889799"/>
                <a:gd name="connsiteX352" fmla="*/ 95879 w 2925307"/>
                <a:gd name="connsiteY352" fmla="*/ 501402 h 889799"/>
                <a:gd name="connsiteX353" fmla="*/ 50709 w 2925307"/>
                <a:gd name="connsiteY353" fmla="*/ 542485 h 889799"/>
                <a:gd name="connsiteX354" fmla="*/ 7628 w 2925307"/>
                <a:gd name="connsiteY354" fmla="*/ 499410 h 889799"/>
                <a:gd name="connsiteX355" fmla="*/ 7628 w 2925307"/>
                <a:gd name="connsiteY355" fmla="*/ 476154 h 889799"/>
                <a:gd name="connsiteX356" fmla="*/ 8010 w 2925307"/>
                <a:gd name="connsiteY356" fmla="*/ 469730 h 889799"/>
                <a:gd name="connsiteX357" fmla="*/ 27090 w 2925307"/>
                <a:gd name="connsiteY357" fmla="*/ 423169 h 889799"/>
                <a:gd name="connsiteX358" fmla="*/ 24158 w 2925307"/>
                <a:gd name="connsiteY358" fmla="*/ 399912 h 889799"/>
                <a:gd name="connsiteX359" fmla="*/ 23013 w 2925307"/>
                <a:gd name="connsiteY359" fmla="*/ 363310 h 889799"/>
                <a:gd name="connsiteX360" fmla="*/ 30283 w 2925307"/>
                <a:gd name="connsiteY360" fmla="*/ 254003 h 889799"/>
                <a:gd name="connsiteX361" fmla="*/ 30826 w 2925307"/>
                <a:gd name="connsiteY361" fmla="*/ 181048 h 889799"/>
                <a:gd name="connsiteX362" fmla="*/ 30283 w 2925307"/>
                <a:gd name="connsiteY362" fmla="*/ 174624 h 889799"/>
                <a:gd name="connsiteX363" fmla="*/ 24158 w 2925307"/>
                <a:gd name="connsiteY363" fmla="*/ 154704 h 889799"/>
                <a:gd name="connsiteX364" fmla="*/ 34120 w 2925307"/>
                <a:gd name="connsiteY364" fmla="*/ 154704 h 889799"/>
                <a:gd name="connsiteX365" fmla="*/ 64005 w 2925307"/>
                <a:gd name="connsiteY365" fmla="*/ 171288 h 889799"/>
                <a:gd name="connsiteX366" fmla="*/ 64005 w 2925307"/>
                <a:gd name="connsiteY366" fmla="*/ 181246 h 889799"/>
                <a:gd name="connsiteX367" fmla="*/ 77402 w 2925307"/>
                <a:gd name="connsiteY367" fmla="*/ 195140 h 889799"/>
                <a:gd name="connsiteX368" fmla="*/ 130344 w 2925307"/>
                <a:gd name="connsiteY368" fmla="*/ 187871 h 889799"/>
                <a:gd name="connsiteX369" fmla="*/ 136911 w 2925307"/>
                <a:gd name="connsiteY369" fmla="*/ 187871 h 889799"/>
                <a:gd name="connsiteX370" fmla="*/ 146873 w 2925307"/>
                <a:gd name="connsiteY370" fmla="*/ 184732 h 889799"/>
                <a:gd name="connsiteX371" fmla="*/ 146873 w 2925307"/>
                <a:gd name="connsiteY371" fmla="*/ 156995 h 889799"/>
                <a:gd name="connsiteX372" fmla="*/ 100519 w 2925307"/>
                <a:gd name="connsiteY372" fmla="*/ 161129 h 889799"/>
                <a:gd name="connsiteX373" fmla="*/ 54084 w 2925307"/>
                <a:gd name="connsiteY373" fmla="*/ 141209 h 889799"/>
                <a:gd name="connsiteX374" fmla="*/ 47456 w 2925307"/>
                <a:gd name="connsiteY374" fmla="*/ 141209 h 889799"/>
                <a:gd name="connsiteX375" fmla="*/ 40687 w 2925307"/>
                <a:gd name="connsiteY375" fmla="*/ 141906 h 889799"/>
                <a:gd name="connsiteX376" fmla="*/ 10802 w 2925307"/>
                <a:gd name="connsiteY376" fmla="*/ 137872 h 889799"/>
                <a:gd name="connsiteX377" fmla="*/ 840 w 2925307"/>
                <a:gd name="connsiteY377" fmla="*/ 107994 h 889799"/>
                <a:gd name="connsiteX378" fmla="*/ 1101 w 2925307"/>
                <a:gd name="connsiteY378" fmla="*/ 88722 h 889799"/>
                <a:gd name="connsiteX379" fmla="*/ 10802 w 2925307"/>
                <a:gd name="connsiteY379" fmla="*/ 84786 h 889799"/>
                <a:gd name="connsiteX380" fmla="*/ 17430 w 2925307"/>
                <a:gd name="connsiteY380" fmla="*/ 84489 h 889799"/>
                <a:gd name="connsiteX381" fmla="*/ 50609 w 2925307"/>
                <a:gd name="connsiteY381" fmla="*/ 81451 h 889799"/>
                <a:gd name="connsiteX382" fmla="*/ 103752 w 2925307"/>
                <a:gd name="connsiteY382" fmla="*/ 81451 h 889799"/>
                <a:gd name="connsiteX383" fmla="*/ 153561 w 2925307"/>
                <a:gd name="connsiteY383" fmla="*/ 64868 h 889799"/>
                <a:gd name="connsiteX384" fmla="*/ 200016 w 2925307"/>
                <a:gd name="connsiteY384" fmla="*/ 64868 h 889799"/>
                <a:gd name="connsiteX385" fmla="*/ 229902 w 2925307"/>
                <a:gd name="connsiteY385" fmla="*/ 98034 h 889799"/>
                <a:gd name="connsiteX386" fmla="*/ 229902 w 2925307"/>
                <a:gd name="connsiteY386" fmla="*/ 104656 h 889799"/>
                <a:gd name="connsiteX387" fmla="*/ 227411 w 2925307"/>
                <a:gd name="connsiteY387" fmla="*/ 144497 h 889799"/>
                <a:gd name="connsiteX388" fmla="*/ 230002 w 2925307"/>
                <a:gd name="connsiteY388" fmla="*/ 200917 h 889799"/>
                <a:gd name="connsiteX389" fmla="*/ 230002 w 2925307"/>
                <a:gd name="connsiteY389" fmla="*/ 230798 h 889799"/>
                <a:gd name="connsiteX390" fmla="*/ 216265 w 2925307"/>
                <a:gd name="connsiteY390" fmla="*/ 273425 h 889799"/>
                <a:gd name="connsiteX391" fmla="*/ 193509 w 2925307"/>
                <a:gd name="connsiteY391" fmla="*/ 307038 h 889799"/>
                <a:gd name="connsiteX392" fmla="*/ 193509 w 2925307"/>
                <a:gd name="connsiteY392" fmla="*/ 316998 h 889799"/>
                <a:gd name="connsiteX393" fmla="*/ 161675 w 2925307"/>
                <a:gd name="connsiteY393" fmla="*/ 341499 h 889799"/>
                <a:gd name="connsiteX394" fmla="*/ 117249 w 2925307"/>
                <a:gd name="connsiteY394" fmla="*/ 356786 h 889799"/>
                <a:gd name="connsiteX395" fmla="*/ 74168 w 2925307"/>
                <a:gd name="connsiteY395" fmla="*/ 350164 h 889799"/>
                <a:gd name="connsiteX396" fmla="*/ 74168 w 2925307"/>
                <a:gd name="connsiteY396" fmla="*/ 433079 h 889799"/>
                <a:gd name="connsiteX397" fmla="*/ 128958 w 2925307"/>
                <a:gd name="connsiteY397" fmla="*/ 410918 h 889799"/>
                <a:gd name="connsiteX398" fmla="*/ 140366 w 2925307"/>
                <a:gd name="connsiteY398" fmla="*/ 426406 h 889799"/>
                <a:gd name="connsiteX399" fmla="*/ 133738 w 2925307"/>
                <a:gd name="connsiteY399" fmla="*/ 456284 h 889799"/>
                <a:gd name="connsiteX400" fmla="*/ 117048 w 2925307"/>
                <a:gd name="connsiteY400" fmla="*/ 254003 h 889799"/>
                <a:gd name="connsiteX401" fmla="*/ 93830 w 2925307"/>
                <a:gd name="connsiteY401" fmla="*/ 254003 h 889799"/>
                <a:gd name="connsiteX402" fmla="*/ 83186 w 2925307"/>
                <a:gd name="connsiteY402" fmla="*/ 250416 h 889799"/>
                <a:gd name="connsiteX403" fmla="*/ 74067 w 2925307"/>
                <a:gd name="connsiteY403" fmla="*/ 277160 h 889799"/>
                <a:gd name="connsiteX404" fmla="*/ 77241 w 2925307"/>
                <a:gd name="connsiteY404" fmla="*/ 297078 h 889799"/>
                <a:gd name="connsiteX405" fmla="*/ 87203 w 2925307"/>
                <a:gd name="connsiteY405" fmla="*/ 293791 h 889799"/>
                <a:gd name="connsiteX406" fmla="*/ 143640 w 2925307"/>
                <a:gd name="connsiteY406" fmla="*/ 270586 h 889799"/>
                <a:gd name="connsiteX407" fmla="*/ 143640 w 2925307"/>
                <a:gd name="connsiteY407" fmla="*/ 247380 h 889799"/>
                <a:gd name="connsiteX408" fmla="*/ 117088 w 2925307"/>
                <a:gd name="connsiteY408" fmla="*/ 254003 h 889799"/>
                <a:gd name="connsiteX409" fmla="*/ 302788 w 2925307"/>
                <a:gd name="connsiteY409" fmla="*/ 721561 h 889799"/>
                <a:gd name="connsiteX410" fmla="*/ 306363 w 2925307"/>
                <a:gd name="connsiteY410" fmla="*/ 715087 h 889799"/>
                <a:gd name="connsiteX411" fmla="*/ 296401 w 2925307"/>
                <a:gd name="connsiteY411" fmla="*/ 694870 h 889799"/>
                <a:gd name="connsiteX412" fmla="*/ 289533 w 2925307"/>
                <a:gd name="connsiteY412" fmla="*/ 694870 h 889799"/>
                <a:gd name="connsiteX413" fmla="*/ 259647 w 2925307"/>
                <a:gd name="connsiteY413" fmla="*/ 690687 h 889799"/>
                <a:gd name="connsiteX414" fmla="*/ 246251 w 2925307"/>
                <a:gd name="connsiteY414" fmla="*/ 691582 h 889799"/>
                <a:gd name="connsiteX415" fmla="*/ 239623 w 2925307"/>
                <a:gd name="connsiteY415" fmla="*/ 691582 h 889799"/>
                <a:gd name="connsiteX416" fmla="*/ 213071 w 2925307"/>
                <a:gd name="connsiteY416" fmla="*/ 701543 h 889799"/>
                <a:gd name="connsiteX417" fmla="*/ 206444 w 2925307"/>
                <a:gd name="connsiteY417" fmla="*/ 678335 h 889799"/>
                <a:gd name="connsiteX418" fmla="*/ 206444 w 2925307"/>
                <a:gd name="connsiteY418" fmla="*/ 645170 h 889799"/>
                <a:gd name="connsiteX419" fmla="*/ 219699 w 2925307"/>
                <a:gd name="connsiteY419" fmla="*/ 655130 h 889799"/>
                <a:gd name="connsiteX420" fmla="*/ 219699 w 2925307"/>
                <a:gd name="connsiteY420" fmla="*/ 668377 h 889799"/>
                <a:gd name="connsiteX421" fmla="*/ 223636 w 2925307"/>
                <a:gd name="connsiteY421" fmla="*/ 678335 h 889799"/>
                <a:gd name="connsiteX422" fmla="*/ 249585 w 2925307"/>
                <a:gd name="connsiteY422" fmla="*/ 678335 h 889799"/>
                <a:gd name="connsiteX423" fmla="*/ 252678 w 2925307"/>
                <a:gd name="connsiteY423" fmla="*/ 668377 h 889799"/>
                <a:gd name="connsiteX424" fmla="*/ 272601 w 2925307"/>
                <a:gd name="connsiteY424" fmla="*/ 668377 h 889799"/>
                <a:gd name="connsiteX425" fmla="*/ 307468 w 2925307"/>
                <a:gd name="connsiteY425" fmla="*/ 640290 h 889799"/>
                <a:gd name="connsiteX426" fmla="*/ 308854 w 2925307"/>
                <a:gd name="connsiteY426" fmla="*/ 621965 h 889799"/>
                <a:gd name="connsiteX427" fmla="*/ 302226 w 2925307"/>
                <a:gd name="connsiteY427" fmla="*/ 598757 h 889799"/>
                <a:gd name="connsiteX428" fmla="*/ 282302 w 2925307"/>
                <a:gd name="connsiteY428" fmla="*/ 598757 h 889799"/>
                <a:gd name="connsiteX429" fmla="*/ 239221 w 2925307"/>
                <a:gd name="connsiteY429" fmla="*/ 612004 h 889799"/>
                <a:gd name="connsiteX430" fmla="*/ 225925 w 2925307"/>
                <a:gd name="connsiteY430" fmla="*/ 612004 h 889799"/>
                <a:gd name="connsiteX431" fmla="*/ 212770 w 2925307"/>
                <a:gd name="connsiteY431" fmla="*/ 618876 h 889799"/>
                <a:gd name="connsiteX432" fmla="*/ 206062 w 2925307"/>
                <a:gd name="connsiteY432" fmla="*/ 618876 h 889799"/>
                <a:gd name="connsiteX433" fmla="*/ 196100 w 2925307"/>
                <a:gd name="connsiteY433" fmla="*/ 608916 h 889799"/>
                <a:gd name="connsiteX434" fmla="*/ 191862 w 2925307"/>
                <a:gd name="connsiteY434" fmla="*/ 552596 h 889799"/>
                <a:gd name="connsiteX435" fmla="*/ 192746 w 2925307"/>
                <a:gd name="connsiteY435" fmla="*/ 539298 h 889799"/>
                <a:gd name="connsiteX436" fmla="*/ 215963 w 2925307"/>
                <a:gd name="connsiteY436" fmla="*/ 539298 h 889799"/>
                <a:gd name="connsiteX437" fmla="*/ 242515 w 2925307"/>
                <a:gd name="connsiteY437" fmla="*/ 549258 h 889799"/>
                <a:gd name="connsiteX438" fmla="*/ 302286 w 2925307"/>
                <a:gd name="connsiteY438" fmla="*/ 549258 h 889799"/>
                <a:gd name="connsiteX439" fmla="*/ 318876 w 2925307"/>
                <a:gd name="connsiteY439" fmla="*/ 565841 h 889799"/>
                <a:gd name="connsiteX440" fmla="*/ 332312 w 2925307"/>
                <a:gd name="connsiteY440" fmla="*/ 652043 h 889799"/>
                <a:gd name="connsiteX441" fmla="*/ 325483 w 2925307"/>
                <a:gd name="connsiteY441" fmla="*/ 691882 h 889799"/>
                <a:gd name="connsiteX442" fmla="*/ 325483 w 2925307"/>
                <a:gd name="connsiteY442" fmla="*/ 711802 h 889799"/>
                <a:gd name="connsiteX443" fmla="*/ 328838 w 2925307"/>
                <a:gd name="connsiteY443" fmla="*/ 721760 h 889799"/>
                <a:gd name="connsiteX444" fmla="*/ 336309 w 2925307"/>
                <a:gd name="connsiteY444" fmla="*/ 734658 h 889799"/>
                <a:gd name="connsiteX445" fmla="*/ 348701 w 2925307"/>
                <a:gd name="connsiteY445" fmla="*/ 735007 h 889799"/>
                <a:gd name="connsiteX446" fmla="*/ 408472 w 2925307"/>
                <a:gd name="connsiteY446" fmla="*/ 662052 h 889799"/>
                <a:gd name="connsiteX447" fmla="*/ 408472 w 2925307"/>
                <a:gd name="connsiteY447" fmla="*/ 628937 h 889799"/>
                <a:gd name="connsiteX448" fmla="*/ 415100 w 2925307"/>
                <a:gd name="connsiteY448" fmla="*/ 592434 h 889799"/>
                <a:gd name="connsiteX449" fmla="*/ 415100 w 2925307"/>
                <a:gd name="connsiteY449" fmla="*/ 555981 h 889799"/>
                <a:gd name="connsiteX450" fmla="*/ 408271 w 2925307"/>
                <a:gd name="connsiteY450" fmla="*/ 542784 h 889799"/>
                <a:gd name="connsiteX451" fmla="*/ 408271 w 2925307"/>
                <a:gd name="connsiteY451" fmla="*/ 536061 h 889799"/>
                <a:gd name="connsiteX452" fmla="*/ 404134 w 2925307"/>
                <a:gd name="connsiteY452" fmla="*/ 509669 h 889799"/>
                <a:gd name="connsiteX453" fmla="*/ 388347 w 2925307"/>
                <a:gd name="connsiteY453" fmla="*/ 502996 h 889799"/>
                <a:gd name="connsiteX454" fmla="*/ 381720 w 2925307"/>
                <a:gd name="connsiteY454" fmla="*/ 502996 h 889799"/>
                <a:gd name="connsiteX455" fmla="*/ 328677 w 2925307"/>
                <a:gd name="connsiteY455" fmla="*/ 496371 h 889799"/>
                <a:gd name="connsiteX456" fmla="*/ 262378 w 2925307"/>
                <a:gd name="connsiteY456" fmla="*/ 500655 h 889799"/>
                <a:gd name="connsiteX457" fmla="*/ 225825 w 2925307"/>
                <a:gd name="connsiteY457" fmla="*/ 499709 h 889799"/>
                <a:gd name="connsiteX458" fmla="*/ 219197 w 2925307"/>
                <a:gd name="connsiteY458" fmla="*/ 499709 h 889799"/>
                <a:gd name="connsiteX459" fmla="*/ 199273 w 2925307"/>
                <a:gd name="connsiteY459" fmla="*/ 509669 h 889799"/>
                <a:gd name="connsiteX460" fmla="*/ 192505 w 2925307"/>
                <a:gd name="connsiteY460" fmla="*/ 509669 h 889799"/>
                <a:gd name="connsiteX461" fmla="*/ 172581 w 2925307"/>
                <a:gd name="connsiteY461" fmla="*/ 506382 h 889799"/>
                <a:gd name="connsiteX462" fmla="*/ 155951 w 2925307"/>
                <a:gd name="connsiteY462" fmla="*/ 512856 h 889799"/>
                <a:gd name="connsiteX463" fmla="*/ 155951 w 2925307"/>
                <a:gd name="connsiteY463" fmla="*/ 536212 h 889799"/>
                <a:gd name="connsiteX464" fmla="*/ 143097 w 2925307"/>
                <a:gd name="connsiteY464" fmla="*/ 558821 h 889799"/>
                <a:gd name="connsiteX465" fmla="*/ 143539 w 2925307"/>
                <a:gd name="connsiteY465" fmla="*/ 565692 h 889799"/>
                <a:gd name="connsiteX466" fmla="*/ 131830 w 2925307"/>
                <a:gd name="connsiteY466" fmla="*/ 655030 h 889799"/>
                <a:gd name="connsiteX467" fmla="*/ 133577 w 2925307"/>
                <a:gd name="connsiteY467" fmla="*/ 691731 h 889799"/>
                <a:gd name="connsiteX468" fmla="*/ 143539 w 2925307"/>
                <a:gd name="connsiteY468" fmla="*/ 734808 h 889799"/>
                <a:gd name="connsiteX469" fmla="*/ 166757 w 2925307"/>
                <a:gd name="connsiteY469" fmla="*/ 751391 h 889799"/>
                <a:gd name="connsiteX470" fmla="*/ 193248 w 2925307"/>
                <a:gd name="connsiteY470" fmla="*/ 754777 h 889799"/>
                <a:gd name="connsiteX471" fmla="*/ 213172 w 2925307"/>
                <a:gd name="connsiteY471" fmla="*/ 741431 h 889799"/>
                <a:gd name="connsiteX472" fmla="*/ 233095 w 2925307"/>
                <a:gd name="connsiteY472" fmla="*/ 741431 h 889799"/>
                <a:gd name="connsiteX473" fmla="*/ 282905 w 2925307"/>
                <a:gd name="connsiteY473" fmla="*/ 724848 h 889799"/>
                <a:gd name="connsiteX474" fmla="*/ 286239 w 2925307"/>
                <a:gd name="connsiteY474" fmla="*/ 724848 h 889799"/>
                <a:gd name="connsiteX475" fmla="*/ 302828 w 2925307"/>
                <a:gd name="connsiteY475" fmla="*/ 721561 h 889799"/>
                <a:gd name="connsiteX476" fmla="*/ 395618 w 2925307"/>
                <a:gd name="connsiteY476" fmla="*/ 877430 h 889799"/>
                <a:gd name="connsiteX477" fmla="*/ 455389 w 2925307"/>
                <a:gd name="connsiteY477" fmla="*/ 834304 h 889799"/>
                <a:gd name="connsiteX478" fmla="*/ 385656 w 2925307"/>
                <a:gd name="connsiteY478" fmla="*/ 807762 h 889799"/>
                <a:gd name="connsiteX479" fmla="*/ 355771 w 2925307"/>
                <a:gd name="connsiteY479" fmla="*/ 811995 h 889799"/>
                <a:gd name="connsiteX480" fmla="*/ 307950 w 2925307"/>
                <a:gd name="connsiteY480" fmla="*/ 809854 h 889799"/>
                <a:gd name="connsiteX481" fmla="*/ 259446 w 2925307"/>
                <a:gd name="connsiteY481" fmla="*/ 814386 h 889799"/>
                <a:gd name="connsiteX482" fmla="*/ 156695 w 2925307"/>
                <a:gd name="connsiteY482" fmla="*/ 810053 h 889799"/>
                <a:gd name="connsiteX483" fmla="*/ 120181 w 2925307"/>
                <a:gd name="connsiteY483" fmla="*/ 811099 h 889799"/>
                <a:gd name="connsiteX484" fmla="*/ 113714 w 2925307"/>
                <a:gd name="connsiteY484" fmla="*/ 811099 h 889799"/>
                <a:gd name="connsiteX485" fmla="*/ 87504 w 2925307"/>
                <a:gd name="connsiteY485" fmla="*/ 821905 h 889799"/>
                <a:gd name="connsiteX486" fmla="*/ 84069 w 2925307"/>
                <a:gd name="connsiteY486" fmla="*/ 831067 h 889799"/>
                <a:gd name="connsiteX487" fmla="*/ 84069 w 2925307"/>
                <a:gd name="connsiteY487" fmla="*/ 837642 h 889799"/>
                <a:gd name="connsiteX488" fmla="*/ 140446 w 2925307"/>
                <a:gd name="connsiteY488" fmla="*/ 890677 h 889799"/>
                <a:gd name="connsiteX489" fmla="*/ 143800 w 2925307"/>
                <a:gd name="connsiteY489" fmla="*/ 890677 h 889799"/>
                <a:gd name="connsiteX490" fmla="*/ 163724 w 2925307"/>
                <a:gd name="connsiteY490" fmla="*/ 880717 h 889799"/>
                <a:gd name="connsiteX491" fmla="*/ 170332 w 2925307"/>
                <a:gd name="connsiteY491" fmla="*/ 880717 h 889799"/>
                <a:gd name="connsiteX492" fmla="*/ 243318 w 2925307"/>
                <a:gd name="connsiteY492" fmla="*/ 877430 h 889799"/>
                <a:gd name="connsiteX493" fmla="*/ 296462 w 2925307"/>
                <a:gd name="connsiteY493" fmla="*/ 883805 h 889799"/>
                <a:gd name="connsiteX494" fmla="*/ 303029 w 2925307"/>
                <a:gd name="connsiteY494" fmla="*/ 883805 h 889799"/>
                <a:gd name="connsiteX495" fmla="*/ 316224 w 2925307"/>
                <a:gd name="connsiteY495" fmla="*/ 876982 h 889799"/>
                <a:gd name="connsiteX496" fmla="*/ 322893 w 2925307"/>
                <a:gd name="connsiteY496" fmla="*/ 876982 h 889799"/>
                <a:gd name="connsiteX497" fmla="*/ 395618 w 2925307"/>
                <a:gd name="connsiteY497" fmla="*/ 876982 h 889799"/>
                <a:gd name="connsiteX498" fmla="*/ 2571056 w 2925307"/>
                <a:gd name="connsiteY498" fmla="*/ 856614 h 889799"/>
                <a:gd name="connsiteX499" fmla="*/ 2554486 w 2925307"/>
                <a:gd name="connsiteY499" fmla="*/ 796856 h 889799"/>
                <a:gd name="connsiteX500" fmla="*/ 2554486 w 2925307"/>
                <a:gd name="connsiteY500" fmla="*/ 793520 h 889799"/>
                <a:gd name="connsiteX501" fmla="*/ 2561094 w 2925307"/>
                <a:gd name="connsiteY501" fmla="*/ 783560 h 889799"/>
                <a:gd name="connsiteX502" fmla="*/ 2584512 w 2925307"/>
                <a:gd name="connsiteY502" fmla="*/ 799396 h 889799"/>
                <a:gd name="connsiteX503" fmla="*/ 2600941 w 2925307"/>
                <a:gd name="connsiteY503" fmla="*/ 803480 h 889799"/>
                <a:gd name="connsiteX504" fmla="*/ 2634120 w 2925307"/>
                <a:gd name="connsiteY504" fmla="*/ 723802 h 889799"/>
                <a:gd name="connsiteX505" fmla="*/ 2634864 w 2925307"/>
                <a:gd name="connsiteY505" fmla="*/ 713842 h 889799"/>
                <a:gd name="connsiteX506" fmla="*/ 2630786 w 2925307"/>
                <a:gd name="connsiteY506" fmla="*/ 677490 h 889799"/>
                <a:gd name="connsiteX507" fmla="*/ 2607569 w 2925307"/>
                <a:gd name="connsiteY507" fmla="*/ 674203 h 889799"/>
                <a:gd name="connsiteX508" fmla="*/ 2539885 w 2925307"/>
                <a:gd name="connsiteY508" fmla="*/ 665588 h 889799"/>
                <a:gd name="connsiteX509" fmla="*/ 2494815 w 2925307"/>
                <a:gd name="connsiteY509" fmla="*/ 634364 h 889799"/>
                <a:gd name="connsiteX510" fmla="*/ 2501785 w 2925307"/>
                <a:gd name="connsiteY510" fmla="*/ 619424 h 889799"/>
                <a:gd name="connsiteX511" fmla="*/ 2597607 w 2925307"/>
                <a:gd name="connsiteY511" fmla="*/ 604484 h 889799"/>
                <a:gd name="connsiteX512" fmla="*/ 2620825 w 2925307"/>
                <a:gd name="connsiteY512" fmla="*/ 604484 h 889799"/>
                <a:gd name="connsiteX513" fmla="*/ 2630786 w 2925307"/>
                <a:gd name="connsiteY513" fmla="*/ 597862 h 889799"/>
                <a:gd name="connsiteX514" fmla="*/ 2624159 w 2925307"/>
                <a:gd name="connsiteY514" fmla="*/ 577942 h 889799"/>
                <a:gd name="connsiteX515" fmla="*/ 2624159 w 2925307"/>
                <a:gd name="connsiteY515" fmla="*/ 551399 h 889799"/>
                <a:gd name="connsiteX516" fmla="*/ 2657338 w 2925307"/>
                <a:gd name="connsiteY516" fmla="*/ 511561 h 889799"/>
                <a:gd name="connsiteX517" fmla="*/ 2604235 w 2925307"/>
                <a:gd name="connsiteY517" fmla="*/ 524808 h 889799"/>
                <a:gd name="connsiteX518" fmla="*/ 2571056 w 2925307"/>
                <a:gd name="connsiteY518" fmla="*/ 484968 h 889799"/>
                <a:gd name="connsiteX519" fmla="*/ 2634120 w 2925307"/>
                <a:gd name="connsiteY519" fmla="*/ 451802 h 889799"/>
                <a:gd name="connsiteX520" fmla="*/ 2673968 w 2925307"/>
                <a:gd name="connsiteY520" fmla="*/ 451802 h 889799"/>
                <a:gd name="connsiteX521" fmla="*/ 2743701 w 2925307"/>
                <a:gd name="connsiteY521" fmla="*/ 491640 h 889799"/>
                <a:gd name="connsiteX522" fmla="*/ 2663062 w 2925307"/>
                <a:gd name="connsiteY522" fmla="*/ 555134 h 889799"/>
                <a:gd name="connsiteX523" fmla="*/ 2683970 w 2925307"/>
                <a:gd name="connsiteY523" fmla="*/ 601099 h 889799"/>
                <a:gd name="connsiteX524" fmla="*/ 2700560 w 2925307"/>
                <a:gd name="connsiteY524" fmla="*/ 601099 h 889799"/>
                <a:gd name="connsiteX525" fmla="*/ 2786822 w 2925307"/>
                <a:gd name="connsiteY525" fmla="*/ 634214 h 889799"/>
                <a:gd name="connsiteX526" fmla="*/ 2786822 w 2925307"/>
                <a:gd name="connsiteY526" fmla="*/ 644174 h 889799"/>
                <a:gd name="connsiteX527" fmla="*/ 2723817 w 2925307"/>
                <a:gd name="connsiteY527" fmla="*/ 680677 h 889799"/>
                <a:gd name="connsiteX528" fmla="*/ 2696422 w 2925307"/>
                <a:gd name="connsiteY528" fmla="*/ 680677 h 889799"/>
                <a:gd name="connsiteX529" fmla="*/ 2700560 w 2925307"/>
                <a:gd name="connsiteY529" fmla="*/ 733662 h 889799"/>
                <a:gd name="connsiteX530" fmla="*/ 2610903 w 2925307"/>
                <a:gd name="connsiteY530" fmla="*/ 889532 h 889799"/>
                <a:gd name="connsiteX531" fmla="*/ 2571056 w 2925307"/>
                <a:gd name="connsiteY531" fmla="*/ 856614 h 889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</a:cxnLst>
              <a:rect l="l" t="t" r="r" b="b"/>
              <a:pathLst>
                <a:path w="2925307" h="889799">
                  <a:moveTo>
                    <a:pt x="2677202" y="369138"/>
                  </a:moveTo>
                  <a:lnTo>
                    <a:pt x="2634120" y="369138"/>
                  </a:lnTo>
                  <a:cubicBezTo>
                    <a:pt x="2635868" y="353350"/>
                    <a:pt x="2629581" y="363559"/>
                    <a:pt x="2644083" y="355891"/>
                  </a:cubicBezTo>
                  <a:lnTo>
                    <a:pt x="2644083" y="339308"/>
                  </a:lnTo>
                  <a:lnTo>
                    <a:pt x="2657780" y="316350"/>
                  </a:lnTo>
                  <a:lnTo>
                    <a:pt x="2657378" y="309478"/>
                  </a:lnTo>
                  <a:lnTo>
                    <a:pt x="2657378" y="286273"/>
                  </a:lnTo>
                  <a:lnTo>
                    <a:pt x="2650509" y="273025"/>
                  </a:lnTo>
                  <a:lnTo>
                    <a:pt x="2650509" y="263065"/>
                  </a:lnTo>
                  <a:cubicBezTo>
                    <a:pt x="2645067" y="258583"/>
                    <a:pt x="2644886" y="186825"/>
                    <a:pt x="2650509" y="186825"/>
                  </a:cubicBezTo>
                  <a:lnTo>
                    <a:pt x="2650509" y="173429"/>
                  </a:lnTo>
                  <a:cubicBezTo>
                    <a:pt x="2655992" y="172184"/>
                    <a:pt x="2667239" y="170740"/>
                    <a:pt x="2672622" y="169047"/>
                  </a:cubicBezTo>
                  <a:cubicBezTo>
                    <a:pt x="2681982" y="166059"/>
                    <a:pt x="2681038" y="160182"/>
                    <a:pt x="2690296" y="160182"/>
                  </a:cubicBezTo>
                  <a:lnTo>
                    <a:pt x="2720182" y="160182"/>
                  </a:lnTo>
                  <a:cubicBezTo>
                    <a:pt x="2731088" y="160182"/>
                    <a:pt x="2732634" y="166905"/>
                    <a:pt x="2733438" y="176764"/>
                  </a:cubicBezTo>
                  <a:cubicBezTo>
                    <a:pt x="2703552" y="183688"/>
                    <a:pt x="2696221" y="199524"/>
                    <a:pt x="2683629" y="223227"/>
                  </a:cubicBezTo>
                  <a:lnTo>
                    <a:pt x="2683629" y="239760"/>
                  </a:lnTo>
                  <a:cubicBezTo>
                    <a:pt x="2691943" y="255396"/>
                    <a:pt x="2713514" y="280546"/>
                    <a:pt x="2713514" y="296132"/>
                  </a:cubicBezTo>
                  <a:cubicBezTo>
                    <a:pt x="2713514" y="299420"/>
                    <a:pt x="2670373" y="330693"/>
                    <a:pt x="2670373" y="345931"/>
                  </a:cubicBezTo>
                  <a:lnTo>
                    <a:pt x="2670373" y="349268"/>
                  </a:lnTo>
                  <a:cubicBezTo>
                    <a:pt x="2670373" y="361220"/>
                    <a:pt x="2678748" y="359228"/>
                    <a:pt x="2690296" y="359228"/>
                  </a:cubicBezTo>
                  <a:cubicBezTo>
                    <a:pt x="2704597" y="337814"/>
                    <a:pt x="2712872" y="336768"/>
                    <a:pt x="2733438" y="322775"/>
                  </a:cubicBezTo>
                  <a:cubicBezTo>
                    <a:pt x="2750871" y="310874"/>
                    <a:pt x="2753803" y="293494"/>
                    <a:pt x="2779853" y="292895"/>
                  </a:cubicBezTo>
                  <a:cubicBezTo>
                    <a:pt x="2785275" y="285425"/>
                    <a:pt x="2797346" y="276262"/>
                    <a:pt x="2807208" y="263863"/>
                  </a:cubicBezTo>
                  <a:cubicBezTo>
                    <a:pt x="2816406" y="252360"/>
                    <a:pt x="2819600" y="242499"/>
                    <a:pt x="2826268" y="229900"/>
                  </a:cubicBezTo>
                  <a:lnTo>
                    <a:pt x="2826268" y="206644"/>
                  </a:lnTo>
                  <a:cubicBezTo>
                    <a:pt x="2819941" y="194793"/>
                    <a:pt x="2820202" y="191704"/>
                    <a:pt x="2803070" y="190062"/>
                  </a:cubicBezTo>
                  <a:lnTo>
                    <a:pt x="2799836" y="163469"/>
                  </a:lnTo>
                  <a:cubicBezTo>
                    <a:pt x="2818354" y="135930"/>
                    <a:pt x="2840829" y="145940"/>
                    <a:pt x="2859587" y="110383"/>
                  </a:cubicBezTo>
                  <a:lnTo>
                    <a:pt x="2859587" y="97236"/>
                  </a:lnTo>
                  <a:cubicBezTo>
                    <a:pt x="2848481" y="91361"/>
                    <a:pt x="2839081" y="84339"/>
                    <a:pt x="2823094" y="83941"/>
                  </a:cubicBezTo>
                  <a:cubicBezTo>
                    <a:pt x="2818113" y="76521"/>
                    <a:pt x="2809838" y="72338"/>
                    <a:pt x="2809838" y="64021"/>
                  </a:cubicBezTo>
                  <a:lnTo>
                    <a:pt x="2809838" y="53912"/>
                  </a:lnTo>
                  <a:cubicBezTo>
                    <a:pt x="2809838" y="16911"/>
                    <a:pt x="2797245" y="13526"/>
                    <a:pt x="2773325" y="877"/>
                  </a:cubicBezTo>
                  <a:cubicBezTo>
                    <a:pt x="2760331" y="3865"/>
                    <a:pt x="2730244" y="16813"/>
                    <a:pt x="2730244" y="30755"/>
                  </a:cubicBezTo>
                  <a:cubicBezTo>
                    <a:pt x="2730244" y="48535"/>
                    <a:pt x="2736872" y="53613"/>
                    <a:pt x="2736872" y="73881"/>
                  </a:cubicBezTo>
                  <a:lnTo>
                    <a:pt x="2736872" y="83841"/>
                  </a:lnTo>
                  <a:cubicBezTo>
                    <a:pt x="2736872" y="105504"/>
                    <a:pt x="2670975" y="107096"/>
                    <a:pt x="2653984" y="130303"/>
                  </a:cubicBezTo>
                  <a:cubicBezTo>
                    <a:pt x="2646814" y="126518"/>
                    <a:pt x="2637354" y="124526"/>
                    <a:pt x="2637354" y="113721"/>
                  </a:cubicBezTo>
                  <a:lnTo>
                    <a:pt x="2637354" y="80654"/>
                  </a:lnTo>
                  <a:cubicBezTo>
                    <a:pt x="2627051" y="61133"/>
                    <a:pt x="2617089" y="41512"/>
                    <a:pt x="2587545" y="40816"/>
                  </a:cubicBezTo>
                  <a:lnTo>
                    <a:pt x="2581519" y="33494"/>
                  </a:lnTo>
                  <a:cubicBezTo>
                    <a:pt x="2571558" y="39171"/>
                    <a:pt x="2557660" y="46591"/>
                    <a:pt x="2557660" y="60734"/>
                  </a:cubicBezTo>
                  <a:cubicBezTo>
                    <a:pt x="2557940" y="74555"/>
                    <a:pt x="2559748" y="88305"/>
                    <a:pt x="2563102" y="101719"/>
                  </a:cubicBezTo>
                  <a:cubicBezTo>
                    <a:pt x="2566436" y="117803"/>
                    <a:pt x="2560953" y="124825"/>
                    <a:pt x="2560953" y="140312"/>
                  </a:cubicBezTo>
                  <a:lnTo>
                    <a:pt x="2560953" y="150272"/>
                  </a:lnTo>
                  <a:cubicBezTo>
                    <a:pt x="2560953" y="165212"/>
                    <a:pt x="2555571" y="165609"/>
                    <a:pt x="2558021" y="179704"/>
                  </a:cubicBezTo>
                  <a:cubicBezTo>
                    <a:pt x="2559708" y="189662"/>
                    <a:pt x="2564287" y="191206"/>
                    <a:pt x="2564287" y="206644"/>
                  </a:cubicBezTo>
                  <a:lnTo>
                    <a:pt x="2564287" y="229900"/>
                  </a:lnTo>
                  <a:lnTo>
                    <a:pt x="2567119" y="279698"/>
                  </a:lnTo>
                  <a:cubicBezTo>
                    <a:pt x="2569509" y="304598"/>
                    <a:pt x="2557660" y="321330"/>
                    <a:pt x="2557660" y="345981"/>
                  </a:cubicBezTo>
                  <a:cubicBezTo>
                    <a:pt x="2557660" y="355093"/>
                    <a:pt x="2564287" y="356786"/>
                    <a:pt x="2564287" y="365901"/>
                  </a:cubicBezTo>
                  <a:cubicBezTo>
                    <a:pt x="2564287" y="366796"/>
                    <a:pt x="2562038" y="371925"/>
                    <a:pt x="2560953" y="375859"/>
                  </a:cubicBezTo>
                  <a:cubicBezTo>
                    <a:pt x="2544805" y="379594"/>
                    <a:pt x="2547497" y="385321"/>
                    <a:pt x="2527834" y="385819"/>
                  </a:cubicBezTo>
                  <a:lnTo>
                    <a:pt x="2527834" y="379096"/>
                  </a:lnTo>
                  <a:cubicBezTo>
                    <a:pt x="2544705" y="374566"/>
                    <a:pt x="2535245" y="371676"/>
                    <a:pt x="2547758" y="362513"/>
                  </a:cubicBezTo>
                  <a:lnTo>
                    <a:pt x="2551795" y="332635"/>
                  </a:lnTo>
                  <a:lnTo>
                    <a:pt x="2552939" y="219791"/>
                  </a:lnTo>
                  <a:cubicBezTo>
                    <a:pt x="2554426" y="205349"/>
                    <a:pt x="2549344" y="195988"/>
                    <a:pt x="2544424" y="186626"/>
                  </a:cubicBezTo>
                  <a:lnTo>
                    <a:pt x="2544424" y="143549"/>
                  </a:lnTo>
                  <a:cubicBezTo>
                    <a:pt x="2529963" y="116309"/>
                    <a:pt x="2515623" y="107944"/>
                    <a:pt x="2504576" y="87178"/>
                  </a:cubicBezTo>
                  <a:lnTo>
                    <a:pt x="2497888" y="87178"/>
                  </a:lnTo>
                  <a:cubicBezTo>
                    <a:pt x="2477422" y="87178"/>
                    <a:pt x="2465613" y="112775"/>
                    <a:pt x="2458041" y="127016"/>
                  </a:cubicBezTo>
                  <a:lnTo>
                    <a:pt x="2458041" y="173429"/>
                  </a:lnTo>
                  <a:lnTo>
                    <a:pt x="2459045" y="239760"/>
                  </a:lnTo>
                  <a:lnTo>
                    <a:pt x="2458041" y="243097"/>
                  </a:lnTo>
                  <a:lnTo>
                    <a:pt x="2458041" y="249720"/>
                  </a:lnTo>
                  <a:cubicBezTo>
                    <a:pt x="2464347" y="259660"/>
                    <a:pt x="2467782" y="271128"/>
                    <a:pt x="2468003" y="282885"/>
                  </a:cubicBezTo>
                  <a:lnTo>
                    <a:pt x="2468003" y="319338"/>
                  </a:lnTo>
                  <a:cubicBezTo>
                    <a:pt x="2469851" y="333934"/>
                    <a:pt x="2473185" y="348306"/>
                    <a:pt x="2477964" y="362214"/>
                  </a:cubicBezTo>
                  <a:cubicBezTo>
                    <a:pt x="2484854" y="378002"/>
                    <a:pt x="2495157" y="373321"/>
                    <a:pt x="2504275" y="385670"/>
                  </a:cubicBezTo>
                  <a:cubicBezTo>
                    <a:pt x="2473747" y="388211"/>
                    <a:pt x="2425283" y="415548"/>
                    <a:pt x="2424581" y="415548"/>
                  </a:cubicBezTo>
                  <a:lnTo>
                    <a:pt x="2418013" y="415548"/>
                  </a:lnTo>
                  <a:lnTo>
                    <a:pt x="2404797" y="408727"/>
                  </a:lnTo>
                  <a:lnTo>
                    <a:pt x="2398089" y="408727"/>
                  </a:lnTo>
                  <a:cubicBezTo>
                    <a:pt x="2376358" y="408727"/>
                    <a:pt x="2335084" y="472568"/>
                    <a:pt x="2335084" y="498364"/>
                  </a:cubicBezTo>
                  <a:lnTo>
                    <a:pt x="2335084" y="524858"/>
                  </a:lnTo>
                  <a:lnTo>
                    <a:pt x="2359969" y="556728"/>
                  </a:lnTo>
                  <a:cubicBezTo>
                    <a:pt x="2368786" y="558869"/>
                    <a:pt x="2370192" y="561309"/>
                    <a:pt x="2381640" y="561309"/>
                  </a:cubicBezTo>
                  <a:lnTo>
                    <a:pt x="2404858" y="561309"/>
                  </a:lnTo>
                  <a:cubicBezTo>
                    <a:pt x="2419800" y="553391"/>
                    <a:pt x="2430003" y="546718"/>
                    <a:pt x="2438017" y="531430"/>
                  </a:cubicBezTo>
                  <a:lnTo>
                    <a:pt x="2438017" y="508225"/>
                  </a:lnTo>
                  <a:cubicBezTo>
                    <a:pt x="2435245" y="502946"/>
                    <a:pt x="2428055" y="493285"/>
                    <a:pt x="2428055" y="488305"/>
                  </a:cubicBezTo>
                  <a:lnTo>
                    <a:pt x="2428055" y="465100"/>
                  </a:lnTo>
                  <a:cubicBezTo>
                    <a:pt x="2432193" y="457230"/>
                    <a:pt x="2447637" y="438557"/>
                    <a:pt x="2457940" y="438557"/>
                  </a:cubicBezTo>
                  <a:lnTo>
                    <a:pt x="2477864" y="438557"/>
                  </a:lnTo>
                  <a:lnTo>
                    <a:pt x="2630686" y="427402"/>
                  </a:lnTo>
                  <a:lnTo>
                    <a:pt x="2730305" y="428695"/>
                  </a:lnTo>
                  <a:lnTo>
                    <a:pt x="2800037" y="432430"/>
                  </a:lnTo>
                  <a:cubicBezTo>
                    <a:pt x="2804998" y="432430"/>
                    <a:pt x="2810682" y="433826"/>
                    <a:pt x="2809979" y="438655"/>
                  </a:cubicBezTo>
                  <a:lnTo>
                    <a:pt x="2806063" y="471722"/>
                  </a:lnTo>
                  <a:cubicBezTo>
                    <a:pt x="2826368" y="471722"/>
                    <a:pt x="2830967" y="465100"/>
                    <a:pt x="2843158" y="458525"/>
                  </a:cubicBezTo>
                  <a:cubicBezTo>
                    <a:pt x="2856113" y="462371"/>
                    <a:pt x="2869509" y="464616"/>
                    <a:pt x="2883006" y="465198"/>
                  </a:cubicBezTo>
                  <a:cubicBezTo>
                    <a:pt x="2904075" y="465198"/>
                    <a:pt x="2926147" y="455238"/>
                    <a:pt x="2926147" y="432033"/>
                  </a:cubicBezTo>
                  <a:cubicBezTo>
                    <a:pt x="2926147" y="408827"/>
                    <a:pt x="2890778" y="405938"/>
                    <a:pt x="2873847" y="394833"/>
                  </a:cubicBezTo>
                  <a:cubicBezTo>
                    <a:pt x="2859849" y="385620"/>
                    <a:pt x="2830967" y="368987"/>
                    <a:pt x="2810080" y="368987"/>
                  </a:cubicBezTo>
                  <a:lnTo>
                    <a:pt x="2677202" y="368987"/>
                  </a:lnTo>
                  <a:close/>
                  <a:moveTo>
                    <a:pt x="1729220" y="680179"/>
                  </a:moveTo>
                  <a:cubicBezTo>
                    <a:pt x="1717912" y="697111"/>
                    <a:pt x="1721005" y="703683"/>
                    <a:pt x="1702728" y="713344"/>
                  </a:cubicBezTo>
                  <a:cubicBezTo>
                    <a:pt x="1691802" y="729629"/>
                    <a:pt x="1687786" y="724898"/>
                    <a:pt x="1676177" y="746511"/>
                  </a:cubicBezTo>
                  <a:lnTo>
                    <a:pt x="1662921" y="746511"/>
                  </a:lnTo>
                  <a:cubicBezTo>
                    <a:pt x="1661977" y="749897"/>
                    <a:pt x="1650870" y="776988"/>
                    <a:pt x="1648581" y="778530"/>
                  </a:cubicBezTo>
                  <a:cubicBezTo>
                    <a:pt x="1644885" y="780972"/>
                    <a:pt x="1637976" y="780024"/>
                    <a:pt x="1632292" y="785502"/>
                  </a:cubicBezTo>
                  <a:cubicBezTo>
                    <a:pt x="1628999" y="788789"/>
                    <a:pt x="1628215" y="792773"/>
                    <a:pt x="1622331" y="798749"/>
                  </a:cubicBezTo>
                  <a:cubicBezTo>
                    <a:pt x="1594735" y="826836"/>
                    <a:pt x="1607388" y="819565"/>
                    <a:pt x="1570071" y="839335"/>
                  </a:cubicBezTo>
                  <a:lnTo>
                    <a:pt x="1570071" y="852632"/>
                  </a:lnTo>
                  <a:lnTo>
                    <a:pt x="1580033" y="855718"/>
                  </a:lnTo>
                  <a:lnTo>
                    <a:pt x="1586560" y="855718"/>
                  </a:lnTo>
                  <a:cubicBezTo>
                    <a:pt x="1633839" y="855718"/>
                    <a:pt x="1648722" y="827682"/>
                    <a:pt x="1681198" y="817920"/>
                  </a:cubicBezTo>
                  <a:cubicBezTo>
                    <a:pt x="1712027" y="808758"/>
                    <a:pt x="1702768" y="814087"/>
                    <a:pt x="1723134" y="793571"/>
                  </a:cubicBezTo>
                  <a:cubicBezTo>
                    <a:pt x="1736330" y="780273"/>
                    <a:pt x="1747095" y="776588"/>
                    <a:pt x="1761294" y="765335"/>
                  </a:cubicBezTo>
                  <a:cubicBezTo>
                    <a:pt x="1800138" y="734509"/>
                    <a:pt x="1795056" y="733214"/>
                    <a:pt x="1820603" y="692030"/>
                  </a:cubicBezTo>
                  <a:cubicBezTo>
                    <a:pt x="1838940" y="662451"/>
                    <a:pt x="1852096" y="637551"/>
                    <a:pt x="1868284" y="607024"/>
                  </a:cubicBezTo>
                  <a:cubicBezTo>
                    <a:pt x="1874409" y="594177"/>
                    <a:pt x="1872803" y="567186"/>
                    <a:pt x="1888207" y="567186"/>
                  </a:cubicBezTo>
                  <a:cubicBezTo>
                    <a:pt x="1893831" y="567186"/>
                    <a:pt x="1901202" y="593578"/>
                    <a:pt x="1904797" y="600301"/>
                  </a:cubicBezTo>
                  <a:lnTo>
                    <a:pt x="1904797" y="606974"/>
                  </a:lnTo>
                  <a:cubicBezTo>
                    <a:pt x="1907629" y="610211"/>
                    <a:pt x="1941190" y="673008"/>
                    <a:pt x="1945689" y="682120"/>
                  </a:cubicBezTo>
                  <a:cubicBezTo>
                    <a:pt x="1951453" y="695456"/>
                    <a:pt x="1959166" y="707872"/>
                    <a:pt x="1968545" y="718973"/>
                  </a:cubicBezTo>
                  <a:cubicBezTo>
                    <a:pt x="1977563" y="730475"/>
                    <a:pt x="1985677" y="739439"/>
                    <a:pt x="1990658" y="753232"/>
                  </a:cubicBezTo>
                  <a:cubicBezTo>
                    <a:pt x="2003050" y="787544"/>
                    <a:pt x="2017149" y="796408"/>
                    <a:pt x="2047336" y="812643"/>
                  </a:cubicBezTo>
                  <a:cubicBezTo>
                    <a:pt x="2060029" y="819465"/>
                    <a:pt x="2115381" y="845708"/>
                    <a:pt x="2130325" y="845708"/>
                  </a:cubicBezTo>
                  <a:cubicBezTo>
                    <a:pt x="2156273" y="845708"/>
                    <a:pt x="2182765" y="841676"/>
                    <a:pt x="2193329" y="825790"/>
                  </a:cubicBezTo>
                  <a:cubicBezTo>
                    <a:pt x="2185858" y="793769"/>
                    <a:pt x="2182423" y="796259"/>
                    <a:pt x="2158061" y="781420"/>
                  </a:cubicBezTo>
                  <a:cubicBezTo>
                    <a:pt x="2139623" y="770215"/>
                    <a:pt x="2139684" y="758861"/>
                    <a:pt x="2119158" y="744070"/>
                  </a:cubicBezTo>
                  <a:cubicBezTo>
                    <a:pt x="2080816" y="716483"/>
                    <a:pt x="2069850" y="706721"/>
                    <a:pt x="2041511" y="669373"/>
                  </a:cubicBezTo>
                  <a:cubicBezTo>
                    <a:pt x="2019599" y="640489"/>
                    <a:pt x="1998972" y="609912"/>
                    <a:pt x="1973566" y="584715"/>
                  </a:cubicBezTo>
                  <a:cubicBezTo>
                    <a:pt x="1958623" y="569775"/>
                    <a:pt x="1956494" y="554837"/>
                    <a:pt x="1946834" y="534917"/>
                  </a:cubicBezTo>
                  <a:cubicBezTo>
                    <a:pt x="1942877" y="525858"/>
                    <a:pt x="1938418" y="517029"/>
                    <a:pt x="1933478" y="508474"/>
                  </a:cubicBezTo>
                  <a:cubicBezTo>
                    <a:pt x="1923516" y="493833"/>
                    <a:pt x="1919921" y="504339"/>
                    <a:pt x="1918033" y="487458"/>
                  </a:cubicBezTo>
                  <a:lnTo>
                    <a:pt x="1971076" y="483972"/>
                  </a:lnTo>
                  <a:lnTo>
                    <a:pt x="1987726" y="483972"/>
                  </a:lnTo>
                  <a:cubicBezTo>
                    <a:pt x="2028256" y="483972"/>
                    <a:pt x="2062680" y="475058"/>
                    <a:pt x="2077362" y="447519"/>
                  </a:cubicBezTo>
                  <a:lnTo>
                    <a:pt x="2077362" y="440846"/>
                  </a:lnTo>
                  <a:cubicBezTo>
                    <a:pt x="2077362" y="408078"/>
                    <a:pt x="2067400" y="384476"/>
                    <a:pt x="2034281" y="384476"/>
                  </a:cubicBezTo>
                  <a:lnTo>
                    <a:pt x="2007729" y="384476"/>
                  </a:lnTo>
                  <a:cubicBezTo>
                    <a:pt x="1989654" y="384476"/>
                    <a:pt x="1989412" y="391098"/>
                    <a:pt x="1971276" y="391098"/>
                  </a:cubicBezTo>
                  <a:lnTo>
                    <a:pt x="1931429" y="391098"/>
                  </a:lnTo>
                  <a:lnTo>
                    <a:pt x="1935225" y="331340"/>
                  </a:lnTo>
                  <a:lnTo>
                    <a:pt x="1934221" y="268246"/>
                  </a:lnTo>
                  <a:lnTo>
                    <a:pt x="1939201" y="221932"/>
                  </a:lnTo>
                  <a:cubicBezTo>
                    <a:pt x="1939201" y="208586"/>
                    <a:pt x="1923415" y="198030"/>
                    <a:pt x="1911766" y="195341"/>
                  </a:cubicBezTo>
                  <a:lnTo>
                    <a:pt x="1888689" y="199474"/>
                  </a:lnTo>
                  <a:cubicBezTo>
                    <a:pt x="1885616" y="211177"/>
                    <a:pt x="1881921" y="219394"/>
                    <a:pt x="1881921" y="235129"/>
                  </a:cubicBezTo>
                  <a:lnTo>
                    <a:pt x="1881921" y="238416"/>
                  </a:lnTo>
                  <a:cubicBezTo>
                    <a:pt x="1881921" y="262867"/>
                    <a:pt x="1871959" y="271383"/>
                    <a:pt x="1871959" y="291502"/>
                  </a:cubicBezTo>
                  <a:lnTo>
                    <a:pt x="1871959" y="311420"/>
                  </a:lnTo>
                  <a:lnTo>
                    <a:pt x="1867982" y="387662"/>
                  </a:lnTo>
                  <a:cubicBezTo>
                    <a:pt x="1858021" y="388558"/>
                    <a:pt x="1856816" y="390998"/>
                    <a:pt x="1845367" y="390998"/>
                  </a:cubicBezTo>
                  <a:lnTo>
                    <a:pt x="1842074" y="390998"/>
                  </a:lnTo>
                  <a:cubicBezTo>
                    <a:pt x="1819177" y="390998"/>
                    <a:pt x="1810401" y="404295"/>
                    <a:pt x="1802226" y="404295"/>
                  </a:cubicBezTo>
                  <a:lnTo>
                    <a:pt x="1798892" y="404295"/>
                  </a:lnTo>
                  <a:cubicBezTo>
                    <a:pt x="1781560" y="404295"/>
                    <a:pt x="1779712" y="397671"/>
                    <a:pt x="1765773" y="397671"/>
                  </a:cubicBezTo>
                  <a:cubicBezTo>
                    <a:pt x="1756313" y="397671"/>
                    <a:pt x="1728215" y="426854"/>
                    <a:pt x="1722632" y="437511"/>
                  </a:cubicBezTo>
                  <a:lnTo>
                    <a:pt x="1722632" y="444133"/>
                  </a:lnTo>
                  <a:cubicBezTo>
                    <a:pt x="1722632" y="466793"/>
                    <a:pt x="1749645" y="485367"/>
                    <a:pt x="1765773" y="493932"/>
                  </a:cubicBezTo>
                  <a:lnTo>
                    <a:pt x="1778969" y="493932"/>
                  </a:lnTo>
                  <a:cubicBezTo>
                    <a:pt x="1804616" y="493932"/>
                    <a:pt x="1811043" y="483972"/>
                    <a:pt x="1835365" y="483972"/>
                  </a:cubicBezTo>
                  <a:cubicBezTo>
                    <a:pt x="1831067" y="492737"/>
                    <a:pt x="1832071" y="481233"/>
                    <a:pt x="1832071" y="493932"/>
                  </a:cubicBezTo>
                  <a:cubicBezTo>
                    <a:pt x="1832071" y="508872"/>
                    <a:pt x="1817771" y="535812"/>
                    <a:pt x="1812148" y="546967"/>
                  </a:cubicBezTo>
                  <a:cubicBezTo>
                    <a:pt x="1802789" y="565791"/>
                    <a:pt x="1799495" y="578739"/>
                    <a:pt x="1791923" y="599705"/>
                  </a:cubicBezTo>
                  <a:cubicBezTo>
                    <a:pt x="1783407" y="623358"/>
                    <a:pt x="1764186" y="624304"/>
                    <a:pt x="1757056" y="637750"/>
                  </a:cubicBezTo>
                  <a:cubicBezTo>
                    <a:pt x="1744865" y="660658"/>
                    <a:pt x="1754667" y="662650"/>
                    <a:pt x="1729260" y="679630"/>
                  </a:cubicBezTo>
                  <a:close/>
                  <a:moveTo>
                    <a:pt x="902869" y="505486"/>
                  </a:moveTo>
                  <a:cubicBezTo>
                    <a:pt x="908532" y="501024"/>
                    <a:pt x="915562" y="498679"/>
                    <a:pt x="922792" y="498861"/>
                  </a:cubicBezTo>
                  <a:cubicBezTo>
                    <a:pt x="929099" y="498861"/>
                    <a:pt x="931409" y="509569"/>
                    <a:pt x="932734" y="515396"/>
                  </a:cubicBezTo>
                  <a:cubicBezTo>
                    <a:pt x="933096" y="533173"/>
                    <a:pt x="939221" y="550254"/>
                    <a:pt x="952658" y="555234"/>
                  </a:cubicBezTo>
                  <a:cubicBezTo>
                    <a:pt x="947677" y="574108"/>
                    <a:pt x="929460" y="563799"/>
                    <a:pt x="929460" y="581777"/>
                  </a:cubicBezTo>
                  <a:lnTo>
                    <a:pt x="929460" y="591737"/>
                  </a:lnTo>
                  <a:lnTo>
                    <a:pt x="946050" y="621615"/>
                  </a:lnTo>
                  <a:cubicBezTo>
                    <a:pt x="954767" y="625949"/>
                    <a:pt x="943299" y="624953"/>
                    <a:pt x="956012" y="624953"/>
                  </a:cubicBezTo>
                  <a:lnTo>
                    <a:pt x="965974" y="624953"/>
                  </a:lnTo>
                  <a:cubicBezTo>
                    <a:pt x="984090" y="624953"/>
                    <a:pt x="984351" y="618280"/>
                    <a:pt x="1002467" y="618280"/>
                  </a:cubicBezTo>
                  <a:lnTo>
                    <a:pt x="1012429" y="618280"/>
                  </a:lnTo>
                  <a:lnTo>
                    <a:pt x="1016566" y="638198"/>
                  </a:lnTo>
                  <a:cubicBezTo>
                    <a:pt x="1001623" y="641585"/>
                    <a:pt x="971095" y="651594"/>
                    <a:pt x="959386" y="651594"/>
                  </a:cubicBezTo>
                  <a:lnTo>
                    <a:pt x="956112" y="651594"/>
                  </a:lnTo>
                  <a:cubicBezTo>
                    <a:pt x="946833" y="651469"/>
                    <a:pt x="937695" y="653750"/>
                    <a:pt x="929561" y="658218"/>
                  </a:cubicBezTo>
                  <a:cubicBezTo>
                    <a:pt x="925223" y="666982"/>
                    <a:pt x="926227" y="655527"/>
                    <a:pt x="926227" y="668176"/>
                  </a:cubicBezTo>
                  <a:lnTo>
                    <a:pt x="926227" y="674801"/>
                  </a:lnTo>
                  <a:cubicBezTo>
                    <a:pt x="926227" y="686454"/>
                    <a:pt x="951131" y="698006"/>
                    <a:pt x="962680" y="698006"/>
                  </a:cubicBezTo>
                  <a:lnTo>
                    <a:pt x="1009155" y="698006"/>
                  </a:lnTo>
                  <a:cubicBezTo>
                    <a:pt x="1010882" y="705426"/>
                    <a:pt x="1012429" y="705625"/>
                    <a:pt x="1012429" y="714589"/>
                  </a:cubicBezTo>
                  <a:lnTo>
                    <a:pt x="1012429" y="771012"/>
                  </a:lnTo>
                  <a:cubicBezTo>
                    <a:pt x="1021909" y="773203"/>
                    <a:pt x="1018113" y="774347"/>
                    <a:pt x="1025725" y="774347"/>
                  </a:cubicBezTo>
                  <a:cubicBezTo>
                    <a:pt x="1030324" y="774347"/>
                    <a:pt x="1062138" y="734509"/>
                    <a:pt x="1065572" y="727886"/>
                  </a:cubicBezTo>
                  <a:lnTo>
                    <a:pt x="1065572" y="714639"/>
                  </a:lnTo>
                  <a:lnTo>
                    <a:pt x="1075534" y="694719"/>
                  </a:lnTo>
                  <a:lnTo>
                    <a:pt x="1095458" y="694719"/>
                  </a:lnTo>
                  <a:cubicBezTo>
                    <a:pt x="1104576" y="694719"/>
                    <a:pt x="1111445" y="683914"/>
                    <a:pt x="1115381" y="678136"/>
                  </a:cubicBezTo>
                  <a:lnTo>
                    <a:pt x="1115381" y="664891"/>
                  </a:lnTo>
                  <a:cubicBezTo>
                    <a:pt x="1105419" y="659562"/>
                    <a:pt x="1083809" y="645917"/>
                    <a:pt x="1072260" y="644971"/>
                  </a:cubicBezTo>
                  <a:lnTo>
                    <a:pt x="1065391" y="618529"/>
                  </a:lnTo>
                  <a:cubicBezTo>
                    <a:pt x="1076397" y="612802"/>
                    <a:pt x="1074791" y="610860"/>
                    <a:pt x="1085295" y="605183"/>
                  </a:cubicBezTo>
                  <a:lnTo>
                    <a:pt x="1105219" y="605183"/>
                  </a:lnTo>
                  <a:lnTo>
                    <a:pt x="1108854" y="598757"/>
                  </a:lnTo>
                  <a:cubicBezTo>
                    <a:pt x="1103873" y="577544"/>
                    <a:pt x="1072059" y="569676"/>
                    <a:pt x="1072059" y="552146"/>
                  </a:cubicBezTo>
                  <a:cubicBezTo>
                    <a:pt x="1072059" y="546768"/>
                    <a:pt x="1093730" y="536262"/>
                    <a:pt x="1101242" y="524906"/>
                  </a:cubicBezTo>
                  <a:cubicBezTo>
                    <a:pt x="1108773" y="513553"/>
                    <a:pt x="1112308" y="500805"/>
                    <a:pt x="1118474" y="489152"/>
                  </a:cubicBezTo>
                  <a:cubicBezTo>
                    <a:pt x="1148360" y="488454"/>
                    <a:pt x="1233638" y="458128"/>
                    <a:pt x="1228054" y="519031"/>
                  </a:cubicBezTo>
                  <a:lnTo>
                    <a:pt x="1223917" y="561857"/>
                  </a:lnTo>
                  <a:lnTo>
                    <a:pt x="1224821" y="621615"/>
                  </a:lnTo>
                  <a:lnTo>
                    <a:pt x="1224821" y="628240"/>
                  </a:lnTo>
                  <a:cubicBezTo>
                    <a:pt x="1222431" y="632820"/>
                    <a:pt x="1214859" y="645967"/>
                    <a:pt x="1214859" y="651445"/>
                  </a:cubicBezTo>
                  <a:cubicBezTo>
                    <a:pt x="1214859" y="679034"/>
                    <a:pt x="1224821" y="671962"/>
                    <a:pt x="1217591" y="707270"/>
                  </a:cubicBezTo>
                  <a:cubicBezTo>
                    <a:pt x="1214257" y="723802"/>
                    <a:pt x="1209035" y="739887"/>
                    <a:pt x="1204897" y="757566"/>
                  </a:cubicBezTo>
                  <a:lnTo>
                    <a:pt x="1194935" y="760702"/>
                  </a:lnTo>
                  <a:lnTo>
                    <a:pt x="1188348" y="760702"/>
                  </a:lnTo>
                  <a:lnTo>
                    <a:pt x="1165150" y="760702"/>
                  </a:lnTo>
                  <a:cubicBezTo>
                    <a:pt x="1159708" y="760702"/>
                    <a:pt x="1155189" y="762694"/>
                    <a:pt x="1155189" y="767327"/>
                  </a:cubicBezTo>
                  <a:cubicBezTo>
                    <a:pt x="1155189" y="790183"/>
                    <a:pt x="1175112" y="805820"/>
                    <a:pt x="1175112" y="813738"/>
                  </a:cubicBezTo>
                  <a:lnTo>
                    <a:pt x="1175112" y="823698"/>
                  </a:lnTo>
                  <a:cubicBezTo>
                    <a:pt x="1180093" y="833658"/>
                    <a:pt x="1195377" y="853578"/>
                    <a:pt x="1208231" y="853578"/>
                  </a:cubicBezTo>
                  <a:lnTo>
                    <a:pt x="1231489" y="853578"/>
                  </a:lnTo>
                  <a:cubicBezTo>
                    <a:pt x="1267299" y="834654"/>
                    <a:pt x="1269991" y="820511"/>
                    <a:pt x="1284934" y="781020"/>
                  </a:cubicBezTo>
                  <a:cubicBezTo>
                    <a:pt x="1296080" y="751441"/>
                    <a:pt x="1314417" y="726242"/>
                    <a:pt x="1314417" y="684462"/>
                  </a:cubicBezTo>
                  <a:lnTo>
                    <a:pt x="1314417" y="671413"/>
                  </a:lnTo>
                  <a:cubicBezTo>
                    <a:pt x="1314417" y="643875"/>
                    <a:pt x="1318113" y="621366"/>
                    <a:pt x="1321045" y="595173"/>
                  </a:cubicBezTo>
                  <a:cubicBezTo>
                    <a:pt x="1324540" y="563550"/>
                    <a:pt x="1321045" y="553043"/>
                    <a:pt x="1321045" y="518882"/>
                  </a:cubicBezTo>
                  <a:lnTo>
                    <a:pt x="1321045" y="472220"/>
                  </a:lnTo>
                  <a:cubicBezTo>
                    <a:pt x="1321045" y="430340"/>
                    <a:pt x="1274630" y="416745"/>
                    <a:pt x="1231389" y="419135"/>
                  </a:cubicBezTo>
                  <a:lnTo>
                    <a:pt x="1148500" y="423418"/>
                  </a:lnTo>
                  <a:cubicBezTo>
                    <a:pt x="1107870" y="424711"/>
                    <a:pt x="1076538" y="435718"/>
                    <a:pt x="1025725" y="435718"/>
                  </a:cubicBezTo>
                  <a:lnTo>
                    <a:pt x="965974" y="438605"/>
                  </a:lnTo>
                  <a:cubicBezTo>
                    <a:pt x="969549" y="425609"/>
                    <a:pt x="994795" y="403249"/>
                    <a:pt x="1005821" y="395930"/>
                  </a:cubicBezTo>
                  <a:lnTo>
                    <a:pt x="1005821" y="389305"/>
                  </a:lnTo>
                  <a:lnTo>
                    <a:pt x="1022993" y="366497"/>
                  </a:lnTo>
                  <a:lnTo>
                    <a:pt x="1029018" y="366100"/>
                  </a:lnTo>
                  <a:lnTo>
                    <a:pt x="1072100" y="366100"/>
                  </a:lnTo>
                  <a:lnTo>
                    <a:pt x="1108613" y="349565"/>
                  </a:lnTo>
                  <a:lnTo>
                    <a:pt x="1131830" y="349565"/>
                  </a:lnTo>
                  <a:cubicBezTo>
                    <a:pt x="1139844" y="349565"/>
                    <a:pt x="1158382" y="331091"/>
                    <a:pt x="1158382" y="323024"/>
                  </a:cubicBezTo>
                  <a:cubicBezTo>
                    <a:pt x="1158382" y="297825"/>
                    <a:pt x="1148420" y="288564"/>
                    <a:pt x="1131830" y="279897"/>
                  </a:cubicBezTo>
                  <a:lnTo>
                    <a:pt x="1105279" y="279897"/>
                  </a:lnTo>
                  <a:cubicBezTo>
                    <a:pt x="1087986" y="279897"/>
                    <a:pt x="1101041" y="259979"/>
                    <a:pt x="1088689" y="259979"/>
                  </a:cubicBezTo>
                  <a:cubicBezTo>
                    <a:pt x="1081660" y="259979"/>
                    <a:pt x="1084351" y="261124"/>
                    <a:pt x="1075433" y="263266"/>
                  </a:cubicBezTo>
                  <a:lnTo>
                    <a:pt x="1064528" y="286172"/>
                  </a:lnTo>
                  <a:cubicBezTo>
                    <a:pt x="1057920" y="284628"/>
                    <a:pt x="1055369" y="285825"/>
                    <a:pt x="1055369" y="276662"/>
                  </a:cubicBezTo>
                  <a:lnTo>
                    <a:pt x="1055369" y="273325"/>
                  </a:lnTo>
                  <a:cubicBezTo>
                    <a:pt x="1055369" y="255248"/>
                    <a:pt x="1062037" y="254949"/>
                    <a:pt x="1062037" y="236872"/>
                  </a:cubicBezTo>
                  <a:lnTo>
                    <a:pt x="1062037" y="157194"/>
                  </a:lnTo>
                  <a:cubicBezTo>
                    <a:pt x="1050288" y="134984"/>
                    <a:pt x="1038739" y="130651"/>
                    <a:pt x="1018916" y="117355"/>
                  </a:cubicBezTo>
                  <a:cubicBezTo>
                    <a:pt x="998631" y="122086"/>
                    <a:pt x="1002266" y="127315"/>
                    <a:pt x="989030" y="130651"/>
                  </a:cubicBezTo>
                  <a:cubicBezTo>
                    <a:pt x="987725" y="146738"/>
                    <a:pt x="982443" y="151418"/>
                    <a:pt x="982443" y="170491"/>
                  </a:cubicBezTo>
                  <a:lnTo>
                    <a:pt x="982443" y="206944"/>
                  </a:lnTo>
                  <a:cubicBezTo>
                    <a:pt x="982443" y="221882"/>
                    <a:pt x="974329" y="240258"/>
                    <a:pt x="969147" y="250069"/>
                  </a:cubicBezTo>
                  <a:lnTo>
                    <a:pt x="969147" y="279947"/>
                  </a:lnTo>
                  <a:cubicBezTo>
                    <a:pt x="965371" y="287168"/>
                    <a:pt x="963383" y="296530"/>
                    <a:pt x="952578" y="296530"/>
                  </a:cubicBezTo>
                  <a:lnTo>
                    <a:pt x="909436" y="296530"/>
                  </a:lnTo>
                  <a:cubicBezTo>
                    <a:pt x="902306" y="300365"/>
                    <a:pt x="892907" y="302307"/>
                    <a:pt x="892907" y="313115"/>
                  </a:cubicBezTo>
                  <a:lnTo>
                    <a:pt x="892907" y="323073"/>
                  </a:lnTo>
                  <a:cubicBezTo>
                    <a:pt x="892907" y="338908"/>
                    <a:pt x="935988" y="359178"/>
                    <a:pt x="935988" y="369485"/>
                  </a:cubicBezTo>
                  <a:cubicBezTo>
                    <a:pt x="935988" y="397522"/>
                    <a:pt x="878607" y="492189"/>
                    <a:pt x="859727" y="492189"/>
                  </a:cubicBezTo>
                  <a:cubicBezTo>
                    <a:pt x="855048" y="492189"/>
                    <a:pt x="853100" y="487658"/>
                    <a:pt x="853100" y="482229"/>
                  </a:cubicBezTo>
                  <a:lnTo>
                    <a:pt x="853100" y="478943"/>
                  </a:lnTo>
                  <a:cubicBezTo>
                    <a:pt x="853100" y="471275"/>
                    <a:pt x="850770" y="468983"/>
                    <a:pt x="843138" y="468983"/>
                  </a:cubicBezTo>
                  <a:lnTo>
                    <a:pt x="836510" y="468983"/>
                  </a:lnTo>
                  <a:cubicBezTo>
                    <a:pt x="817731" y="468983"/>
                    <a:pt x="796663" y="523412"/>
                    <a:pt x="796663" y="548662"/>
                  </a:cubicBezTo>
                  <a:cubicBezTo>
                    <a:pt x="796663" y="579138"/>
                    <a:pt x="781720" y="606079"/>
                    <a:pt x="780033" y="631575"/>
                  </a:cubicBezTo>
                  <a:lnTo>
                    <a:pt x="776156" y="704480"/>
                  </a:lnTo>
                  <a:lnTo>
                    <a:pt x="776739" y="727736"/>
                  </a:lnTo>
                  <a:lnTo>
                    <a:pt x="772561" y="807414"/>
                  </a:lnTo>
                  <a:cubicBezTo>
                    <a:pt x="772019" y="830919"/>
                    <a:pt x="792043" y="850092"/>
                    <a:pt x="796663" y="867172"/>
                  </a:cubicBezTo>
                  <a:lnTo>
                    <a:pt x="809918" y="867172"/>
                  </a:lnTo>
                  <a:cubicBezTo>
                    <a:pt x="847717" y="867172"/>
                    <a:pt x="856333" y="826288"/>
                    <a:pt x="856333" y="787494"/>
                  </a:cubicBezTo>
                  <a:lnTo>
                    <a:pt x="856333" y="664642"/>
                  </a:lnTo>
                  <a:lnTo>
                    <a:pt x="855349" y="588349"/>
                  </a:lnTo>
                  <a:lnTo>
                    <a:pt x="856393" y="512109"/>
                  </a:lnTo>
                  <a:lnTo>
                    <a:pt x="866355" y="512109"/>
                  </a:lnTo>
                  <a:cubicBezTo>
                    <a:pt x="884331" y="512109"/>
                    <a:pt x="884190" y="505884"/>
                    <a:pt x="902808" y="505486"/>
                  </a:cubicBezTo>
                  <a:close/>
                  <a:moveTo>
                    <a:pt x="1008994" y="535364"/>
                  </a:moveTo>
                  <a:lnTo>
                    <a:pt x="1008994" y="525404"/>
                  </a:lnTo>
                  <a:cubicBezTo>
                    <a:pt x="1008994" y="504739"/>
                    <a:pt x="977864" y="510016"/>
                    <a:pt x="975835" y="485566"/>
                  </a:cubicBezTo>
                  <a:lnTo>
                    <a:pt x="1012288" y="485566"/>
                  </a:lnTo>
                  <a:lnTo>
                    <a:pt x="1012288" y="492138"/>
                  </a:lnTo>
                  <a:lnTo>
                    <a:pt x="1022250" y="492138"/>
                  </a:lnTo>
                  <a:cubicBezTo>
                    <a:pt x="1028617" y="492138"/>
                    <a:pt x="1028135" y="491094"/>
                    <a:pt x="1032212" y="488853"/>
                  </a:cubicBezTo>
                  <a:cubicBezTo>
                    <a:pt x="1036791" y="495675"/>
                    <a:pt x="1042174" y="497418"/>
                    <a:pt x="1042174" y="505436"/>
                  </a:cubicBezTo>
                  <a:lnTo>
                    <a:pt x="1042174" y="512059"/>
                  </a:lnTo>
                  <a:cubicBezTo>
                    <a:pt x="1035245" y="525105"/>
                    <a:pt x="1031770" y="537605"/>
                    <a:pt x="1015622" y="541939"/>
                  </a:cubicBezTo>
                  <a:cubicBezTo>
                    <a:pt x="1015020" y="549507"/>
                    <a:pt x="1012590" y="561857"/>
                    <a:pt x="1005660" y="561857"/>
                  </a:cubicBezTo>
                  <a:cubicBezTo>
                    <a:pt x="1000981" y="561857"/>
                    <a:pt x="999033" y="557327"/>
                    <a:pt x="999033" y="551897"/>
                  </a:cubicBezTo>
                  <a:cubicBezTo>
                    <a:pt x="999033" y="545324"/>
                    <a:pt x="1008994" y="546919"/>
                    <a:pt x="1008994" y="535314"/>
                  </a:cubicBezTo>
                  <a:close/>
                  <a:moveTo>
                    <a:pt x="136972" y="379994"/>
                  </a:moveTo>
                  <a:lnTo>
                    <a:pt x="136972" y="386616"/>
                  </a:lnTo>
                  <a:lnTo>
                    <a:pt x="170091" y="443037"/>
                  </a:lnTo>
                  <a:cubicBezTo>
                    <a:pt x="173083" y="446573"/>
                    <a:pt x="166154" y="446324"/>
                    <a:pt x="180053" y="446324"/>
                  </a:cubicBezTo>
                  <a:lnTo>
                    <a:pt x="186680" y="446324"/>
                  </a:lnTo>
                  <a:cubicBezTo>
                    <a:pt x="199836" y="439402"/>
                    <a:pt x="226528" y="424812"/>
                    <a:pt x="226528" y="406486"/>
                  </a:cubicBezTo>
                  <a:cubicBezTo>
                    <a:pt x="226528" y="383628"/>
                    <a:pt x="201081" y="377204"/>
                    <a:pt x="193348" y="366648"/>
                  </a:cubicBezTo>
                  <a:cubicBezTo>
                    <a:pt x="177803" y="365353"/>
                    <a:pt x="176960" y="360023"/>
                    <a:pt x="160229" y="360023"/>
                  </a:cubicBezTo>
                  <a:lnTo>
                    <a:pt x="150267" y="360023"/>
                  </a:lnTo>
                  <a:lnTo>
                    <a:pt x="137072" y="366796"/>
                  </a:lnTo>
                  <a:lnTo>
                    <a:pt x="137072" y="379893"/>
                  </a:lnTo>
                  <a:close/>
                  <a:moveTo>
                    <a:pt x="372220" y="147882"/>
                  </a:moveTo>
                  <a:lnTo>
                    <a:pt x="382182" y="147882"/>
                  </a:lnTo>
                  <a:lnTo>
                    <a:pt x="382182" y="187720"/>
                  </a:lnTo>
                  <a:cubicBezTo>
                    <a:pt x="382182" y="209134"/>
                    <a:pt x="376799" y="225119"/>
                    <a:pt x="372802" y="241354"/>
                  </a:cubicBezTo>
                  <a:cubicBezTo>
                    <a:pt x="364447" y="275367"/>
                    <a:pt x="366978" y="258832"/>
                    <a:pt x="342374" y="270636"/>
                  </a:cubicBezTo>
                  <a:lnTo>
                    <a:pt x="342374" y="254053"/>
                  </a:lnTo>
                  <a:cubicBezTo>
                    <a:pt x="342374" y="236723"/>
                    <a:pt x="349002" y="234880"/>
                    <a:pt x="349002" y="220886"/>
                  </a:cubicBezTo>
                  <a:cubicBezTo>
                    <a:pt x="349002" y="216604"/>
                    <a:pt x="344021" y="204054"/>
                    <a:pt x="342374" y="197680"/>
                  </a:cubicBezTo>
                  <a:lnTo>
                    <a:pt x="326146" y="187172"/>
                  </a:lnTo>
                  <a:lnTo>
                    <a:pt x="319157" y="187720"/>
                  </a:lnTo>
                  <a:cubicBezTo>
                    <a:pt x="309496" y="187720"/>
                    <a:pt x="307066" y="194692"/>
                    <a:pt x="295959" y="197680"/>
                  </a:cubicBezTo>
                  <a:lnTo>
                    <a:pt x="295959" y="244093"/>
                  </a:lnTo>
                  <a:cubicBezTo>
                    <a:pt x="295959" y="250665"/>
                    <a:pt x="281519" y="263563"/>
                    <a:pt x="276036" y="273971"/>
                  </a:cubicBezTo>
                  <a:lnTo>
                    <a:pt x="276036" y="293891"/>
                  </a:lnTo>
                  <a:cubicBezTo>
                    <a:pt x="276016" y="300665"/>
                    <a:pt x="274911" y="307392"/>
                    <a:pt x="272742" y="313811"/>
                  </a:cubicBezTo>
                  <a:cubicBezTo>
                    <a:pt x="280515" y="328749"/>
                    <a:pt x="274630" y="322625"/>
                    <a:pt x="289271" y="330394"/>
                  </a:cubicBezTo>
                  <a:lnTo>
                    <a:pt x="299233" y="330394"/>
                  </a:lnTo>
                  <a:lnTo>
                    <a:pt x="342334" y="322824"/>
                  </a:lnTo>
                  <a:cubicBezTo>
                    <a:pt x="339382" y="359824"/>
                    <a:pt x="316767" y="370531"/>
                    <a:pt x="302487" y="389853"/>
                  </a:cubicBezTo>
                  <a:lnTo>
                    <a:pt x="298550" y="422920"/>
                  </a:lnTo>
                  <a:cubicBezTo>
                    <a:pt x="300157" y="426111"/>
                    <a:pt x="301483" y="429442"/>
                    <a:pt x="302487" y="432880"/>
                  </a:cubicBezTo>
                  <a:lnTo>
                    <a:pt x="315722" y="432880"/>
                  </a:lnTo>
                  <a:cubicBezTo>
                    <a:pt x="332372" y="432880"/>
                    <a:pt x="354425" y="411217"/>
                    <a:pt x="375493" y="406337"/>
                  </a:cubicBezTo>
                  <a:cubicBezTo>
                    <a:pt x="379490" y="423318"/>
                    <a:pt x="398108" y="460666"/>
                    <a:pt x="415341" y="462708"/>
                  </a:cubicBezTo>
                  <a:lnTo>
                    <a:pt x="488167" y="470477"/>
                  </a:lnTo>
                  <a:lnTo>
                    <a:pt x="504897" y="469331"/>
                  </a:lnTo>
                  <a:cubicBezTo>
                    <a:pt x="535084" y="469331"/>
                    <a:pt x="562218" y="441296"/>
                    <a:pt x="574630" y="422920"/>
                  </a:cubicBezTo>
                  <a:cubicBezTo>
                    <a:pt x="563081" y="398767"/>
                    <a:pt x="566998" y="401307"/>
                    <a:pt x="544744" y="386417"/>
                  </a:cubicBezTo>
                  <a:lnTo>
                    <a:pt x="544744" y="379795"/>
                  </a:lnTo>
                  <a:cubicBezTo>
                    <a:pt x="544744" y="370383"/>
                    <a:pt x="538117" y="356587"/>
                    <a:pt x="531489" y="356587"/>
                  </a:cubicBezTo>
                  <a:cubicBezTo>
                    <a:pt x="519498" y="356587"/>
                    <a:pt x="517389" y="389405"/>
                    <a:pt x="491641" y="403000"/>
                  </a:cubicBezTo>
                  <a:lnTo>
                    <a:pt x="484973" y="403000"/>
                  </a:lnTo>
                  <a:lnTo>
                    <a:pt x="461716" y="405938"/>
                  </a:lnTo>
                  <a:lnTo>
                    <a:pt x="441792" y="402203"/>
                  </a:lnTo>
                  <a:cubicBezTo>
                    <a:pt x="434722" y="377305"/>
                    <a:pt x="421868" y="373321"/>
                    <a:pt x="421868" y="333382"/>
                  </a:cubicBezTo>
                  <a:lnTo>
                    <a:pt x="421868" y="330045"/>
                  </a:lnTo>
                  <a:cubicBezTo>
                    <a:pt x="421868" y="312964"/>
                    <a:pt x="473626" y="295187"/>
                    <a:pt x="491601" y="293592"/>
                  </a:cubicBezTo>
                  <a:cubicBezTo>
                    <a:pt x="492746" y="279947"/>
                    <a:pt x="494895" y="286172"/>
                    <a:pt x="494895" y="273674"/>
                  </a:cubicBezTo>
                  <a:cubicBezTo>
                    <a:pt x="494895" y="255447"/>
                    <a:pt x="463403" y="229553"/>
                    <a:pt x="458382" y="210679"/>
                  </a:cubicBezTo>
                  <a:lnTo>
                    <a:pt x="448420" y="210679"/>
                  </a:lnTo>
                  <a:lnTo>
                    <a:pt x="440145" y="246832"/>
                  </a:lnTo>
                  <a:lnTo>
                    <a:pt x="435164" y="247179"/>
                  </a:lnTo>
                  <a:lnTo>
                    <a:pt x="435164" y="233884"/>
                  </a:lnTo>
                  <a:lnTo>
                    <a:pt x="442796" y="177662"/>
                  </a:lnTo>
                  <a:lnTo>
                    <a:pt x="441792" y="170889"/>
                  </a:lnTo>
                  <a:cubicBezTo>
                    <a:pt x="438297" y="164364"/>
                    <a:pt x="435164" y="160929"/>
                    <a:pt x="435164" y="150971"/>
                  </a:cubicBezTo>
                  <a:cubicBezTo>
                    <a:pt x="435164" y="143649"/>
                    <a:pt x="456534" y="141011"/>
                    <a:pt x="465050" y="141011"/>
                  </a:cubicBezTo>
                  <a:cubicBezTo>
                    <a:pt x="471075" y="141011"/>
                    <a:pt x="491601" y="126518"/>
                    <a:pt x="491601" y="117753"/>
                  </a:cubicBezTo>
                  <a:cubicBezTo>
                    <a:pt x="491601" y="103512"/>
                    <a:pt x="487705" y="99827"/>
                    <a:pt x="484933" y="87875"/>
                  </a:cubicBezTo>
                  <a:lnTo>
                    <a:pt x="441933" y="84090"/>
                  </a:lnTo>
                  <a:lnTo>
                    <a:pt x="395518" y="80704"/>
                  </a:lnTo>
                  <a:cubicBezTo>
                    <a:pt x="391179" y="81252"/>
                    <a:pt x="384270" y="91758"/>
                    <a:pt x="382182" y="94797"/>
                  </a:cubicBezTo>
                  <a:lnTo>
                    <a:pt x="375554" y="94797"/>
                  </a:lnTo>
                  <a:lnTo>
                    <a:pt x="345668" y="99030"/>
                  </a:lnTo>
                  <a:lnTo>
                    <a:pt x="342234" y="98134"/>
                  </a:lnTo>
                  <a:lnTo>
                    <a:pt x="305720" y="95295"/>
                  </a:lnTo>
                  <a:cubicBezTo>
                    <a:pt x="293609" y="93552"/>
                    <a:pt x="294915" y="97138"/>
                    <a:pt x="282503" y="98134"/>
                  </a:cubicBezTo>
                  <a:cubicBezTo>
                    <a:pt x="282503" y="146139"/>
                    <a:pt x="323053" y="147932"/>
                    <a:pt x="372160" y="147932"/>
                  </a:cubicBezTo>
                  <a:close/>
                  <a:moveTo>
                    <a:pt x="133638" y="456284"/>
                  </a:moveTo>
                  <a:cubicBezTo>
                    <a:pt x="123676" y="471224"/>
                    <a:pt x="108733" y="482229"/>
                    <a:pt x="95879" y="501402"/>
                  </a:cubicBezTo>
                  <a:cubicBezTo>
                    <a:pt x="86821" y="515047"/>
                    <a:pt x="69870" y="542485"/>
                    <a:pt x="50709" y="542485"/>
                  </a:cubicBezTo>
                  <a:cubicBezTo>
                    <a:pt x="31529" y="542485"/>
                    <a:pt x="15039" y="513454"/>
                    <a:pt x="7628" y="499410"/>
                  </a:cubicBezTo>
                  <a:lnTo>
                    <a:pt x="7628" y="476154"/>
                  </a:lnTo>
                  <a:lnTo>
                    <a:pt x="8010" y="469730"/>
                  </a:lnTo>
                  <a:lnTo>
                    <a:pt x="27090" y="423169"/>
                  </a:lnTo>
                  <a:lnTo>
                    <a:pt x="24158" y="399912"/>
                  </a:lnTo>
                  <a:lnTo>
                    <a:pt x="23013" y="363310"/>
                  </a:lnTo>
                  <a:lnTo>
                    <a:pt x="30283" y="254003"/>
                  </a:lnTo>
                  <a:lnTo>
                    <a:pt x="30826" y="181048"/>
                  </a:lnTo>
                  <a:lnTo>
                    <a:pt x="30283" y="174624"/>
                  </a:lnTo>
                  <a:lnTo>
                    <a:pt x="24158" y="154704"/>
                  </a:lnTo>
                  <a:lnTo>
                    <a:pt x="34120" y="154704"/>
                  </a:lnTo>
                  <a:cubicBezTo>
                    <a:pt x="54043" y="154704"/>
                    <a:pt x="57036" y="158190"/>
                    <a:pt x="64005" y="171288"/>
                  </a:cubicBezTo>
                  <a:lnTo>
                    <a:pt x="64005" y="181246"/>
                  </a:lnTo>
                  <a:cubicBezTo>
                    <a:pt x="63945" y="188750"/>
                    <a:pt x="69890" y="194923"/>
                    <a:pt x="77402" y="195140"/>
                  </a:cubicBezTo>
                  <a:lnTo>
                    <a:pt x="130344" y="187871"/>
                  </a:lnTo>
                  <a:lnTo>
                    <a:pt x="136911" y="187871"/>
                  </a:lnTo>
                  <a:lnTo>
                    <a:pt x="146873" y="184732"/>
                  </a:lnTo>
                  <a:lnTo>
                    <a:pt x="146873" y="156995"/>
                  </a:lnTo>
                  <a:lnTo>
                    <a:pt x="100519" y="161129"/>
                  </a:lnTo>
                  <a:cubicBezTo>
                    <a:pt x="87966" y="162374"/>
                    <a:pt x="63704" y="146189"/>
                    <a:pt x="54084" y="141209"/>
                  </a:cubicBezTo>
                  <a:lnTo>
                    <a:pt x="47456" y="141209"/>
                  </a:lnTo>
                  <a:lnTo>
                    <a:pt x="40687" y="141906"/>
                  </a:lnTo>
                  <a:lnTo>
                    <a:pt x="10802" y="137872"/>
                  </a:lnTo>
                  <a:cubicBezTo>
                    <a:pt x="7729" y="124526"/>
                    <a:pt x="840" y="121339"/>
                    <a:pt x="840" y="107994"/>
                  </a:cubicBezTo>
                  <a:lnTo>
                    <a:pt x="1101" y="88722"/>
                  </a:lnTo>
                  <a:lnTo>
                    <a:pt x="10802" y="84786"/>
                  </a:lnTo>
                  <a:lnTo>
                    <a:pt x="17430" y="84489"/>
                  </a:lnTo>
                  <a:lnTo>
                    <a:pt x="50609" y="81451"/>
                  </a:lnTo>
                  <a:lnTo>
                    <a:pt x="103752" y="81451"/>
                  </a:lnTo>
                  <a:cubicBezTo>
                    <a:pt x="120984" y="81451"/>
                    <a:pt x="141892" y="70993"/>
                    <a:pt x="153561" y="64868"/>
                  </a:cubicBezTo>
                  <a:lnTo>
                    <a:pt x="200016" y="64868"/>
                  </a:lnTo>
                  <a:cubicBezTo>
                    <a:pt x="220302" y="75624"/>
                    <a:pt x="219498" y="78413"/>
                    <a:pt x="229902" y="98034"/>
                  </a:cubicBezTo>
                  <a:lnTo>
                    <a:pt x="229902" y="104656"/>
                  </a:lnTo>
                  <a:lnTo>
                    <a:pt x="227411" y="144497"/>
                  </a:lnTo>
                  <a:lnTo>
                    <a:pt x="230002" y="200917"/>
                  </a:lnTo>
                  <a:lnTo>
                    <a:pt x="230002" y="230798"/>
                  </a:lnTo>
                  <a:cubicBezTo>
                    <a:pt x="221446" y="246981"/>
                    <a:pt x="221748" y="254302"/>
                    <a:pt x="216265" y="273425"/>
                  </a:cubicBezTo>
                  <a:cubicBezTo>
                    <a:pt x="212429" y="287020"/>
                    <a:pt x="201724" y="291600"/>
                    <a:pt x="193509" y="307038"/>
                  </a:cubicBezTo>
                  <a:lnTo>
                    <a:pt x="193509" y="316998"/>
                  </a:lnTo>
                  <a:cubicBezTo>
                    <a:pt x="183989" y="328002"/>
                    <a:pt x="179008" y="336370"/>
                    <a:pt x="161675" y="341499"/>
                  </a:cubicBezTo>
                  <a:cubicBezTo>
                    <a:pt x="153160" y="344039"/>
                    <a:pt x="117992" y="356786"/>
                    <a:pt x="117249" y="356786"/>
                  </a:cubicBezTo>
                  <a:cubicBezTo>
                    <a:pt x="98410" y="356786"/>
                    <a:pt x="98309" y="350164"/>
                    <a:pt x="74168" y="350164"/>
                  </a:cubicBezTo>
                  <a:lnTo>
                    <a:pt x="74168" y="433079"/>
                  </a:lnTo>
                  <a:cubicBezTo>
                    <a:pt x="98510" y="432531"/>
                    <a:pt x="104455" y="412014"/>
                    <a:pt x="128958" y="410918"/>
                  </a:cubicBezTo>
                  <a:lnTo>
                    <a:pt x="140366" y="426406"/>
                  </a:lnTo>
                  <a:lnTo>
                    <a:pt x="133738" y="456284"/>
                  </a:lnTo>
                  <a:close/>
                  <a:moveTo>
                    <a:pt x="117048" y="254003"/>
                  </a:moveTo>
                  <a:lnTo>
                    <a:pt x="93830" y="254003"/>
                  </a:lnTo>
                  <a:cubicBezTo>
                    <a:pt x="81137" y="254003"/>
                    <a:pt x="92645" y="254999"/>
                    <a:pt x="83186" y="250416"/>
                  </a:cubicBezTo>
                  <a:lnTo>
                    <a:pt x="74067" y="277160"/>
                  </a:lnTo>
                  <a:lnTo>
                    <a:pt x="77241" y="297078"/>
                  </a:lnTo>
                  <a:cubicBezTo>
                    <a:pt x="81278" y="294837"/>
                    <a:pt x="80796" y="293791"/>
                    <a:pt x="87203" y="293791"/>
                  </a:cubicBezTo>
                  <a:cubicBezTo>
                    <a:pt x="103150" y="293791"/>
                    <a:pt x="143640" y="286919"/>
                    <a:pt x="143640" y="270586"/>
                  </a:cubicBezTo>
                  <a:lnTo>
                    <a:pt x="143640" y="247380"/>
                  </a:lnTo>
                  <a:cubicBezTo>
                    <a:pt x="129099" y="247380"/>
                    <a:pt x="125965" y="248673"/>
                    <a:pt x="117088" y="254003"/>
                  </a:cubicBezTo>
                  <a:close/>
                  <a:moveTo>
                    <a:pt x="302788" y="721561"/>
                  </a:moveTo>
                  <a:lnTo>
                    <a:pt x="306363" y="715087"/>
                  </a:lnTo>
                  <a:lnTo>
                    <a:pt x="296401" y="694870"/>
                  </a:lnTo>
                  <a:lnTo>
                    <a:pt x="289533" y="694870"/>
                  </a:lnTo>
                  <a:lnTo>
                    <a:pt x="259647" y="690687"/>
                  </a:lnTo>
                  <a:lnTo>
                    <a:pt x="246251" y="691582"/>
                  </a:lnTo>
                  <a:lnTo>
                    <a:pt x="239623" y="691582"/>
                  </a:lnTo>
                  <a:cubicBezTo>
                    <a:pt x="230203" y="696562"/>
                    <a:pt x="227572" y="701193"/>
                    <a:pt x="213071" y="701543"/>
                  </a:cubicBezTo>
                  <a:cubicBezTo>
                    <a:pt x="210380" y="689988"/>
                    <a:pt x="206444" y="690388"/>
                    <a:pt x="206444" y="678335"/>
                  </a:cubicBezTo>
                  <a:lnTo>
                    <a:pt x="206444" y="645170"/>
                  </a:lnTo>
                  <a:cubicBezTo>
                    <a:pt x="215823" y="645967"/>
                    <a:pt x="219699" y="645170"/>
                    <a:pt x="219699" y="655130"/>
                  </a:cubicBezTo>
                  <a:lnTo>
                    <a:pt x="219699" y="668377"/>
                  </a:lnTo>
                  <a:lnTo>
                    <a:pt x="223636" y="678335"/>
                  </a:lnTo>
                  <a:lnTo>
                    <a:pt x="249585" y="678335"/>
                  </a:lnTo>
                  <a:lnTo>
                    <a:pt x="252678" y="668377"/>
                  </a:lnTo>
                  <a:lnTo>
                    <a:pt x="272601" y="668377"/>
                  </a:lnTo>
                  <a:lnTo>
                    <a:pt x="307468" y="640290"/>
                  </a:lnTo>
                  <a:lnTo>
                    <a:pt x="308854" y="621965"/>
                  </a:lnTo>
                  <a:cubicBezTo>
                    <a:pt x="308854" y="609912"/>
                    <a:pt x="304917" y="610362"/>
                    <a:pt x="302226" y="598757"/>
                  </a:cubicBezTo>
                  <a:lnTo>
                    <a:pt x="282302" y="598757"/>
                  </a:lnTo>
                  <a:cubicBezTo>
                    <a:pt x="272340" y="603488"/>
                    <a:pt x="252919" y="612004"/>
                    <a:pt x="239221" y="612004"/>
                  </a:cubicBezTo>
                  <a:lnTo>
                    <a:pt x="225925" y="612004"/>
                  </a:lnTo>
                  <a:lnTo>
                    <a:pt x="212770" y="618876"/>
                  </a:lnTo>
                  <a:lnTo>
                    <a:pt x="206062" y="618876"/>
                  </a:lnTo>
                  <a:cubicBezTo>
                    <a:pt x="197888" y="618876"/>
                    <a:pt x="196743" y="616537"/>
                    <a:pt x="196100" y="608916"/>
                  </a:cubicBezTo>
                  <a:lnTo>
                    <a:pt x="191862" y="552596"/>
                  </a:lnTo>
                  <a:lnTo>
                    <a:pt x="192746" y="539298"/>
                  </a:lnTo>
                  <a:lnTo>
                    <a:pt x="215963" y="539298"/>
                  </a:lnTo>
                  <a:cubicBezTo>
                    <a:pt x="226327" y="539298"/>
                    <a:pt x="235184" y="545324"/>
                    <a:pt x="242515" y="549258"/>
                  </a:cubicBezTo>
                  <a:lnTo>
                    <a:pt x="302286" y="549258"/>
                  </a:lnTo>
                  <a:cubicBezTo>
                    <a:pt x="311685" y="554238"/>
                    <a:pt x="316667" y="553391"/>
                    <a:pt x="318876" y="565841"/>
                  </a:cubicBezTo>
                  <a:lnTo>
                    <a:pt x="332312" y="652043"/>
                  </a:lnTo>
                  <a:cubicBezTo>
                    <a:pt x="333115" y="657570"/>
                    <a:pt x="325483" y="677291"/>
                    <a:pt x="325483" y="691882"/>
                  </a:cubicBezTo>
                  <a:lnTo>
                    <a:pt x="325483" y="711802"/>
                  </a:lnTo>
                  <a:cubicBezTo>
                    <a:pt x="325483" y="718226"/>
                    <a:pt x="326528" y="717728"/>
                    <a:pt x="328838" y="721760"/>
                  </a:cubicBezTo>
                  <a:lnTo>
                    <a:pt x="336309" y="734658"/>
                  </a:lnTo>
                  <a:lnTo>
                    <a:pt x="348701" y="735007"/>
                  </a:lnTo>
                  <a:cubicBezTo>
                    <a:pt x="379631" y="735007"/>
                    <a:pt x="408472" y="694470"/>
                    <a:pt x="408472" y="662052"/>
                  </a:cubicBezTo>
                  <a:lnTo>
                    <a:pt x="408472" y="628937"/>
                  </a:lnTo>
                  <a:cubicBezTo>
                    <a:pt x="408472" y="610810"/>
                    <a:pt x="415100" y="610510"/>
                    <a:pt x="415100" y="592434"/>
                  </a:cubicBezTo>
                  <a:lnTo>
                    <a:pt x="415100" y="555981"/>
                  </a:lnTo>
                  <a:lnTo>
                    <a:pt x="408271" y="542784"/>
                  </a:lnTo>
                  <a:lnTo>
                    <a:pt x="408271" y="536061"/>
                  </a:lnTo>
                  <a:lnTo>
                    <a:pt x="404134" y="509669"/>
                  </a:lnTo>
                  <a:lnTo>
                    <a:pt x="388347" y="502996"/>
                  </a:lnTo>
                  <a:lnTo>
                    <a:pt x="381720" y="502996"/>
                  </a:lnTo>
                  <a:cubicBezTo>
                    <a:pt x="365532" y="502996"/>
                    <a:pt x="350549" y="495028"/>
                    <a:pt x="328677" y="496371"/>
                  </a:cubicBezTo>
                  <a:lnTo>
                    <a:pt x="262378" y="500655"/>
                  </a:lnTo>
                  <a:lnTo>
                    <a:pt x="225825" y="499709"/>
                  </a:lnTo>
                  <a:lnTo>
                    <a:pt x="219197" y="499709"/>
                  </a:lnTo>
                  <a:lnTo>
                    <a:pt x="199273" y="509669"/>
                  </a:lnTo>
                  <a:lnTo>
                    <a:pt x="192505" y="509669"/>
                  </a:lnTo>
                  <a:cubicBezTo>
                    <a:pt x="185736" y="509649"/>
                    <a:pt x="179008" y="508538"/>
                    <a:pt x="172581" y="506382"/>
                  </a:cubicBezTo>
                  <a:lnTo>
                    <a:pt x="155951" y="512856"/>
                  </a:lnTo>
                  <a:lnTo>
                    <a:pt x="155951" y="536212"/>
                  </a:lnTo>
                  <a:lnTo>
                    <a:pt x="143097" y="558821"/>
                  </a:lnTo>
                  <a:lnTo>
                    <a:pt x="143539" y="565692"/>
                  </a:lnTo>
                  <a:lnTo>
                    <a:pt x="131830" y="655030"/>
                  </a:lnTo>
                  <a:lnTo>
                    <a:pt x="133577" y="691731"/>
                  </a:lnTo>
                  <a:cubicBezTo>
                    <a:pt x="133577" y="713842"/>
                    <a:pt x="143037" y="713693"/>
                    <a:pt x="143539" y="734808"/>
                  </a:cubicBezTo>
                  <a:cubicBezTo>
                    <a:pt x="151754" y="740335"/>
                    <a:pt x="155309" y="749746"/>
                    <a:pt x="166757" y="751391"/>
                  </a:cubicBezTo>
                  <a:lnTo>
                    <a:pt x="193248" y="754777"/>
                  </a:lnTo>
                  <a:cubicBezTo>
                    <a:pt x="200679" y="749797"/>
                    <a:pt x="204917" y="741431"/>
                    <a:pt x="213172" y="741431"/>
                  </a:cubicBezTo>
                  <a:lnTo>
                    <a:pt x="233095" y="741431"/>
                  </a:lnTo>
                  <a:cubicBezTo>
                    <a:pt x="264929" y="741431"/>
                    <a:pt x="275333" y="724848"/>
                    <a:pt x="282905" y="724848"/>
                  </a:cubicBezTo>
                  <a:lnTo>
                    <a:pt x="286239" y="724848"/>
                  </a:lnTo>
                  <a:cubicBezTo>
                    <a:pt x="295216" y="724848"/>
                    <a:pt x="295397" y="723304"/>
                    <a:pt x="302828" y="721561"/>
                  </a:cubicBezTo>
                  <a:close/>
                  <a:moveTo>
                    <a:pt x="395618" y="877430"/>
                  </a:moveTo>
                  <a:cubicBezTo>
                    <a:pt x="410320" y="869663"/>
                    <a:pt x="455389" y="853178"/>
                    <a:pt x="455389" y="834304"/>
                  </a:cubicBezTo>
                  <a:cubicBezTo>
                    <a:pt x="455389" y="823549"/>
                    <a:pt x="402045" y="805521"/>
                    <a:pt x="385656" y="807762"/>
                  </a:cubicBezTo>
                  <a:lnTo>
                    <a:pt x="355771" y="811995"/>
                  </a:lnTo>
                  <a:cubicBezTo>
                    <a:pt x="335847" y="813788"/>
                    <a:pt x="333899" y="804575"/>
                    <a:pt x="307950" y="809854"/>
                  </a:cubicBezTo>
                  <a:cubicBezTo>
                    <a:pt x="292003" y="813115"/>
                    <a:pt x="275735" y="814635"/>
                    <a:pt x="259446" y="814386"/>
                  </a:cubicBezTo>
                  <a:lnTo>
                    <a:pt x="156695" y="810053"/>
                  </a:lnTo>
                  <a:lnTo>
                    <a:pt x="120181" y="811099"/>
                  </a:lnTo>
                  <a:lnTo>
                    <a:pt x="113714" y="811099"/>
                  </a:lnTo>
                  <a:lnTo>
                    <a:pt x="87504" y="821905"/>
                  </a:lnTo>
                  <a:lnTo>
                    <a:pt x="84069" y="831067"/>
                  </a:lnTo>
                  <a:lnTo>
                    <a:pt x="84069" y="837642"/>
                  </a:lnTo>
                  <a:cubicBezTo>
                    <a:pt x="84069" y="855917"/>
                    <a:pt x="129400" y="890677"/>
                    <a:pt x="140446" y="890677"/>
                  </a:cubicBezTo>
                  <a:lnTo>
                    <a:pt x="143800" y="890677"/>
                  </a:lnTo>
                  <a:cubicBezTo>
                    <a:pt x="155951" y="890677"/>
                    <a:pt x="151473" y="880717"/>
                    <a:pt x="163724" y="880717"/>
                  </a:cubicBezTo>
                  <a:lnTo>
                    <a:pt x="170332" y="880717"/>
                  </a:lnTo>
                  <a:cubicBezTo>
                    <a:pt x="188910" y="880717"/>
                    <a:pt x="234039" y="876086"/>
                    <a:pt x="243318" y="877430"/>
                  </a:cubicBezTo>
                  <a:lnTo>
                    <a:pt x="296462" y="883805"/>
                  </a:lnTo>
                  <a:lnTo>
                    <a:pt x="303029" y="883805"/>
                  </a:lnTo>
                  <a:lnTo>
                    <a:pt x="316224" y="876982"/>
                  </a:lnTo>
                  <a:lnTo>
                    <a:pt x="322893" y="876982"/>
                  </a:lnTo>
                  <a:lnTo>
                    <a:pt x="395618" y="876982"/>
                  </a:lnTo>
                  <a:close/>
                  <a:moveTo>
                    <a:pt x="2571056" y="856614"/>
                  </a:moveTo>
                  <a:cubicBezTo>
                    <a:pt x="2566838" y="840529"/>
                    <a:pt x="2554486" y="814635"/>
                    <a:pt x="2554486" y="796856"/>
                  </a:cubicBezTo>
                  <a:lnTo>
                    <a:pt x="2554486" y="793520"/>
                  </a:lnTo>
                  <a:cubicBezTo>
                    <a:pt x="2554486" y="788093"/>
                    <a:pt x="2556474" y="783560"/>
                    <a:pt x="2561094" y="783560"/>
                  </a:cubicBezTo>
                  <a:cubicBezTo>
                    <a:pt x="2572100" y="783560"/>
                    <a:pt x="2579832" y="793520"/>
                    <a:pt x="2584512" y="799396"/>
                  </a:cubicBezTo>
                  <a:lnTo>
                    <a:pt x="2600941" y="803480"/>
                  </a:lnTo>
                  <a:cubicBezTo>
                    <a:pt x="2611265" y="788042"/>
                    <a:pt x="2634120" y="747905"/>
                    <a:pt x="2634120" y="723802"/>
                  </a:cubicBezTo>
                  <a:lnTo>
                    <a:pt x="2634864" y="713842"/>
                  </a:lnTo>
                  <a:lnTo>
                    <a:pt x="2630786" y="677490"/>
                  </a:lnTo>
                  <a:cubicBezTo>
                    <a:pt x="2620423" y="676642"/>
                    <a:pt x="2619017" y="674203"/>
                    <a:pt x="2607569" y="674203"/>
                  </a:cubicBezTo>
                  <a:cubicBezTo>
                    <a:pt x="2584753" y="674064"/>
                    <a:pt x="2562018" y="671170"/>
                    <a:pt x="2539885" y="665588"/>
                  </a:cubicBezTo>
                  <a:cubicBezTo>
                    <a:pt x="2527432" y="661953"/>
                    <a:pt x="2494815" y="645320"/>
                    <a:pt x="2494815" y="634364"/>
                  </a:cubicBezTo>
                  <a:cubicBezTo>
                    <a:pt x="2494815" y="623408"/>
                    <a:pt x="2497647" y="631874"/>
                    <a:pt x="2501785" y="619424"/>
                  </a:cubicBezTo>
                  <a:lnTo>
                    <a:pt x="2597607" y="604484"/>
                  </a:lnTo>
                  <a:lnTo>
                    <a:pt x="2620825" y="604484"/>
                  </a:lnTo>
                  <a:cubicBezTo>
                    <a:pt x="2626247" y="604484"/>
                    <a:pt x="2630786" y="602492"/>
                    <a:pt x="2630786" y="597862"/>
                  </a:cubicBezTo>
                  <a:cubicBezTo>
                    <a:pt x="2630786" y="587902"/>
                    <a:pt x="2627593" y="584466"/>
                    <a:pt x="2624159" y="577942"/>
                  </a:cubicBezTo>
                  <a:lnTo>
                    <a:pt x="2624159" y="551399"/>
                  </a:lnTo>
                  <a:cubicBezTo>
                    <a:pt x="2640046" y="542983"/>
                    <a:pt x="2655490" y="534169"/>
                    <a:pt x="2657338" y="511561"/>
                  </a:cubicBezTo>
                  <a:cubicBezTo>
                    <a:pt x="2641492" y="512856"/>
                    <a:pt x="2624661" y="524808"/>
                    <a:pt x="2604235" y="524808"/>
                  </a:cubicBezTo>
                  <a:cubicBezTo>
                    <a:pt x="2592325" y="524808"/>
                    <a:pt x="2571056" y="503343"/>
                    <a:pt x="2571056" y="484968"/>
                  </a:cubicBezTo>
                  <a:cubicBezTo>
                    <a:pt x="2571056" y="466594"/>
                    <a:pt x="2614338" y="451802"/>
                    <a:pt x="2634120" y="451802"/>
                  </a:cubicBezTo>
                  <a:lnTo>
                    <a:pt x="2673968" y="451802"/>
                  </a:lnTo>
                  <a:cubicBezTo>
                    <a:pt x="2703351" y="451802"/>
                    <a:pt x="2743701" y="465696"/>
                    <a:pt x="2743701" y="491640"/>
                  </a:cubicBezTo>
                  <a:cubicBezTo>
                    <a:pt x="2743701" y="528193"/>
                    <a:pt x="2689453" y="541441"/>
                    <a:pt x="2663062" y="555134"/>
                  </a:cubicBezTo>
                  <a:lnTo>
                    <a:pt x="2683970" y="601099"/>
                  </a:lnTo>
                  <a:lnTo>
                    <a:pt x="2700560" y="601099"/>
                  </a:lnTo>
                  <a:cubicBezTo>
                    <a:pt x="2735426" y="601099"/>
                    <a:pt x="2774430" y="611059"/>
                    <a:pt x="2786822" y="634214"/>
                  </a:cubicBezTo>
                  <a:lnTo>
                    <a:pt x="2786822" y="644174"/>
                  </a:lnTo>
                  <a:cubicBezTo>
                    <a:pt x="2786822" y="664094"/>
                    <a:pt x="2749525" y="680677"/>
                    <a:pt x="2723817" y="680677"/>
                  </a:cubicBezTo>
                  <a:lnTo>
                    <a:pt x="2696422" y="680677"/>
                  </a:lnTo>
                  <a:lnTo>
                    <a:pt x="2700560" y="733662"/>
                  </a:lnTo>
                  <a:cubicBezTo>
                    <a:pt x="2704697" y="804127"/>
                    <a:pt x="2675354" y="889532"/>
                    <a:pt x="2610903" y="889532"/>
                  </a:cubicBezTo>
                  <a:cubicBezTo>
                    <a:pt x="2596161" y="889781"/>
                    <a:pt x="2574590" y="869861"/>
                    <a:pt x="2571056" y="856614"/>
                  </a:cubicBezTo>
                  <a:close/>
                </a:path>
              </a:pathLst>
            </a:custGeom>
            <a:solidFill>
              <a:srgbClr val="150707"/>
            </a:solidFill>
            <a:ln w="20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26" name="任意多边形: 形状 1025">
              <a:extLst>
                <a:ext uri="{FF2B5EF4-FFF2-40B4-BE49-F238E27FC236}">
                  <a16:creationId xmlns:a16="http://schemas.microsoft.com/office/drawing/2014/main" id="{ABDDEEFA-31D2-B307-010E-5D4082DF4553}"/>
                </a:ext>
              </a:extLst>
            </p:cNvPr>
            <p:cNvSpPr/>
            <p:nvPr/>
          </p:nvSpPr>
          <p:spPr>
            <a:xfrm>
              <a:off x="5378645" y="3950479"/>
              <a:ext cx="2974053" cy="206010"/>
            </a:xfrm>
            <a:custGeom>
              <a:avLst/>
              <a:gdLst>
                <a:gd name="connsiteX0" fmla="*/ 2906205 w 2974053"/>
                <a:gd name="connsiteY0" fmla="*/ 5395 h 206010"/>
                <a:gd name="connsiteX1" fmla="*/ 2974894 w 2974053"/>
                <a:gd name="connsiteY1" fmla="*/ 5395 h 206010"/>
                <a:gd name="connsiteX2" fmla="*/ 2974894 w 2974053"/>
                <a:gd name="connsiteY2" fmla="*/ 10773 h 206010"/>
                <a:gd name="connsiteX3" fmla="*/ 2971098 w 2974053"/>
                <a:gd name="connsiteY3" fmla="*/ 10773 h 206010"/>
                <a:gd name="connsiteX4" fmla="*/ 2960092 w 2974053"/>
                <a:gd name="connsiteY4" fmla="*/ 14110 h 206010"/>
                <a:gd name="connsiteX5" fmla="*/ 2946856 w 2974053"/>
                <a:gd name="connsiteY5" fmla="*/ 23672 h 206010"/>
                <a:gd name="connsiteX6" fmla="*/ 2932215 w 2974053"/>
                <a:gd name="connsiteY6" fmla="*/ 44038 h 206010"/>
                <a:gd name="connsiteX7" fmla="*/ 2884735 w 2974053"/>
                <a:gd name="connsiteY7" fmla="*/ 118737 h 206010"/>
                <a:gd name="connsiteX8" fmla="*/ 2884735 w 2974053"/>
                <a:gd name="connsiteY8" fmla="*/ 168137 h 206010"/>
                <a:gd name="connsiteX9" fmla="*/ 2888832 w 2974053"/>
                <a:gd name="connsiteY9" fmla="*/ 190746 h 206010"/>
                <a:gd name="connsiteX10" fmla="*/ 2906205 w 2974053"/>
                <a:gd name="connsiteY10" fmla="*/ 196871 h 206010"/>
                <a:gd name="connsiteX11" fmla="*/ 2912592 w 2974053"/>
                <a:gd name="connsiteY11" fmla="*/ 196871 h 206010"/>
                <a:gd name="connsiteX12" fmla="*/ 2912592 w 2974053"/>
                <a:gd name="connsiteY12" fmla="*/ 202249 h 206010"/>
                <a:gd name="connsiteX13" fmla="*/ 2829001 w 2974053"/>
                <a:gd name="connsiteY13" fmla="*/ 202249 h 206010"/>
                <a:gd name="connsiteX14" fmla="*/ 2829001 w 2974053"/>
                <a:gd name="connsiteY14" fmla="*/ 196871 h 206010"/>
                <a:gd name="connsiteX15" fmla="*/ 2835930 w 2974053"/>
                <a:gd name="connsiteY15" fmla="*/ 196871 h 206010"/>
                <a:gd name="connsiteX16" fmla="*/ 2853664 w 2974053"/>
                <a:gd name="connsiteY16" fmla="*/ 189301 h 206010"/>
                <a:gd name="connsiteX17" fmla="*/ 2856858 w 2974053"/>
                <a:gd name="connsiteY17" fmla="*/ 168137 h 206010"/>
                <a:gd name="connsiteX18" fmla="*/ 2856858 w 2974053"/>
                <a:gd name="connsiteY18" fmla="*/ 121526 h 206010"/>
                <a:gd name="connsiteX19" fmla="*/ 2802811 w 2974053"/>
                <a:gd name="connsiteY19" fmla="*/ 39058 h 206010"/>
                <a:gd name="connsiteX20" fmla="*/ 2789816 w 2974053"/>
                <a:gd name="connsiteY20" fmla="*/ 20931 h 206010"/>
                <a:gd name="connsiteX21" fmla="*/ 2775717 w 2974053"/>
                <a:gd name="connsiteY21" fmla="*/ 12218 h 206010"/>
                <a:gd name="connsiteX22" fmla="*/ 2767302 w 2974053"/>
                <a:gd name="connsiteY22" fmla="*/ 10773 h 206010"/>
                <a:gd name="connsiteX23" fmla="*/ 2767302 w 2974053"/>
                <a:gd name="connsiteY23" fmla="*/ 5395 h 206010"/>
                <a:gd name="connsiteX24" fmla="*/ 2851476 w 2974053"/>
                <a:gd name="connsiteY24" fmla="*/ 5395 h 206010"/>
                <a:gd name="connsiteX25" fmla="*/ 2851476 w 2974053"/>
                <a:gd name="connsiteY25" fmla="*/ 10773 h 206010"/>
                <a:gd name="connsiteX26" fmla="*/ 2847137 w 2974053"/>
                <a:gd name="connsiteY26" fmla="*/ 10773 h 206010"/>
                <a:gd name="connsiteX27" fmla="*/ 2834584 w 2974053"/>
                <a:gd name="connsiteY27" fmla="*/ 13961 h 206010"/>
                <a:gd name="connsiteX28" fmla="*/ 2828861 w 2974053"/>
                <a:gd name="connsiteY28" fmla="*/ 23572 h 206010"/>
                <a:gd name="connsiteX29" fmla="*/ 2837677 w 2974053"/>
                <a:gd name="connsiteY29" fmla="*/ 42396 h 206010"/>
                <a:gd name="connsiteX30" fmla="*/ 2878810 w 2974053"/>
                <a:gd name="connsiteY30" fmla="*/ 105839 h 206010"/>
                <a:gd name="connsiteX31" fmla="*/ 2917412 w 2974053"/>
                <a:gd name="connsiteY31" fmla="*/ 45185 h 206010"/>
                <a:gd name="connsiteX32" fmla="*/ 2926129 w 2974053"/>
                <a:gd name="connsiteY32" fmla="*/ 24867 h 206010"/>
                <a:gd name="connsiteX33" fmla="*/ 2923980 w 2974053"/>
                <a:gd name="connsiteY33" fmla="*/ 17546 h 206010"/>
                <a:gd name="connsiteX34" fmla="*/ 2918015 w 2974053"/>
                <a:gd name="connsiteY34" fmla="*/ 12566 h 206010"/>
                <a:gd name="connsiteX35" fmla="*/ 2906205 w 2974053"/>
                <a:gd name="connsiteY35" fmla="*/ 10773 h 206010"/>
                <a:gd name="connsiteX36" fmla="*/ 2906205 w 2974053"/>
                <a:gd name="connsiteY36" fmla="*/ 5395 h 206010"/>
                <a:gd name="connsiteX37" fmla="*/ 2740308 w 2974053"/>
                <a:gd name="connsiteY37" fmla="*/ 5395 h 206010"/>
                <a:gd name="connsiteX38" fmla="*/ 2742538 w 2974053"/>
                <a:gd name="connsiteY38" fmla="*/ 51559 h 206010"/>
                <a:gd name="connsiteX39" fmla="*/ 2736955 w 2974053"/>
                <a:gd name="connsiteY39" fmla="*/ 51559 h 206010"/>
                <a:gd name="connsiteX40" fmla="*/ 2732636 w 2974053"/>
                <a:gd name="connsiteY40" fmla="*/ 34129 h 206010"/>
                <a:gd name="connsiteX41" fmla="*/ 2720666 w 2974053"/>
                <a:gd name="connsiteY41" fmla="*/ 21729 h 206010"/>
                <a:gd name="connsiteX42" fmla="*/ 2700742 w 2974053"/>
                <a:gd name="connsiteY42" fmla="*/ 17745 h 206010"/>
                <a:gd name="connsiteX43" fmla="*/ 2672966 w 2974053"/>
                <a:gd name="connsiteY43" fmla="*/ 17745 h 206010"/>
                <a:gd name="connsiteX44" fmla="*/ 2672966 w 2974053"/>
                <a:gd name="connsiteY44" fmla="*/ 168137 h 206010"/>
                <a:gd name="connsiteX45" fmla="*/ 2676902 w 2974053"/>
                <a:gd name="connsiteY45" fmla="*/ 190746 h 206010"/>
                <a:gd name="connsiteX46" fmla="*/ 2693873 w 2974053"/>
                <a:gd name="connsiteY46" fmla="*/ 196871 h 206010"/>
                <a:gd name="connsiteX47" fmla="*/ 2700742 w 2974053"/>
                <a:gd name="connsiteY47" fmla="*/ 196871 h 206010"/>
                <a:gd name="connsiteX48" fmla="*/ 2700742 w 2974053"/>
                <a:gd name="connsiteY48" fmla="*/ 202249 h 206010"/>
                <a:gd name="connsiteX49" fmla="*/ 2617231 w 2974053"/>
                <a:gd name="connsiteY49" fmla="*/ 202249 h 206010"/>
                <a:gd name="connsiteX50" fmla="*/ 2617231 w 2974053"/>
                <a:gd name="connsiteY50" fmla="*/ 196871 h 206010"/>
                <a:gd name="connsiteX51" fmla="*/ 2624241 w 2974053"/>
                <a:gd name="connsiteY51" fmla="*/ 196871 h 206010"/>
                <a:gd name="connsiteX52" fmla="*/ 2641935 w 2974053"/>
                <a:gd name="connsiteY52" fmla="*/ 189301 h 206010"/>
                <a:gd name="connsiteX53" fmla="*/ 2645169 w 2974053"/>
                <a:gd name="connsiteY53" fmla="*/ 168137 h 206010"/>
                <a:gd name="connsiteX54" fmla="*/ 2645169 w 2974053"/>
                <a:gd name="connsiteY54" fmla="*/ 17845 h 206010"/>
                <a:gd name="connsiteX55" fmla="*/ 2621449 w 2974053"/>
                <a:gd name="connsiteY55" fmla="*/ 17845 h 206010"/>
                <a:gd name="connsiteX56" fmla="*/ 2601887 w 2974053"/>
                <a:gd name="connsiteY56" fmla="*/ 19837 h 206010"/>
                <a:gd name="connsiteX57" fmla="*/ 2588993 w 2974053"/>
                <a:gd name="connsiteY57" fmla="*/ 30494 h 206010"/>
                <a:gd name="connsiteX58" fmla="*/ 2582566 w 2974053"/>
                <a:gd name="connsiteY58" fmla="*/ 51659 h 206010"/>
                <a:gd name="connsiteX59" fmla="*/ 2577083 w 2974053"/>
                <a:gd name="connsiteY59" fmla="*/ 51659 h 206010"/>
                <a:gd name="connsiteX60" fmla="*/ 2579372 w 2974053"/>
                <a:gd name="connsiteY60" fmla="*/ 5495 h 206010"/>
                <a:gd name="connsiteX61" fmla="*/ 2546053 w 2974053"/>
                <a:gd name="connsiteY61" fmla="*/ 196871 h 206010"/>
                <a:gd name="connsiteX62" fmla="*/ 2546053 w 2974053"/>
                <a:gd name="connsiteY62" fmla="*/ 202249 h 206010"/>
                <a:gd name="connsiteX63" fmla="*/ 2461377 w 2974053"/>
                <a:gd name="connsiteY63" fmla="*/ 202249 h 206010"/>
                <a:gd name="connsiteX64" fmla="*/ 2461377 w 2974053"/>
                <a:gd name="connsiteY64" fmla="*/ 196871 h 206010"/>
                <a:gd name="connsiteX65" fmla="*/ 2468346 w 2974053"/>
                <a:gd name="connsiteY65" fmla="*/ 196871 h 206010"/>
                <a:gd name="connsiteX66" fmla="*/ 2486282 w 2974053"/>
                <a:gd name="connsiteY66" fmla="*/ 189650 h 206010"/>
                <a:gd name="connsiteX67" fmla="*/ 2489816 w 2974053"/>
                <a:gd name="connsiteY67" fmla="*/ 167290 h 206010"/>
                <a:gd name="connsiteX68" fmla="*/ 2489816 w 2974053"/>
                <a:gd name="connsiteY68" fmla="*/ 40255 h 206010"/>
                <a:gd name="connsiteX69" fmla="*/ 2487929 w 2974053"/>
                <a:gd name="connsiteY69" fmla="*/ 20335 h 206010"/>
                <a:gd name="connsiteX70" fmla="*/ 2482003 w 2974053"/>
                <a:gd name="connsiteY70" fmla="*/ 14110 h 206010"/>
                <a:gd name="connsiteX71" fmla="*/ 2468607 w 2974053"/>
                <a:gd name="connsiteY71" fmla="*/ 10624 h 206010"/>
                <a:gd name="connsiteX72" fmla="*/ 2461377 w 2974053"/>
                <a:gd name="connsiteY72" fmla="*/ 10624 h 206010"/>
                <a:gd name="connsiteX73" fmla="*/ 2461377 w 2974053"/>
                <a:gd name="connsiteY73" fmla="*/ 5395 h 206010"/>
                <a:gd name="connsiteX74" fmla="*/ 2546053 w 2974053"/>
                <a:gd name="connsiteY74" fmla="*/ 5395 h 206010"/>
                <a:gd name="connsiteX75" fmla="*/ 2546053 w 2974053"/>
                <a:gd name="connsiteY75" fmla="*/ 10773 h 206010"/>
                <a:gd name="connsiteX76" fmla="*/ 2538923 w 2974053"/>
                <a:gd name="connsiteY76" fmla="*/ 10773 h 206010"/>
                <a:gd name="connsiteX77" fmla="*/ 2521349 w 2974053"/>
                <a:gd name="connsiteY77" fmla="*/ 17845 h 206010"/>
                <a:gd name="connsiteX78" fmla="*/ 2517713 w 2974053"/>
                <a:gd name="connsiteY78" fmla="*/ 40205 h 206010"/>
                <a:gd name="connsiteX79" fmla="*/ 2517713 w 2974053"/>
                <a:gd name="connsiteY79" fmla="*/ 167390 h 206010"/>
                <a:gd name="connsiteX80" fmla="*/ 2519601 w 2974053"/>
                <a:gd name="connsiteY80" fmla="*/ 187309 h 206010"/>
                <a:gd name="connsiteX81" fmla="*/ 2525687 w 2974053"/>
                <a:gd name="connsiteY81" fmla="*/ 193534 h 206010"/>
                <a:gd name="connsiteX82" fmla="*/ 2538923 w 2974053"/>
                <a:gd name="connsiteY82" fmla="*/ 197070 h 206010"/>
                <a:gd name="connsiteX83" fmla="*/ 2410383 w 2974053"/>
                <a:gd name="connsiteY83" fmla="*/ 913 h 206010"/>
                <a:gd name="connsiteX84" fmla="*/ 2410383 w 2974053"/>
                <a:gd name="connsiteY84" fmla="*/ 68989 h 206010"/>
                <a:gd name="connsiteX85" fmla="*/ 2405000 w 2974053"/>
                <a:gd name="connsiteY85" fmla="*/ 68989 h 206010"/>
                <a:gd name="connsiteX86" fmla="*/ 2395641 w 2974053"/>
                <a:gd name="connsiteY86" fmla="*/ 37765 h 206010"/>
                <a:gd name="connsiteX87" fmla="*/ 2376360 w 2974053"/>
                <a:gd name="connsiteY87" fmla="*/ 19339 h 206010"/>
                <a:gd name="connsiteX88" fmla="*/ 2350551 w 2974053"/>
                <a:gd name="connsiteY88" fmla="*/ 12516 h 206010"/>
                <a:gd name="connsiteX89" fmla="*/ 2325647 w 2974053"/>
                <a:gd name="connsiteY89" fmla="*/ 21729 h 206010"/>
                <a:gd name="connsiteX90" fmla="*/ 2315685 w 2974053"/>
                <a:gd name="connsiteY90" fmla="*/ 42695 h 206010"/>
                <a:gd name="connsiteX91" fmla="*/ 2321911 w 2974053"/>
                <a:gd name="connsiteY91" fmla="*/ 59177 h 206010"/>
                <a:gd name="connsiteX92" fmla="*/ 2364711 w 2974053"/>
                <a:gd name="connsiteY92" fmla="*/ 88260 h 206010"/>
                <a:gd name="connsiteX93" fmla="*/ 2402349 w 2974053"/>
                <a:gd name="connsiteY93" fmla="*/ 110967 h 206010"/>
                <a:gd name="connsiteX94" fmla="*/ 2417894 w 2974053"/>
                <a:gd name="connsiteY94" fmla="*/ 129592 h 206010"/>
                <a:gd name="connsiteX95" fmla="*/ 2423377 w 2974053"/>
                <a:gd name="connsiteY95" fmla="*/ 152053 h 206010"/>
                <a:gd name="connsiteX96" fmla="*/ 2406045 w 2974053"/>
                <a:gd name="connsiteY96" fmla="*/ 190646 h 206010"/>
                <a:gd name="connsiteX97" fmla="*/ 2361216 w 2974053"/>
                <a:gd name="connsiteY97" fmla="*/ 206831 h 206010"/>
                <a:gd name="connsiteX98" fmla="*/ 2345068 w 2974053"/>
                <a:gd name="connsiteY98" fmla="*/ 205486 h 206010"/>
                <a:gd name="connsiteX99" fmla="*/ 2326450 w 2974053"/>
                <a:gd name="connsiteY99" fmla="*/ 200257 h 206010"/>
                <a:gd name="connsiteX100" fmla="*/ 2308515 w 2974053"/>
                <a:gd name="connsiteY100" fmla="*/ 195626 h 206010"/>
                <a:gd name="connsiteX101" fmla="*/ 2302791 w 2974053"/>
                <a:gd name="connsiteY101" fmla="*/ 197817 h 206010"/>
                <a:gd name="connsiteX102" fmla="*/ 2299658 w 2974053"/>
                <a:gd name="connsiteY102" fmla="*/ 206831 h 206010"/>
                <a:gd name="connsiteX103" fmla="*/ 2294275 w 2974053"/>
                <a:gd name="connsiteY103" fmla="*/ 206831 h 206010"/>
                <a:gd name="connsiteX104" fmla="*/ 2294275 w 2974053"/>
                <a:gd name="connsiteY104" fmla="*/ 139354 h 206010"/>
                <a:gd name="connsiteX105" fmla="*/ 2299658 w 2974053"/>
                <a:gd name="connsiteY105" fmla="*/ 139354 h 206010"/>
                <a:gd name="connsiteX106" fmla="*/ 2309860 w 2974053"/>
                <a:gd name="connsiteY106" fmla="*/ 171075 h 206010"/>
                <a:gd name="connsiteX107" fmla="*/ 2329382 w 2974053"/>
                <a:gd name="connsiteY107" fmla="*/ 188554 h 206010"/>
                <a:gd name="connsiteX108" fmla="*/ 2358183 w 2974053"/>
                <a:gd name="connsiteY108" fmla="*/ 195477 h 206010"/>
                <a:gd name="connsiteX109" fmla="*/ 2386864 w 2974053"/>
                <a:gd name="connsiteY109" fmla="*/ 185915 h 206010"/>
                <a:gd name="connsiteX110" fmla="*/ 2397368 w 2974053"/>
                <a:gd name="connsiteY110" fmla="*/ 163306 h 206010"/>
                <a:gd name="connsiteX111" fmla="*/ 2393391 w 2974053"/>
                <a:gd name="connsiteY111" fmla="*/ 148617 h 206010"/>
                <a:gd name="connsiteX112" fmla="*/ 2380979 w 2974053"/>
                <a:gd name="connsiteY112" fmla="*/ 134821 h 206010"/>
                <a:gd name="connsiteX113" fmla="*/ 2350049 w 2974053"/>
                <a:gd name="connsiteY113" fmla="*/ 116297 h 206010"/>
                <a:gd name="connsiteX114" fmla="*/ 2314139 w 2974053"/>
                <a:gd name="connsiteY114" fmla="*/ 93788 h 206010"/>
                <a:gd name="connsiteX115" fmla="*/ 2298011 w 2974053"/>
                <a:gd name="connsiteY115" fmla="*/ 75113 h 206010"/>
                <a:gd name="connsiteX116" fmla="*/ 2292528 w 2974053"/>
                <a:gd name="connsiteY116" fmla="*/ 52703 h 206010"/>
                <a:gd name="connsiteX117" fmla="*/ 2308776 w 2974053"/>
                <a:gd name="connsiteY117" fmla="*/ 16251 h 206010"/>
                <a:gd name="connsiteX118" fmla="*/ 2350150 w 2974053"/>
                <a:gd name="connsiteY118" fmla="*/ 913 h 206010"/>
                <a:gd name="connsiteX119" fmla="*/ 2383369 w 2974053"/>
                <a:gd name="connsiteY119" fmla="*/ 8582 h 206010"/>
                <a:gd name="connsiteX120" fmla="*/ 2394878 w 2974053"/>
                <a:gd name="connsiteY120" fmla="*/ 12218 h 206010"/>
                <a:gd name="connsiteX121" fmla="*/ 2401064 w 2974053"/>
                <a:gd name="connsiteY121" fmla="*/ 9977 h 206010"/>
                <a:gd name="connsiteX122" fmla="*/ 2404900 w 2974053"/>
                <a:gd name="connsiteY122" fmla="*/ 913 h 206010"/>
                <a:gd name="connsiteX123" fmla="*/ 2121931 w 2974053"/>
                <a:gd name="connsiteY123" fmla="*/ 101058 h 206010"/>
                <a:gd name="connsiteX124" fmla="*/ 2126912 w 2974053"/>
                <a:gd name="connsiteY124" fmla="*/ 101058 h 206010"/>
                <a:gd name="connsiteX125" fmla="*/ 2130206 w 2974053"/>
                <a:gd name="connsiteY125" fmla="*/ 101058 h 206010"/>
                <a:gd name="connsiteX126" fmla="*/ 2172684 w 2974053"/>
                <a:gd name="connsiteY126" fmla="*/ 88859 h 206010"/>
                <a:gd name="connsiteX127" fmla="*/ 2187045 w 2974053"/>
                <a:gd name="connsiteY127" fmla="*/ 57784 h 206010"/>
                <a:gd name="connsiteX128" fmla="*/ 2175476 w 2974053"/>
                <a:gd name="connsiteY128" fmla="*/ 27903 h 206010"/>
                <a:gd name="connsiteX129" fmla="*/ 2144908 w 2974053"/>
                <a:gd name="connsiteY129" fmla="*/ 16351 h 206010"/>
                <a:gd name="connsiteX130" fmla="*/ 2122092 w 2974053"/>
                <a:gd name="connsiteY130" fmla="*/ 19090 h 206010"/>
                <a:gd name="connsiteX131" fmla="*/ 2122092 w 2974053"/>
                <a:gd name="connsiteY131" fmla="*/ 100959 h 206010"/>
                <a:gd name="connsiteX132" fmla="*/ 2261799 w 2974053"/>
                <a:gd name="connsiteY132" fmla="*/ 202249 h 206010"/>
                <a:gd name="connsiteX133" fmla="*/ 2209097 w 2974053"/>
                <a:gd name="connsiteY133" fmla="*/ 202249 h 206010"/>
                <a:gd name="connsiteX134" fmla="*/ 2142618 w 2974053"/>
                <a:gd name="connsiteY134" fmla="*/ 110321 h 206010"/>
                <a:gd name="connsiteX135" fmla="*/ 2130607 w 2974053"/>
                <a:gd name="connsiteY135" fmla="*/ 110570 h 206010"/>
                <a:gd name="connsiteX136" fmla="*/ 2126530 w 2974053"/>
                <a:gd name="connsiteY136" fmla="*/ 110570 h 206010"/>
                <a:gd name="connsiteX137" fmla="*/ 2121991 w 2974053"/>
                <a:gd name="connsiteY137" fmla="*/ 110570 h 206010"/>
                <a:gd name="connsiteX138" fmla="*/ 2121991 w 2974053"/>
                <a:gd name="connsiteY138" fmla="*/ 167738 h 206010"/>
                <a:gd name="connsiteX139" fmla="*/ 2126068 w 2974053"/>
                <a:gd name="connsiteY139" fmla="*/ 190845 h 206010"/>
                <a:gd name="connsiteX140" fmla="*/ 2142618 w 2974053"/>
                <a:gd name="connsiteY140" fmla="*/ 197218 h 206010"/>
                <a:gd name="connsiteX141" fmla="*/ 2150330 w 2974053"/>
                <a:gd name="connsiteY141" fmla="*/ 197218 h 206010"/>
                <a:gd name="connsiteX142" fmla="*/ 2150330 w 2974053"/>
                <a:gd name="connsiteY142" fmla="*/ 202598 h 206010"/>
                <a:gd name="connsiteX143" fmla="*/ 2065855 w 2974053"/>
                <a:gd name="connsiteY143" fmla="*/ 202598 h 206010"/>
                <a:gd name="connsiteX144" fmla="*/ 2065855 w 2974053"/>
                <a:gd name="connsiteY144" fmla="*/ 197218 h 206010"/>
                <a:gd name="connsiteX145" fmla="*/ 2073287 w 2974053"/>
                <a:gd name="connsiteY145" fmla="*/ 197218 h 206010"/>
                <a:gd name="connsiteX146" fmla="*/ 2091061 w 2974053"/>
                <a:gd name="connsiteY146" fmla="*/ 189102 h 206010"/>
                <a:gd name="connsiteX147" fmla="*/ 2094195 w 2974053"/>
                <a:gd name="connsiteY147" fmla="*/ 167738 h 206010"/>
                <a:gd name="connsiteX148" fmla="*/ 2094195 w 2974053"/>
                <a:gd name="connsiteY148" fmla="*/ 40255 h 206010"/>
                <a:gd name="connsiteX149" fmla="*/ 2090057 w 2974053"/>
                <a:gd name="connsiteY149" fmla="*/ 17198 h 206010"/>
                <a:gd name="connsiteX150" fmla="*/ 2073287 w 2974053"/>
                <a:gd name="connsiteY150" fmla="*/ 10823 h 206010"/>
                <a:gd name="connsiteX151" fmla="*/ 2065855 w 2974053"/>
                <a:gd name="connsiteY151" fmla="*/ 10823 h 206010"/>
                <a:gd name="connsiteX152" fmla="*/ 2065855 w 2974053"/>
                <a:gd name="connsiteY152" fmla="*/ 5395 h 206010"/>
                <a:gd name="connsiteX153" fmla="*/ 2137637 w 2974053"/>
                <a:gd name="connsiteY153" fmla="*/ 5395 h 206010"/>
                <a:gd name="connsiteX154" fmla="*/ 2183851 w 2974053"/>
                <a:gd name="connsiteY154" fmla="*/ 9977 h 206010"/>
                <a:gd name="connsiteX155" fmla="*/ 2209097 w 2974053"/>
                <a:gd name="connsiteY155" fmla="*/ 26809 h 206010"/>
                <a:gd name="connsiteX156" fmla="*/ 2219461 w 2974053"/>
                <a:gd name="connsiteY156" fmla="*/ 56091 h 206010"/>
                <a:gd name="connsiteX157" fmla="*/ 2207651 w 2974053"/>
                <a:gd name="connsiteY157" fmla="*/ 87563 h 206010"/>
                <a:gd name="connsiteX158" fmla="*/ 2171058 w 2974053"/>
                <a:gd name="connsiteY158" fmla="*/ 106437 h 206010"/>
                <a:gd name="connsiteX159" fmla="*/ 2211688 w 2974053"/>
                <a:gd name="connsiteY159" fmla="*/ 162908 h 206010"/>
                <a:gd name="connsiteX160" fmla="*/ 2235609 w 2974053"/>
                <a:gd name="connsiteY160" fmla="*/ 188754 h 206010"/>
                <a:gd name="connsiteX161" fmla="*/ 2261758 w 2974053"/>
                <a:gd name="connsiteY161" fmla="*/ 196871 h 206010"/>
                <a:gd name="connsiteX162" fmla="*/ 2261758 w 2974053"/>
                <a:gd name="connsiteY162" fmla="*/ 202249 h 206010"/>
                <a:gd name="connsiteX163" fmla="*/ 1926450 w 2974053"/>
                <a:gd name="connsiteY163" fmla="*/ 16251 h 206010"/>
                <a:gd name="connsiteX164" fmla="*/ 1926450 w 2974053"/>
                <a:gd name="connsiteY164" fmla="*/ 93987 h 206010"/>
                <a:gd name="connsiteX165" fmla="*/ 1969672 w 2974053"/>
                <a:gd name="connsiteY165" fmla="*/ 93987 h 206010"/>
                <a:gd name="connsiteX166" fmla="*/ 1992186 w 2974053"/>
                <a:gd name="connsiteY166" fmla="*/ 89007 h 206010"/>
                <a:gd name="connsiteX167" fmla="*/ 2000601 w 2974053"/>
                <a:gd name="connsiteY167" fmla="*/ 65503 h 206010"/>
                <a:gd name="connsiteX168" fmla="*/ 2005944 w 2974053"/>
                <a:gd name="connsiteY168" fmla="*/ 65503 h 206010"/>
                <a:gd name="connsiteX169" fmla="*/ 2005944 w 2974053"/>
                <a:gd name="connsiteY169" fmla="*/ 134024 h 206010"/>
                <a:gd name="connsiteX170" fmla="*/ 2000601 w 2974053"/>
                <a:gd name="connsiteY170" fmla="*/ 134024 h 206010"/>
                <a:gd name="connsiteX171" fmla="*/ 1996524 w 2974053"/>
                <a:gd name="connsiteY171" fmla="*/ 115550 h 206010"/>
                <a:gd name="connsiteX172" fmla="*/ 1988008 w 2974053"/>
                <a:gd name="connsiteY172" fmla="*/ 107582 h 206010"/>
                <a:gd name="connsiteX173" fmla="*/ 1969672 w 2974053"/>
                <a:gd name="connsiteY173" fmla="*/ 104694 h 206010"/>
                <a:gd name="connsiteX174" fmla="*/ 1926450 w 2974053"/>
                <a:gd name="connsiteY174" fmla="*/ 104694 h 206010"/>
                <a:gd name="connsiteX175" fmla="*/ 1926450 w 2974053"/>
                <a:gd name="connsiteY175" fmla="*/ 169433 h 206010"/>
                <a:gd name="connsiteX176" fmla="*/ 1927535 w 2974053"/>
                <a:gd name="connsiteY176" fmla="*/ 185318 h 206010"/>
                <a:gd name="connsiteX177" fmla="*/ 1931631 w 2974053"/>
                <a:gd name="connsiteY177" fmla="*/ 189849 h 206010"/>
                <a:gd name="connsiteX178" fmla="*/ 1942638 w 2974053"/>
                <a:gd name="connsiteY178" fmla="*/ 191493 h 206010"/>
                <a:gd name="connsiteX179" fmla="*/ 1976099 w 2974053"/>
                <a:gd name="connsiteY179" fmla="*/ 191493 h 206010"/>
                <a:gd name="connsiteX180" fmla="*/ 2000300 w 2974053"/>
                <a:gd name="connsiteY180" fmla="*/ 189152 h 206010"/>
                <a:gd name="connsiteX181" fmla="*/ 2014801 w 2974053"/>
                <a:gd name="connsiteY181" fmla="*/ 180039 h 206010"/>
                <a:gd name="connsiteX182" fmla="*/ 2033279 w 2974053"/>
                <a:gd name="connsiteY182" fmla="*/ 152848 h 206010"/>
                <a:gd name="connsiteX183" fmla="*/ 2039063 w 2974053"/>
                <a:gd name="connsiteY183" fmla="*/ 152848 h 206010"/>
                <a:gd name="connsiteX184" fmla="*/ 2022132 w 2974053"/>
                <a:gd name="connsiteY184" fmla="*/ 202249 h 206010"/>
                <a:gd name="connsiteX185" fmla="*/ 1870354 w 2974053"/>
                <a:gd name="connsiteY185" fmla="*/ 202249 h 206010"/>
                <a:gd name="connsiteX186" fmla="*/ 1870354 w 2974053"/>
                <a:gd name="connsiteY186" fmla="*/ 196871 h 206010"/>
                <a:gd name="connsiteX187" fmla="*/ 1877384 w 2974053"/>
                <a:gd name="connsiteY187" fmla="*/ 196871 h 206010"/>
                <a:gd name="connsiteX188" fmla="*/ 1890539 w 2974053"/>
                <a:gd name="connsiteY188" fmla="*/ 193485 h 206010"/>
                <a:gd name="connsiteX189" fmla="*/ 1896906 w 2974053"/>
                <a:gd name="connsiteY189" fmla="*/ 186562 h 206010"/>
                <a:gd name="connsiteX190" fmla="*/ 1898492 w 2974053"/>
                <a:gd name="connsiteY190" fmla="*/ 167539 h 206010"/>
                <a:gd name="connsiteX191" fmla="*/ 1898492 w 2974053"/>
                <a:gd name="connsiteY191" fmla="*/ 39757 h 206010"/>
                <a:gd name="connsiteX192" fmla="*/ 1894757 w 2974053"/>
                <a:gd name="connsiteY192" fmla="*/ 16700 h 206010"/>
                <a:gd name="connsiteX193" fmla="*/ 1877384 w 2974053"/>
                <a:gd name="connsiteY193" fmla="*/ 10873 h 206010"/>
                <a:gd name="connsiteX194" fmla="*/ 1870354 w 2974053"/>
                <a:gd name="connsiteY194" fmla="*/ 10873 h 206010"/>
                <a:gd name="connsiteX195" fmla="*/ 1870354 w 2974053"/>
                <a:gd name="connsiteY195" fmla="*/ 5395 h 206010"/>
                <a:gd name="connsiteX196" fmla="*/ 2022132 w 2974053"/>
                <a:gd name="connsiteY196" fmla="*/ 5395 h 206010"/>
                <a:gd name="connsiteX197" fmla="*/ 2024321 w 2974053"/>
                <a:gd name="connsiteY197" fmla="*/ 48470 h 206010"/>
                <a:gd name="connsiteX198" fmla="*/ 2018597 w 2974053"/>
                <a:gd name="connsiteY198" fmla="*/ 48470 h 206010"/>
                <a:gd name="connsiteX199" fmla="*/ 2011809 w 2974053"/>
                <a:gd name="connsiteY199" fmla="*/ 27156 h 206010"/>
                <a:gd name="connsiteX200" fmla="*/ 2000903 w 2974053"/>
                <a:gd name="connsiteY200" fmla="*/ 18293 h 206010"/>
                <a:gd name="connsiteX201" fmla="*/ 1980437 w 2974053"/>
                <a:gd name="connsiteY201" fmla="*/ 16152 h 206010"/>
                <a:gd name="connsiteX202" fmla="*/ 1845811 w 2974053"/>
                <a:gd name="connsiteY202" fmla="*/ 5395 h 206010"/>
                <a:gd name="connsiteX203" fmla="*/ 1845811 w 2974053"/>
                <a:gd name="connsiteY203" fmla="*/ 10773 h 206010"/>
                <a:gd name="connsiteX204" fmla="*/ 1829924 w 2974053"/>
                <a:gd name="connsiteY204" fmla="*/ 17448 h 206010"/>
                <a:gd name="connsiteX205" fmla="*/ 1816327 w 2974053"/>
                <a:gd name="connsiteY205" fmla="*/ 39209 h 206010"/>
                <a:gd name="connsiteX206" fmla="*/ 1747639 w 2974053"/>
                <a:gd name="connsiteY206" fmla="*/ 206831 h 206010"/>
                <a:gd name="connsiteX207" fmla="*/ 1742256 w 2974053"/>
                <a:gd name="connsiteY207" fmla="*/ 206831 h 206010"/>
                <a:gd name="connsiteX208" fmla="*/ 1668547 w 2974053"/>
                <a:gd name="connsiteY208" fmla="*/ 37117 h 206010"/>
                <a:gd name="connsiteX209" fmla="*/ 1660513 w 2974053"/>
                <a:gd name="connsiteY209" fmla="*/ 21182 h 206010"/>
                <a:gd name="connsiteX210" fmla="*/ 1651615 w 2974053"/>
                <a:gd name="connsiteY210" fmla="*/ 14160 h 206010"/>
                <a:gd name="connsiteX211" fmla="*/ 1637356 w 2974053"/>
                <a:gd name="connsiteY211" fmla="*/ 10873 h 206010"/>
                <a:gd name="connsiteX212" fmla="*/ 1637356 w 2974053"/>
                <a:gd name="connsiteY212" fmla="*/ 5395 h 206010"/>
                <a:gd name="connsiteX213" fmla="*/ 1717753 w 2974053"/>
                <a:gd name="connsiteY213" fmla="*/ 5395 h 206010"/>
                <a:gd name="connsiteX214" fmla="*/ 1717753 w 2974053"/>
                <a:gd name="connsiteY214" fmla="*/ 10773 h 206010"/>
                <a:gd name="connsiteX215" fmla="*/ 1699979 w 2974053"/>
                <a:gd name="connsiteY215" fmla="*/ 15405 h 206010"/>
                <a:gd name="connsiteX216" fmla="*/ 1695942 w 2974053"/>
                <a:gd name="connsiteY216" fmla="*/ 23970 h 206010"/>
                <a:gd name="connsiteX217" fmla="*/ 1702650 w 2974053"/>
                <a:gd name="connsiteY217" fmla="*/ 46629 h 206010"/>
                <a:gd name="connsiteX218" fmla="*/ 1752720 w 2974053"/>
                <a:gd name="connsiteY218" fmla="*/ 162013 h 206010"/>
                <a:gd name="connsiteX219" fmla="*/ 1799195 w 2974053"/>
                <a:gd name="connsiteY219" fmla="*/ 48073 h 206010"/>
                <a:gd name="connsiteX220" fmla="*/ 1806004 w 2974053"/>
                <a:gd name="connsiteY220" fmla="*/ 24717 h 206010"/>
                <a:gd name="connsiteX221" fmla="*/ 1801766 w 2974053"/>
                <a:gd name="connsiteY221" fmla="*/ 16600 h 206010"/>
                <a:gd name="connsiteX222" fmla="*/ 1787587 w 2974053"/>
                <a:gd name="connsiteY222" fmla="*/ 11222 h 206010"/>
                <a:gd name="connsiteX223" fmla="*/ 1785096 w 2974053"/>
                <a:gd name="connsiteY223" fmla="*/ 10773 h 206010"/>
                <a:gd name="connsiteX224" fmla="*/ 1785096 w 2974053"/>
                <a:gd name="connsiteY224" fmla="*/ 5395 h 206010"/>
                <a:gd name="connsiteX225" fmla="*/ 1612612 w 2974053"/>
                <a:gd name="connsiteY225" fmla="*/ 196871 h 206010"/>
                <a:gd name="connsiteX226" fmla="*/ 1612612 w 2974053"/>
                <a:gd name="connsiteY226" fmla="*/ 202249 h 206010"/>
                <a:gd name="connsiteX227" fmla="*/ 1527936 w 2974053"/>
                <a:gd name="connsiteY227" fmla="*/ 202249 h 206010"/>
                <a:gd name="connsiteX228" fmla="*/ 1527936 w 2974053"/>
                <a:gd name="connsiteY228" fmla="*/ 196871 h 206010"/>
                <a:gd name="connsiteX229" fmla="*/ 1534966 w 2974053"/>
                <a:gd name="connsiteY229" fmla="*/ 196871 h 206010"/>
                <a:gd name="connsiteX230" fmla="*/ 1552881 w 2974053"/>
                <a:gd name="connsiteY230" fmla="*/ 189650 h 206010"/>
                <a:gd name="connsiteX231" fmla="*/ 1556416 w 2974053"/>
                <a:gd name="connsiteY231" fmla="*/ 167290 h 206010"/>
                <a:gd name="connsiteX232" fmla="*/ 1556416 w 2974053"/>
                <a:gd name="connsiteY232" fmla="*/ 40255 h 206010"/>
                <a:gd name="connsiteX233" fmla="*/ 1554528 w 2974053"/>
                <a:gd name="connsiteY233" fmla="*/ 20335 h 206010"/>
                <a:gd name="connsiteX234" fmla="*/ 1548603 w 2974053"/>
                <a:gd name="connsiteY234" fmla="*/ 14110 h 206010"/>
                <a:gd name="connsiteX235" fmla="*/ 1535207 w 2974053"/>
                <a:gd name="connsiteY235" fmla="*/ 10624 h 206010"/>
                <a:gd name="connsiteX236" fmla="*/ 1528177 w 2974053"/>
                <a:gd name="connsiteY236" fmla="*/ 10624 h 206010"/>
                <a:gd name="connsiteX237" fmla="*/ 1528177 w 2974053"/>
                <a:gd name="connsiteY237" fmla="*/ 5395 h 206010"/>
                <a:gd name="connsiteX238" fmla="*/ 1612853 w 2974053"/>
                <a:gd name="connsiteY238" fmla="*/ 5395 h 206010"/>
                <a:gd name="connsiteX239" fmla="*/ 1612853 w 2974053"/>
                <a:gd name="connsiteY239" fmla="*/ 10773 h 206010"/>
                <a:gd name="connsiteX240" fmla="*/ 1605743 w 2974053"/>
                <a:gd name="connsiteY240" fmla="*/ 10773 h 206010"/>
                <a:gd name="connsiteX241" fmla="*/ 1588149 w 2974053"/>
                <a:gd name="connsiteY241" fmla="*/ 17845 h 206010"/>
                <a:gd name="connsiteX242" fmla="*/ 1584474 w 2974053"/>
                <a:gd name="connsiteY242" fmla="*/ 40205 h 206010"/>
                <a:gd name="connsiteX243" fmla="*/ 1584474 w 2974053"/>
                <a:gd name="connsiteY243" fmla="*/ 167390 h 206010"/>
                <a:gd name="connsiteX244" fmla="*/ 1586361 w 2974053"/>
                <a:gd name="connsiteY244" fmla="*/ 187309 h 206010"/>
                <a:gd name="connsiteX245" fmla="*/ 1592487 w 2974053"/>
                <a:gd name="connsiteY245" fmla="*/ 193534 h 206010"/>
                <a:gd name="connsiteX246" fmla="*/ 1605743 w 2974053"/>
                <a:gd name="connsiteY246" fmla="*/ 197070 h 206010"/>
                <a:gd name="connsiteX247" fmla="*/ 1287305 w 2974053"/>
                <a:gd name="connsiteY247" fmla="*/ 5395 h 206010"/>
                <a:gd name="connsiteX248" fmla="*/ 1340710 w 2974053"/>
                <a:gd name="connsiteY248" fmla="*/ 5395 h 206010"/>
                <a:gd name="connsiteX249" fmla="*/ 1461035 w 2974053"/>
                <a:gd name="connsiteY249" fmla="*/ 153049 h 206010"/>
                <a:gd name="connsiteX250" fmla="*/ 1461035 w 2974053"/>
                <a:gd name="connsiteY250" fmla="*/ 39508 h 206010"/>
                <a:gd name="connsiteX251" fmla="*/ 1456958 w 2974053"/>
                <a:gd name="connsiteY251" fmla="*/ 16849 h 206010"/>
                <a:gd name="connsiteX252" fmla="*/ 1440027 w 2974053"/>
                <a:gd name="connsiteY252" fmla="*/ 10773 h 206010"/>
                <a:gd name="connsiteX253" fmla="*/ 1433158 w 2974053"/>
                <a:gd name="connsiteY253" fmla="*/ 10773 h 206010"/>
                <a:gd name="connsiteX254" fmla="*/ 1433158 w 2974053"/>
                <a:gd name="connsiteY254" fmla="*/ 5395 h 206010"/>
                <a:gd name="connsiteX255" fmla="*/ 1501686 w 2974053"/>
                <a:gd name="connsiteY255" fmla="*/ 5395 h 206010"/>
                <a:gd name="connsiteX256" fmla="*/ 1501686 w 2974053"/>
                <a:gd name="connsiteY256" fmla="*/ 10773 h 206010"/>
                <a:gd name="connsiteX257" fmla="*/ 1494716 w 2974053"/>
                <a:gd name="connsiteY257" fmla="*/ 10773 h 206010"/>
                <a:gd name="connsiteX258" fmla="*/ 1477022 w 2974053"/>
                <a:gd name="connsiteY258" fmla="*/ 18293 h 206010"/>
                <a:gd name="connsiteX259" fmla="*/ 1473849 w 2974053"/>
                <a:gd name="connsiteY259" fmla="*/ 39508 h 206010"/>
                <a:gd name="connsiteX260" fmla="*/ 1473849 w 2974053"/>
                <a:gd name="connsiteY260" fmla="*/ 205387 h 206010"/>
                <a:gd name="connsiteX261" fmla="*/ 1468567 w 2974053"/>
                <a:gd name="connsiteY261" fmla="*/ 205387 h 206010"/>
                <a:gd name="connsiteX262" fmla="*/ 1339063 w 2974053"/>
                <a:gd name="connsiteY262" fmla="*/ 46878 h 206010"/>
                <a:gd name="connsiteX263" fmla="*/ 1339063 w 2974053"/>
                <a:gd name="connsiteY263" fmla="*/ 168236 h 206010"/>
                <a:gd name="connsiteX264" fmla="*/ 1342999 w 2974053"/>
                <a:gd name="connsiteY264" fmla="*/ 190845 h 206010"/>
                <a:gd name="connsiteX265" fmla="*/ 1359930 w 2974053"/>
                <a:gd name="connsiteY265" fmla="*/ 196971 h 206010"/>
                <a:gd name="connsiteX266" fmla="*/ 1366900 w 2974053"/>
                <a:gd name="connsiteY266" fmla="*/ 196971 h 206010"/>
                <a:gd name="connsiteX267" fmla="*/ 1366900 w 2974053"/>
                <a:gd name="connsiteY267" fmla="*/ 202349 h 206010"/>
                <a:gd name="connsiteX268" fmla="*/ 1298231 w 2974053"/>
                <a:gd name="connsiteY268" fmla="*/ 202349 h 206010"/>
                <a:gd name="connsiteX269" fmla="*/ 1298231 w 2974053"/>
                <a:gd name="connsiteY269" fmla="*/ 196971 h 206010"/>
                <a:gd name="connsiteX270" fmla="*/ 1305000 w 2974053"/>
                <a:gd name="connsiteY270" fmla="*/ 196971 h 206010"/>
                <a:gd name="connsiteX271" fmla="*/ 1322875 w 2974053"/>
                <a:gd name="connsiteY271" fmla="*/ 189401 h 206010"/>
                <a:gd name="connsiteX272" fmla="*/ 1326068 w 2974053"/>
                <a:gd name="connsiteY272" fmla="*/ 168236 h 206010"/>
                <a:gd name="connsiteX273" fmla="*/ 1326068 w 2974053"/>
                <a:gd name="connsiteY273" fmla="*/ 31341 h 206010"/>
                <a:gd name="connsiteX274" fmla="*/ 1313074 w 2974053"/>
                <a:gd name="connsiteY274" fmla="*/ 18094 h 206010"/>
                <a:gd name="connsiteX275" fmla="*/ 1287305 w 2974053"/>
                <a:gd name="connsiteY275" fmla="*/ 10873 h 206010"/>
                <a:gd name="connsiteX276" fmla="*/ 1287305 w 2974053"/>
                <a:gd name="connsiteY276" fmla="*/ 5395 h 206010"/>
                <a:gd name="connsiteX277" fmla="*/ 1203493 w 2974053"/>
                <a:gd name="connsiteY277" fmla="*/ 10773 h 206010"/>
                <a:gd name="connsiteX278" fmla="*/ 1203493 w 2974053"/>
                <a:gd name="connsiteY278" fmla="*/ 5395 h 206010"/>
                <a:gd name="connsiteX279" fmla="*/ 1273226 w 2974053"/>
                <a:gd name="connsiteY279" fmla="*/ 5395 h 206010"/>
                <a:gd name="connsiteX280" fmla="*/ 1273226 w 2974053"/>
                <a:gd name="connsiteY280" fmla="*/ 10773 h 206010"/>
                <a:gd name="connsiteX281" fmla="*/ 1265996 w 2974053"/>
                <a:gd name="connsiteY281" fmla="*/ 10773 h 206010"/>
                <a:gd name="connsiteX282" fmla="*/ 1248161 w 2974053"/>
                <a:gd name="connsiteY282" fmla="*/ 20484 h 206010"/>
                <a:gd name="connsiteX283" fmla="*/ 1245068 w 2974053"/>
                <a:gd name="connsiteY283" fmla="*/ 41400 h 206010"/>
                <a:gd name="connsiteX284" fmla="*/ 1245068 w 2974053"/>
                <a:gd name="connsiteY284" fmla="*/ 121078 h 206010"/>
                <a:gd name="connsiteX285" fmla="*/ 1239244 w 2974053"/>
                <a:gd name="connsiteY285" fmla="*/ 166991 h 206010"/>
                <a:gd name="connsiteX286" fmla="*/ 1216187 w 2974053"/>
                <a:gd name="connsiteY286" fmla="*/ 195028 h 206010"/>
                <a:gd name="connsiteX287" fmla="*/ 1169330 w 2974053"/>
                <a:gd name="connsiteY287" fmla="*/ 206731 h 206010"/>
                <a:gd name="connsiteX288" fmla="*/ 1120404 w 2974053"/>
                <a:gd name="connsiteY288" fmla="*/ 195576 h 206010"/>
                <a:gd name="connsiteX289" fmla="*/ 1096745 w 2974053"/>
                <a:gd name="connsiteY289" fmla="*/ 165698 h 206010"/>
                <a:gd name="connsiteX290" fmla="*/ 1092065 w 2974053"/>
                <a:gd name="connsiteY290" fmla="*/ 117193 h 206010"/>
                <a:gd name="connsiteX291" fmla="*/ 1092065 w 2974053"/>
                <a:gd name="connsiteY291" fmla="*/ 40255 h 206010"/>
                <a:gd name="connsiteX292" fmla="*/ 1087084 w 2974053"/>
                <a:gd name="connsiteY292" fmla="*/ 16500 h 206010"/>
                <a:gd name="connsiteX293" fmla="*/ 1070957 w 2974053"/>
                <a:gd name="connsiteY293" fmla="*/ 10823 h 206010"/>
                <a:gd name="connsiteX294" fmla="*/ 1063485 w 2974053"/>
                <a:gd name="connsiteY294" fmla="*/ 10823 h 206010"/>
                <a:gd name="connsiteX295" fmla="*/ 1063485 w 2974053"/>
                <a:gd name="connsiteY295" fmla="*/ 5395 h 206010"/>
                <a:gd name="connsiteX296" fmla="*/ 1148542 w 2974053"/>
                <a:gd name="connsiteY296" fmla="*/ 5395 h 206010"/>
                <a:gd name="connsiteX297" fmla="*/ 1148542 w 2974053"/>
                <a:gd name="connsiteY297" fmla="*/ 10773 h 206010"/>
                <a:gd name="connsiteX298" fmla="*/ 1141031 w 2974053"/>
                <a:gd name="connsiteY298" fmla="*/ 10773 h 206010"/>
                <a:gd name="connsiteX299" fmla="*/ 1123598 w 2974053"/>
                <a:gd name="connsiteY299" fmla="*/ 18443 h 206010"/>
                <a:gd name="connsiteX300" fmla="*/ 1119962 w 2974053"/>
                <a:gd name="connsiteY300" fmla="*/ 40205 h 206010"/>
                <a:gd name="connsiteX301" fmla="*/ 1119962 w 2974053"/>
                <a:gd name="connsiteY301" fmla="*/ 126058 h 206010"/>
                <a:gd name="connsiteX302" fmla="*/ 1122051 w 2974053"/>
                <a:gd name="connsiteY302" fmla="*/ 152302 h 206010"/>
                <a:gd name="connsiteX303" fmla="*/ 1129723 w 2974053"/>
                <a:gd name="connsiteY303" fmla="*/ 175358 h 206010"/>
                <a:gd name="connsiteX304" fmla="*/ 1145610 w 2974053"/>
                <a:gd name="connsiteY304" fmla="*/ 189003 h 206010"/>
                <a:gd name="connsiteX305" fmla="*/ 1171057 w 2974053"/>
                <a:gd name="connsiteY305" fmla="*/ 194381 h 206010"/>
                <a:gd name="connsiteX306" fmla="*/ 1205622 w 2974053"/>
                <a:gd name="connsiteY306" fmla="*/ 185965 h 206010"/>
                <a:gd name="connsiteX307" fmla="*/ 1226148 w 2974053"/>
                <a:gd name="connsiteY307" fmla="*/ 164750 h 206010"/>
                <a:gd name="connsiteX308" fmla="*/ 1231772 w 2974053"/>
                <a:gd name="connsiteY308" fmla="*/ 120231 h 206010"/>
                <a:gd name="connsiteX309" fmla="*/ 1231772 w 2974053"/>
                <a:gd name="connsiteY309" fmla="*/ 40255 h 206010"/>
                <a:gd name="connsiteX310" fmla="*/ 1227695 w 2974053"/>
                <a:gd name="connsiteY310" fmla="*/ 17198 h 206010"/>
                <a:gd name="connsiteX311" fmla="*/ 1210864 w 2974053"/>
                <a:gd name="connsiteY311" fmla="*/ 10823 h 206010"/>
                <a:gd name="connsiteX312" fmla="*/ 694355 w 2974053"/>
                <a:gd name="connsiteY312" fmla="*/ 5395 h 206010"/>
                <a:gd name="connsiteX313" fmla="*/ 748000 w 2974053"/>
                <a:gd name="connsiteY313" fmla="*/ 5395 h 206010"/>
                <a:gd name="connsiteX314" fmla="*/ 868386 w 2974053"/>
                <a:gd name="connsiteY314" fmla="*/ 153049 h 206010"/>
                <a:gd name="connsiteX315" fmla="*/ 868386 w 2974053"/>
                <a:gd name="connsiteY315" fmla="*/ 39508 h 206010"/>
                <a:gd name="connsiteX316" fmla="*/ 864349 w 2974053"/>
                <a:gd name="connsiteY316" fmla="*/ 16849 h 206010"/>
                <a:gd name="connsiteX317" fmla="*/ 847317 w 2974053"/>
                <a:gd name="connsiteY317" fmla="*/ 10773 h 206010"/>
                <a:gd name="connsiteX318" fmla="*/ 840489 w 2974053"/>
                <a:gd name="connsiteY318" fmla="*/ 10773 h 206010"/>
                <a:gd name="connsiteX319" fmla="*/ 840489 w 2974053"/>
                <a:gd name="connsiteY319" fmla="*/ 5395 h 206010"/>
                <a:gd name="connsiteX320" fmla="*/ 909036 w 2974053"/>
                <a:gd name="connsiteY320" fmla="*/ 5395 h 206010"/>
                <a:gd name="connsiteX321" fmla="*/ 909036 w 2974053"/>
                <a:gd name="connsiteY321" fmla="*/ 10773 h 206010"/>
                <a:gd name="connsiteX322" fmla="*/ 902047 w 2974053"/>
                <a:gd name="connsiteY322" fmla="*/ 10773 h 206010"/>
                <a:gd name="connsiteX323" fmla="*/ 884373 w 2974053"/>
                <a:gd name="connsiteY323" fmla="*/ 18293 h 206010"/>
                <a:gd name="connsiteX324" fmla="*/ 881179 w 2974053"/>
                <a:gd name="connsiteY324" fmla="*/ 39508 h 206010"/>
                <a:gd name="connsiteX325" fmla="*/ 881179 w 2974053"/>
                <a:gd name="connsiteY325" fmla="*/ 205387 h 206010"/>
                <a:gd name="connsiteX326" fmla="*/ 875958 w 2974053"/>
                <a:gd name="connsiteY326" fmla="*/ 205387 h 206010"/>
                <a:gd name="connsiteX327" fmla="*/ 746152 w 2974053"/>
                <a:gd name="connsiteY327" fmla="*/ 46878 h 206010"/>
                <a:gd name="connsiteX328" fmla="*/ 746152 w 2974053"/>
                <a:gd name="connsiteY328" fmla="*/ 168236 h 206010"/>
                <a:gd name="connsiteX329" fmla="*/ 750049 w 2974053"/>
                <a:gd name="connsiteY329" fmla="*/ 190845 h 206010"/>
                <a:gd name="connsiteX330" fmla="*/ 767080 w 2974053"/>
                <a:gd name="connsiteY330" fmla="*/ 196971 h 206010"/>
                <a:gd name="connsiteX331" fmla="*/ 773989 w 2974053"/>
                <a:gd name="connsiteY331" fmla="*/ 196971 h 206010"/>
                <a:gd name="connsiteX332" fmla="*/ 773989 w 2974053"/>
                <a:gd name="connsiteY332" fmla="*/ 202349 h 206010"/>
                <a:gd name="connsiteX333" fmla="*/ 705220 w 2974053"/>
                <a:gd name="connsiteY333" fmla="*/ 202349 h 206010"/>
                <a:gd name="connsiteX334" fmla="*/ 705220 w 2974053"/>
                <a:gd name="connsiteY334" fmla="*/ 196971 h 206010"/>
                <a:gd name="connsiteX335" fmla="*/ 712029 w 2974053"/>
                <a:gd name="connsiteY335" fmla="*/ 196971 h 206010"/>
                <a:gd name="connsiteX336" fmla="*/ 729964 w 2974053"/>
                <a:gd name="connsiteY336" fmla="*/ 189401 h 206010"/>
                <a:gd name="connsiteX337" fmla="*/ 733098 w 2974053"/>
                <a:gd name="connsiteY337" fmla="*/ 168236 h 206010"/>
                <a:gd name="connsiteX338" fmla="*/ 733098 w 2974053"/>
                <a:gd name="connsiteY338" fmla="*/ 31341 h 206010"/>
                <a:gd name="connsiteX339" fmla="*/ 720103 w 2974053"/>
                <a:gd name="connsiteY339" fmla="*/ 18094 h 206010"/>
                <a:gd name="connsiteX340" fmla="*/ 707148 w 2974053"/>
                <a:gd name="connsiteY340" fmla="*/ 12168 h 206010"/>
                <a:gd name="connsiteX341" fmla="*/ 694355 w 2974053"/>
                <a:gd name="connsiteY341" fmla="*/ 10873 h 206010"/>
                <a:gd name="connsiteX342" fmla="*/ 694355 w 2974053"/>
                <a:gd name="connsiteY342" fmla="*/ 5395 h 206010"/>
                <a:gd name="connsiteX343" fmla="*/ 600661 w 2974053"/>
                <a:gd name="connsiteY343" fmla="*/ 125560 h 206010"/>
                <a:gd name="connsiteX344" fmla="*/ 567241 w 2974053"/>
                <a:gd name="connsiteY344" fmla="*/ 45882 h 206010"/>
                <a:gd name="connsiteX345" fmla="*/ 532977 w 2974053"/>
                <a:gd name="connsiteY345" fmla="*/ 125560 h 206010"/>
                <a:gd name="connsiteX346" fmla="*/ 604698 w 2974053"/>
                <a:gd name="connsiteY346" fmla="*/ 136316 h 206010"/>
                <a:gd name="connsiteX347" fmla="*/ 528498 w 2974053"/>
                <a:gd name="connsiteY347" fmla="*/ 136316 h 206010"/>
                <a:gd name="connsiteX348" fmla="*/ 515142 w 2974053"/>
                <a:gd name="connsiteY348" fmla="*/ 167390 h 206010"/>
                <a:gd name="connsiteX349" fmla="*/ 510161 w 2974053"/>
                <a:gd name="connsiteY349" fmla="*/ 184521 h 206010"/>
                <a:gd name="connsiteX350" fmla="*/ 514459 w 2974053"/>
                <a:gd name="connsiteY350" fmla="*/ 192439 h 206010"/>
                <a:gd name="connsiteX351" fmla="*/ 532937 w 2974053"/>
                <a:gd name="connsiteY351" fmla="*/ 196871 h 206010"/>
                <a:gd name="connsiteX352" fmla="*/ 532937 w 2974053"/>
                <a:gd name="connsiteY352" fmla="*/ 202249 h 206010"/>
                <a:gd name="connsiteX353" fmla="*/ 471017 w 2974053"/>
                <a:gd name="connsiteY353" fmla="*/ 202249 h 206010"/>
                <a:gd name="connsiteX354" fmla="*/ 471017 w 2974053"/>
                <a:gd name="connsiteY354" fmla="*/ 196871 h 206010"/>
                <a:gd name="connsiteX355" fmla="*/ 487004 w 2974053"/>
                <a:gd name="connsiteY355" fmla="*/ 191194 h 206010"/>
                <a:gd name="connsiteX356" fmla="*/ 503393 w 2974053"/>
                <a:gd name="connsiteY356" fmla="*/ 162908 h 206010"/>
                <a:gd name="connsiteX357" fmla="*/ 572623 w 2974053"/>
                <a:gd name="connsiteY357" fmla="*/ 913 h 206010"/>
                <a:gd name="connsiteX358" fmla="*/ 577604 w 2974053"/>
                <a:gd name="connsiteY358" fmla="*/ 913 h 206010"/>
                <a:gd name="connsiteX359" fmla="*/ 646233 w 2974053"/>
                <a:gd name="connsiteY359" fmla="*/ 164750 h 206010"/>
                <a:gd name="connsiteX360" fmla="*/ 661175 w 2974053"/>
                <a:gd name="connsiteY360" fmla="*/ 190397 h 206010"/>
                <a:gd name="connsiteX361" fmla="*/ 679954 w 2974053"/>
                <a:gd name="connsiteY361" fmla="*/ 197020 h 206010"/>
                <a:gd name="connsiteX362" fmla="*/ 679954 w 2974053"/>
                <a:gd name="connsiteY362" fmla="*/ 202399 h 206010"/>
                <a:gd name="connsiteX363" fmla="*/ 602409 w 2974053"/>
                <a:gd name="connsiteY363" fmla="*/ 202399 h 206010"/>
                <a:gd name="connsiteX364" fmla="*/ 602409 w 2974053"/>
                <a:gd name="connsiteY364" fmla="*/ 197020 h 206010"/>
                <a:gd name="connsiteX365" fmla="*/ 618295 w 2974053"/>
                <a:gd name="connsiteY365" fmla="*/ 193086 h 206010"/>
                <a:gd name="connsiteX366" fmla="*/ 622433 w 2974053"/>
                <a:gd name="connsiteY366" fmla="*/ 184919 h 206010"/>
                <a:gd name="connsiteX367" fmla="*/ 616608 w 2974053"/>
                <a:gd name="connsiteY367" fmla="*/ 164750 h 206010"/>
                <a:gd name="connsiteX368" fmla="*/ 604698 w 2974053"/>
                <a:gd name="connsiteY368" fmla="*/ 136466 h 206010"/>
                <a:gd name="connsiteX369" fmla="*/ 234985 w 2974053"/>
                <a:gd name="connsiteY369" fmla="*/ 5395 h 206010"/>
                <a:gd name="connsiteX370" fmla="*/ 288430 w 2974053"/>
                <a:gd name="connsiteY370" fmla="*/ 5395 h 206010"/>
                <a:gd name="connsiteX371" fmla="*/ 408755 w 2974053"/>
                <a:gd name="connsiteY371" fmla="*/ 153049 h 206010"/>
                <a:gd name="connsiteX372" fmla="*/ 408755 w 2974053"/>
                <a:gd name="connsiteY372" fmla="*/ 39508 h 206010"/>
                <a:gd name="connsiteX373" fmla="*/ 404718 w 2974053"/>
                <a:gd name="connsiteY373" fmla="*/ 16849 h 206010"/>
                <a:gd name="connsiteX374" fmla="*/ 387687 w 2974053"/>
                <a:gd name="connsiteY374" fmla="*/ 10773 h 206010"/>
                <a:gd name="connsiteX375" fmla="*/ 380858 w 2974053"/>
                <a:gd name="connsiteY375" fmla="*/ 10773 h 206010"/>
                <a:gd name="connsiteX376" fmla="*/ 380858 w 2974053"/>
                <a:gd name="connsiteY376" fmla="*/ 5395 h 206010"/>
                <a:gd name="connsiteX377" fmla="*/ 449647 w 2974053"/>
                <a:gd name="connsiteY377" fmla="*/ 5395 h 206010"/>
                <a:gd name="connsiteX378" fmla="*/ 449647 w 2974053"/>
                <a:gd name="connsiteY378" fmla="*/ 10773 h 206010"/>
                <a:gd name="connsiteX379" fmla="*/ 442637 w 2974053"/>
                <a:gd name="connsiteY379" fmla="*/ 10773 h 206010"/>
                <a:gd name="connsiteX380" fmla="*/ 424943 w 2974053"/>
                <a:gd name="connsiteY380" fmla="*/ 18293 h 206010"/>
                <a:gd name="connsiteX381" fmla="*/ 421750 w 2974053"/>
                <a:gd name="connsiteY381" fmla="*/ 39508 h 206010"/>
                <a:gd name="connsiteX382" fmla="*/ 421750 w 2974053"/>
                <a:gd name="connsiteY382" fmla="*/ 205387 h 206010"/>
                <a:gd name="connsiteX383" fmla="*/ 416488 w 2974053"/>
                <a:gd name="connsiteY383" fmla="*/ 205387 h 206010"/>
                <a:gd name="connsiteX384" fmla="*/ 286723 w 2974053"/>
                <a:gd name="connsiteY384" fmla="*/ 46878 h 206010"/>
                <a:gd name="connsiteX385" fmla="*/ 286723 w 2974053"/>
                <a:gd name="connsiteY385" fmla="*/ 168236 h 206010"/>
                <a:gd name="connsiteX386" fmla="*/ 290619 w 2974053"/>
                <a:gd name="connsiteY386" fmla="*/ 190845 h 206010"/>
                <a:gd name="connsiteX387" fmla="*/ 307651 w 2974053"/>
                <a:gd name="connsiteY387" fmla="*/ 196971 h 206010"/>
                <a:gd name="connsiteX388" fmla="*/ 314680 w 2974053"/>
                <a:gd name="connsiteY388" fmla="*/ 196971 h 206010"/>
                <a:gd name="connsiteX389" fmla="*/ 314680 w 2974053"/>
                <a:gd name="connsiteY389" fmla="*/ 202349 h 206010"/>
                <a:gd name="connsiteX390" fmla="*/ 246092 w 2974053"/>
                <a:gd name="connsiteY390" fmla="*/ 202349 h 206010"/>
                <a:gd name="connsiteX391" fmla="*/ 246092 w 2974053"/>
                <a:gd name="connsiteY391" fmla="*/ 196971 h 206010"/>
                <a:gd name="connsiteX392" fmla="*/ 252921 w 2974053"/>
                <a:gd name="connsiteY392" fmla="*/ 196971 h 206010"/>
                <a:gd name="connsiteX393" fmla="*/ 270736 w 2974053"/>
                <a:gd name="connsiteY393" fmla="*/ 189401 h 206010"/>
                <a:gd name="connsiteX394" fmla="*/ 273929 w 2974053"/>
                <a:gd name="connsiteY394" fmla="*/ 168236 h 206010"/>
                <a:gd name="connsiteX395" fmla="*/ 273929 w 2974053"/>
                <a:gd name="connsiteY395" fmla="*/ 31341 h 206010"/>
                <a:gd name="connsiteX396" fmla="*/ 260975 w 2974053"/>
                <a:gd name="connsiteY396" fmla="*/ 18094 h 206010"/>
                <a:gd name="connsiteX397" fmla="*/ 247980 w 2974053"/>
                <a:gd name="connsiteY397" fmla="*/ 12168 h 206010"/>
                <a:gd name="connsiteX398" fmla="*/ 235186 w 2974053"/>
                <a:gd name="connsiteY398" fmla="*/ 10873 h 206010"/>
                <a:gd name="connsiteX399" fmla="*/ 235186 w 2974053"/>
                <a:gd name="connsiteY399" fmla="*/ 5395 h 206010"/>
                <a:gd name="connsiteX400" fmla="*/ 216809 w 2974053"/>
                <a:gd name="connsiteY400" fmla="*/ 196871 h 206010"/>
                <a:gd name="connsiteX401" fmla="*/ 216809 w 2974053"/>
                <a:gd name="connsiteY401" fmla="*/ 202249 h 206010"/>
                <a:gd name="connsiteX402" fmla="*/ 132635 w 2974053"/>
                <a:gd name="connsiteY402" fmla="*/ 202249 h 206010"/>
                <a:gd name="connsiteX403" fmla="*/ 132635 w 2974053"/>
                <a:gd name="connsiteY403" fmla="*/ 196871 h 206010"/>
                <a:gd name="connsiteX404" fmla="*/ 139605 w 2974053"/>
                <a:gd name="connsiteY404" fmla="*/ 196871 h 206010"/>
                <a:gd name="connsiteX405" fmla="*/ 157279 w 2974053"/>
                <a:gd name="connsiteY405" fmla="*/ 189650 h 206010"/>
                <a:gd name="connsiteX406" fmla="*/ 160814 w 2974053"/>
                <a:gd name="connsiteY406" fmla="*/ 167290 h 206010"/>
                <a:gd name="connsiteX407" fmla="*/ 160814 w 2974053"/>
                <a:gd name="connsiteY407" fmla="*/ 40255 h 206010"/>
                <a:gd name="connsiteX408" fmla="*/ 158926 w 2974053"/>
                <a:gd name="connsiteY408" fmla="*/ 20335 h 206010"/>
                <a:gd name="connsiteX409" fmla="*/ 152941 w 2974053"/>
                <a:gd name="connsiteY409" fmla="*/ 14110 h 206010"/>
                <a:gd name="connsiteX410" fmla="*/ 139605 w 2974053"/>
                <a:gd name="connsiteY410" fmla="*/ 10624 h 206010"/>
                <a:gd name="connsiteX411" fmla="*/ 132635 w 2974053"/>
                <a:gd name="connsiteY411" fmla="*/ 10624 h 206010"/>
                <a:gd name="connsiteX412" fmla="*/ 132635 w 2974053"/>
                <a:gd name="connsiteY412" fmla="*/ 5395 h 206010"/>
                <a:gd name="connsiteX413" fmla="*/ 217010 w 2974053"/>
                <a:gd name="connsiteY413" fmla="*/ 5395 h 206010"/>
                <a:gd name="connsiteX414" fmla="*/ 217010 w 2974053"/>
                <a:gd name="connsiteY414" fmla="*/ 10773 h 206010"/>
                <a:gd name="connsiteX415" fmla="*/ 210081 w 2974053"/>
                <a:gd name="connsiteY415" fmla="*/ 10773 h 206010"/>
                <a:gd name="connsiteX416" fmla="*/ 192487 w 2974053"/>
                <a:gd name="connsiteY416" fmla="*/ 17845 h 206010"/>
                <a:gd name="connsiteX417" fmla="*/ 188852 w 2974053"/>
                <a:gd name="connsiteY417" fmla="*/ 40205 h 206010"/>
                <a:gd name="connsiteX418" fmla="*/ 188852 w 2974053"/>
                <a:gd name="connsiteY418" fmla="*/ 167390 h 206010"/>
                <a:gd name="connsiteX419" fmla="*/ 190759 w 2974053"/>
                <a:gd name="connsiteY419" fmla="*/ 187309 h 206010"/>
                <a:gd name="connsiteX420" fmla="*/ 196825 w 2974053"/>
                <a:gd name="connsiteY420" fmla="*/ 193534 h 206010"/>
                <a:gd name="connsiteX421" fmla="*/ 210081 w 2974053"/>
                <a:gd name="connsiteY421" fmla="*/ 197070 h 206010"/>
                <a:gd name="connsiteX422" fmla="*/ 24300 w 2974053"/>
                <a:gd name="connsiteY422" fmla="*/ 10873 h 206010"/>
                <a:gd name="connsiteX423" fmla="*/ 24300 w 2974053"/>
                <a:gd name="connsiteY423" fmla="*/ 5395 h 206010"/>
                <a:gd name="connsiteX424" fmla="*/ 108614 w 2974053"/>
                <a:gd name="connsiteY424" fmla="*/ 5395 h 206010"/>
                <a:gd name="connsiteX425" fmla="*/ 108614 w 2974053"/>
                <a:gd name="connsiteY425" fmla="*/ 10773 h 206010"/>
                <a:gd name="connsiteX426" fmla="*/ 101505 w 2974053"/>
                <a:gd name="connsiteY426" fmla="*/ 10773 h 206010"/>
                <a:gd name="connsiteX427" fmla="*/ 83971 w 2974053"/>
                <a:gd name="connsiteY427" fmla="*/ 17845 h 206010"/>
                <a:gd name="connsiteX428" fmla="*/ 80436 w 2974053"/>
                <a:gd name="connsiteY428" fmla="*/ 40205 h 206010"/>
                <a:gd name="connsiteX429" fmla="*/ 80436 w 2974053"/>
                <a:gd name="connsiteY429" fmla="*/ 136466 h 206010"/>
                <a:gd name="connsiteX430" fmla="*/ 75455 w 2974053"/>
                <a:gd name="connsiteY430" fmla="*/ 172469 h 206010"/>
                <a:gd name="connsiteX431" fmla="*/ 58705 w 2974053"/>
                <a:gd name="connsiteY431" fmla="*/ 196473 h 206010"/>
                <a:gd name="connsiteX432" fmla="*/ 29924 w 2974053"/>
                <a:gd name="connsiteY432" fmla="*/ 206731 h 206010"/>
                <a:gd name="connsiteX433" fmla="*/ 8414 w 2974053"/>
                <a:gd name="connsiteY433" fmla="*/ 200008 h 206010"/>
                <a:gd name="connsiteX434" fmla="*/ 882 w 2974053"/>
                <a:gd name="connsiteY434" fmla="*/ 184670 h 206010"/>
                <a:gd name="connsiteX435" fmla="*/ 4517 w 2974053"/>
                <a:gd name="connsiteY435" fmla="*/ 173963 h 206010"/>
                <a:gd name="connsiteX436" fmla="*/ 15724 w 2974053"/>
                <a:gd name="connsiteY436" fmla="*/ 169433 h 206010"/>
                <a:gd name="connsiteX437" fmla="*/ 24039 w 2974053"/>
                <a:gd name="connsiteY437" fmla="*/ 172469 h 206010"/>
                <a:gd name="connsiteX438" fmla="*/ 33419 w 2974053"/>
                <a:gd name="connsiteY438" fmla="*/ 188754 h 206010"/>
                <a:gd name="connsiteX439" fmla="*/ 41975 w 2974053"/>
                <a:gd name="connsiteY439" fmla="*/ 196572 h 206010"/>
                <a:gd name="connsiteX440" fmla="*/ 49345 w 2974053"/>
                <a:gd name="connsiteY440" fmla="*/ 191592 h 206010"/>
                <a:gd name="connsiteX441" fmla="*/ 52740 w 2974053"/>
                <a:gd name="connsiteY441" fmla="*/ 174561 h 206010"/>
                <a:gd name="connsiteX442" fmla="*/ 52740 w 2974053"/>
                <a:gd name="connsiteY442" fmla="*/ 40255 h 206010"/>
                <a:gd name="connsiteX443" fmla="*/ 50852 w 2974053"/>
                <a:gd name="connsiteY443" fmla="*/ 20335 h 206010"/>
                <a:gd name="connsiteX444" fmla="*/ 44766 w 2974053"/>
                <a:gd name="connsiteY444" fmla="*/ 14110 h 206010"/>
                <a:gd name="connsiteX445" fmla="*/ 31511 w 2974053"/>
                <a:gd name="connsiteY445" fmla="*/ 10624 h 2060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</a:cxnLst>
              <a:rect l="l" t="t" r="r" b="b"/>
              <a:pathLst>
                <a:path w="2974053" h="206010">
                  <a:moveTo>
                    <a:pt x="2906205" y="5395"/>
                  </a:moveTo>
                  <a:lnTo>
                    <a:pt x="2974894" y="5395"/>
                  </a:lnTo>
                  <a:lnTo>
                    <a:pt x="2974894" y="10773"/>
                  </a:lnTo>
                  <a:lnTo>
                    <a:pt x="2971098" y="10773"/>
                  </a:lnTo>
                  <a:cubicBezTo>
                    <a:pt x="2967262" y="11142"/>
                    <a:pt x="2963486" y="12277"/>
                    <a:pt x="2960092" y="14110"/>
                  </a:cubicBezTo>
                  <a:cubicBezTo>
                    <a:pt x="2955111" y="16415"/>
                    <a:pt x="2950632" y="19662"/>
                    <a:pt x="2946856" y="23672"/>
                  </a:cubicBezTo>
                  <a:cubicBezTo>
                    <a:pt x="2941313" y="29982"/>
                    <a:pt x="2936432" y="36803"/>
                    <a:pt x="2932215" y="44038"/>
                  </a:cubicBezTo>
                  <a:lnTo>
                    <a:pt x="2884735" y="118737"/>
                  </a:lnTo>
                  <a:lnTo>
                    <a:pt x="2884735" y="168137"/>
                  </a:lnTo>
                  <a:cubicBezTo>
                    <a:pt x="2884735" y="180238"/>
                    <a:pt x="2886041" y="187758"/>
                    <a:pt x="2888832" y="190746"/>
                  </a:cubicBezTo>
                  <a:cubicBezTo>
                    <a:pt x="2893452" y="195208"/>
                    <a:pt x="2899778" y="197443"/>
                    <a:pt x="2906205" y="196871"/>
                  </a:cubicBezTo>
                  <a:lnTo>
                    <a:pt x="2912592" y="196871"/>
                  </a:lnTo>
                  <a:lnTo>
                    <a:pt x="2912592" y="202249"/>
                  </a:lnTo>
                  <a:lnTo>
                    <a:pt x="2829001" y="202249"/>
                  </a:lnTo>
                  <a:lnTo>
                    <a:pt x="2829001" y="196871"/>
                  </a:lnTo>
                  <a:lnTo>
                    <a:pt x="2835930" y="196871"/>
                  </a:lnTo>
                  <a:cubicBezTo>
                    <a:pt x="2842759" y="197568"/>
                    <a:pt x="2849427" y="194704"/>
                    <a:pt x="2853664" y="189301"/>
                  </a:cubicBezTo>
                  <a:cubicBezTo>
                    <a:pt x="2855794" y="186214"/>
                    <a:pt x="2856858" y="179343"/>
                    <a:pt x="2856858" y="168137"/>
                  </a:cubicBezTo>
                  <a:lnTo>
                    <a:pt x="2856858" y="121526"/>
                  </a:lnTo>
                  <a:lnTo>
                    <a:pt x="2802811" y="39058"/>
                  </a:lnTo>
                  <a:cubicBezTo>
                    <a:pt x="2798874" y="32729"/>
                    <a:pt x="2794536" y="26675"/>
                    <a:pt x="2789816" y="20931"/>
                  </a:cubicBezTo>
                  <a:cubicBezTo>
                    <a:pt x="2785619" y="17283"/>
                    <a:pt x="2780839" y="14339"/>
                    <a:pt x="2775717" y="12218"/>
                  </a:cubicBezTo>
                  <a:cubicBezTo>
                    <a:pt x="2773066" y="11102"/>
                    <a:pt x="2770174" y="10610"/>
                    <a:pt x="2767302" y="10773"/>
                  </a:cubicBezTo>
                  <a:lnTo>
                    <a:pt x="2767302" y="5395"/>
                  </a:lnTo>
                  <a:lnTo>
                    <a:pt x="2851476" y="5395"/>
                  </a:lnTo>
                  <a:lnTo>
                    <a:pt x="2851476" y="10773"/>
                  </a:lnTo>
                  <a:lnTo>
                    <a:pt x="2847137" y="10773"/>
                  </a:lnTo>
                  <a:cubicBezTo>
                    <a:pt x="2842759" y="10724"/>
                    <a:pt x="2838421" y="11819"/>
                    <a:pt x="2834584" y="13961"/>
                  </a:cubicBezTo>
                  <a:cubicBezTo>
                    <a:pt x="2830949" y="15759"/>
                    <a:pt x="2828700" y="19524"/>
                    <a:pt x="2828861" y="23572"/>
                  </a:cubicBezTo>
                  <a:cubicBezTo>
                    <a:pt x="2828861" y="27058"/>
                    <a:pt x="2831753" y="33532"/>
                    <a:pt x="2837677" y="42396"/>
                  </a:cubicBezTo>
                  <a:lnTo>
                    <a:pt x="2878810" y="105839"/>
                  </a:lnTo>
                  <a:lnTo>
                    <a:pt x="2917412" y="45185"/>
                  </a:lnTo>
                  <a:cubicBezTo>
                    <a:pt x="2923237" y="36070"/>
                    <a:pt x="2926129" y="29299"/>
                    <a:pt x="2926129" y="24867"/>
                  </a:cubicBezTo>
                  <a:cubicBezTo>
                    <a:pt x="2926189" y="22267"/>
                    <a:pt x="2925426" y="19723"/>
                    <a:pt x="2923980" y="17546"/>
                  </a:cubicBezTo>
                  <a:cubicBezTo>
                    <a:pt x="2922494" y="15389"/>
                    <a:pt x="2920405" y="13672"/>
                    <a:pt x="2918015" y="12566"/>
                  </a:cubicBezTo>
                  <a:cubicBezTo>
                    <a:pt x="2914219" y="11182"/>
                    <a:pt x="2910242" y="10570"/>
                    <a:pt x="2906205" y="10773"/>
                  </a:cubicBezTo>
                  <a:lnTo>
                    <a:pt x="2906205" y="5395"/>
                  </a:lnTo>
                  <a:close/>
                  <a:moveTo>
                    <a:pt x="2740308" y="5395"/>
                  </a:moveTo>
                  <a:lnTo>
                    <a:pt x="2742538" y="51559"/>
                  </a:lnTo>
                  <a:lnTo>
                    <a:pt x="2736955" y="51559"/>
                  </a:lnTo>
                  <a:cubicBezTo>
                    <a:pt x="2736473" y="45552"/>
                    <a:pt x="2735006" y="39667"/>
                    <a:pt x="2732636" y="34129"/>
                  </a:cubicBezTo>
                  <a:cubicBezTo>
                    <a:pt x="2729965" y="28896"/>
                    <a:pt x="2725808" y="24578"/>
                    <a:pt x="2720666" y="21729"/>
                  </a:cubicBezTo>
                  <a:cubicBezTo>
                    <a:pt x="2714460" y="18777"/>
                    <a:pt x="2707611" y="17407"/>
                    <a:pt x="2700742" y="17745"/>
                  </a:cubicBezTo>
                  <a:lnTo>
                    <a:pt x="2672966" y="17745"/>
                  </a:lnTo>
                  <a:lnTo>
                    <a:pt x="2672966" y="168137"/>
                  </a:lnTo>
                  <a:cubicBezTo>
                    <a:pt x="2672966" y="180238"/>
                    <a:pt x="2674351" y="187758"/>
                    <a:pt x="2676902" y="190746"/>
                  </a:cubicBezTo>
                  <a:cubicBezTo>
                    <a:pt x="2681401" y="195148"/>
                    <a:pt x="2687607" y="197383"/>
                    <a:pt x="2693873" y="196871"/>
                  </a:cubicBezTo>
                  <a:lnTo>
                    <a:pt x="2700742" y="196871"/>
                  </a:lnTo>
                  <a:lnTo>
                    <a:pt x="2700742" y="202249"/>
                  </a:lnTo>
                  <a:lnTo>
                    <a:pt x="2617231" y="202249"/>
                  </a:lnTo>
                  <a:lnTo>
                    <a:pt x="2617231" y="196871"/>
                  </a:lnTo>
                  <a:lnTo>
                    <a:pt x="2624241" y="196871"/>
                  </a:lnTo>
                  <a:cubicBezTo>
                    <a:pt x="2631050" y="197548"/>
                    <a:pt x="2637717" y="194690"/>
                    <a:pt x="2641935" y="189301"/>
                  </a:cubicBezTo>
                  <a:cubicBezTo>
                    <a:pt x="2644064" y="186214"/>
                    <a:pt x="2645169" y="179343"/>
                    <a:pt x="2645169" y="168137"/>
                  </a:cubicBezTo>
                  <a:lnTo>
                    <a:pt x="2645169" y="17845"/>
                  </a:lnTo>
                  <a:lnTo>
                    <a:pt x="2621449" y="17845"/>
                  </a:lnTo>
                  <a:cubicBezTo>
                    <a:pt x="2614862" y="17536"/>
                    <a:pt x="2608274" y="18208"/>
                    <a:pt x="2601887" y="19837"/>
                  </a:cubicBezTo>
                  <a:cubicBezTo>
                    <a:pt x="2596544" y="21909"/>
                    <a:pt x="2592026" y="25648"/>
                    <a:pt x="2588993" y="30494"/>
                  </a:cubicBezTo>
                  <a:cubicBezTo>
                    <a:pt x="2585036" y="36868"/>
                    <a:pt x="2582807" y="44163"/>
                    <a:pt x="2582566" y="51659"/>
                  </a:cubicBezTo>
                  <a:lnTo>
                    <a:pt x="2577083" y="51659"/>
                  </a:lnTo>
                  <a:lnTo>
                    <a:pt x="2579372" y="5495"/>
                  </a:lnTo>
                  <a:close/>
                  <a:moveTo>
                    <a:pt x="2546053" y="196871"/>
                  </a:moveTo>
                  <a:lnTo>
                    <a:pt x="2546053" y="202249"/>
                  </a:lnTo>
                  <a:lnTo>
                    <a:pt x="2461377" y="202249"/>
                  </a:lnTo>
                  <a:lnTo>
                    <a:pt x="2461377" y="196871"/>
                  </a:lnTo>
                  <a:lnTo>
                    <a:pt x="2468346" y="196871"/>
                  </a:lnTo>
                  <a:cubicBezTo>
                    <a:pt x="2475135" y="197518"/>
                    <a:pt x="2481843" y="194825"/>
                    <a:pt x="2486282" y="189650"/>
                  </a:cubicBezTo>
                  <a:cubicBezTo>
                    <a:pt x="2488631" y="186562"/>
                    <a:pt x="2489816" y="179093"/>
                    <a:pt x="2489816" y="167290"/>
                  </a:cubicBezTo>
                  <a:lnTo>
                    <a:pt x="2489816" y="40255"/>
                  </a:lnTo>
                  <a:cubicBezTo>
                    <a:pt x="2490178" y="33556"/>
                    <a:pt x="2489555" y="26843"/>
                    <a:pt x="2487929" y="20335"/>
                  </a:cubicBezTo>
                  <a:cubicBezTo>
                    <a:pt x="2486703" y="17650"/>
                    <a:pt x="2484614" y="15460"/>
                    <a:pt x="2482003" y="14110"/>
                  </a:cubicBezTo>
                  <a:cubicBezTo>
                    <a:pt x="2477907" y="11829"/>
                    <a:pt x="2473287" y="10630"/>
                    <a:pt x="2468607" y="10624"/>
                  </a:cubicBezTo>
                  <a:lnTo>
                    <a:pt x="2461377" y="10624"/>
                  </a:lnTo>
                  <a:lnTo>
                    <a:pt x="2461377" y="5395"/>
                  </a:lnTo>
                  <a:lnTo>
                    <a:pt x="2546053" y="5395"/>
                  </a:lnTo>
                  <a:lnTo>
                    <a:pt x="2546053" y="10773"/>
                  </a:lnTo>
                  <a:lnTo>
                    <a:pt x="2538923" y="10773"/>
                  </a:lnTo>
                  <a:cubicBezTo>
                    <a:pt x="2532275" y="10196"/>
                    <a:pt x="2525747" y="12825"/>
                    <a:pt x="2521349" y="17845"/>
                  </a:cubicBezTo>
                  <a:cubicBezTo>
                    <a:pt x="2518959" y="20982"/>
                    <a:pt x="2517713" y="28401"/>
                    <a:pt x="2517713" y="40205"/>
                  </a:cubicBezTo>
                  <a:lnTo>
                    <a:pt x="2517713" y="167390"/>
                  </a:lnTo>
                  <a:cubicBezTo>
                    <a:pt x="2517312" y="174087"/>
                    <a:pt x="2517955" y="180806"/>
                    <a:pt x="2519601" y="187309"/>
                  </a:cubicBezTo>
                  <a:cubicBezTo>
                    <a:pt x="2520827" y="190039"/>
                    <a:pt x="2522976" y="192244"/>
                    <a:pt x="2525687" y="193534"/>
                  </a:cubicBezTo>
                  <a:cubicBezTo>
                    <a:pt x="2529704" y="195869"/>
                    <a:pt x="2534283" y="197090"/>
                    <a:pt x="2538923" y="197070"/>
                  </a:cubicBezTo>
                  <a:close/>
                  <a:moveTo>
                    <a:pt x="2410383" y="913"/>
                  </a:moveTo>
                  <a:lnTo>
                    <a:pt x="2410383" y="68989"/>
                  </a:lnTo>
                  <a:lnTo>
                    <a:pt x="2405000" y="68989"/>
                  </a:lnTo>
                  <a:cubicBezTo>
                    <a:pt x="2403916" y="58073"/>
                    <a:pt x="2400722" y="47476"/>
                    <a:pt x="2395641" y="37765"/>
                  </a:cubicBezTo>
                  <a:cubicBezTo>
                    <a:pt x="2391061" y="29932"/>
                    <a:pt x="2384394" y="23542"/>
                    <a:pt x="2376360" y="19339"/>
                  </a:cubicBezTo>
                  <a:cubicBezTo>
                    <a:pt x="2368466" y="14911"/>
                    <a:pt x="2359589" y="12562"/>
                    <a:pt x="2350551" y="12516"/>
                  </a:cubicBezTo>
                  <a:cubicBezTo>
                    <a:pt x="2341373" y="12218"/>
                    <a:pt x="2332435" y="15524"/>
                    <a:pt x="2325647" y="21729"/>
                  </a:cubicBezTo>
                  <a:cubicBezTo>
                    <a:pt x="2319441" y="26948"/>
                    <a:pt x="2315825" y="34592"/>
                    <a:pt x="2315685" y="42695"/>
                  </a:cubicBezTo>
                  <a:cubicBezTo>
                    <a:pt x="2315685" y="48765"/>
                    <a:pt x="2317894" y="54627"/>
                    <a:pt x="2321911" y="59177"/>
                  </a:cubicBezTo>
                  <a:cubicBezTo>
                    <a:pt x="2327896" y="66449"/>
                    <a:pt x="2342156" y="76143"/>
                    <a:pt x="2364711" y="88260"/>
                  </a:cubicBezTo>
                  <a:cubicBezTo>
                    <a:pt x="2377826" y="94825"/>
                    <a:pt x="2390419" y="102417"/>
                    <a:pt x="2402349" y="110967"/>
                  </a:cubicBezTo>
                  <a:cubicBezTo>
                    <a:pt x="2408876" y="115923"/>
                    <a:pt x="2414198" y="122293"/>
                    <a:pt x="2417894" y="129592"/>
                  </a:cubicBezTo>
                  <a:cubicBezTo>
                    <a:pt x="2421489" y="136540"/>
                    <a:pt x="2423357" y="144239"/>
                    <a:pt x="2423377" y="152053"/>
                  </a:cubicBezTo>
                  <a:cubicBezTo>
                    <a:pt x="2423458" y="166818"/>
                    <a:pt x="2417131" y="180895"/>
                    <a:pt x="2406045" y="190646"/>
                  </a:cubicBezTo>
                  <a:cubicBezTo>
                    <a:pt x="2393813" y="201716"/>
                    <a:pt x="2377705" y="207528"/>
                    <a:pt x="2361216" y="206831"/>
                  </a:cubicBezTo>
                  <a:cubicBezTo>
                    <a:pt x="2355814" y="206855"/>
                    <a:pt x="2350411" y="206407"/>
                    <a:pt x="2345068" y="205486"/>
                  </a:cubicBezTo>
                  <a:cubicBezTo>
                    <a:pt x="2338762" y="204106"/>
                    <a:pt x="2332556" y="202359"/>
                    <a:pt x="2326450" y="200257"/>
                  </a:cubicBezTo>
                  <a:cubicBezTo>
                    <a:pt x="2320666" y="198042"/>
                    <a:pt x="2314641" y="196487"/>
                    <a:pt x="2308515" y="195626"/>
                  </a:cubicBezTo>
                  <a:cubicBezTo>
                    <a:pt x="2306386" y="195526"/>
                    <a:pt x="2304317" y="196323"/>
                    <a:pt x="2302791" y="197817"/>
                  </a:cubicBezTo>
                  <a:cubicBezTo>
                    <a:pt x="2300943" y="200475"/>
                    <a:pt x="2299858" y="203594"/>
                    <a:pt x="2299658" y="206831"/>
                  </a:cubicBezTo>
                  <a:lnTo>
                    <a:pt x="2294275" y="206831"/>
                  </a:lnTo>
                  <a:lnTo>
                    <a:pt x="2294275" y="139354"/>
                  </a:lnTo>
                  <a:lnTo>
                    <a:pt x="2299658" y="139354"/>
                  </a:lnTo>
                  <a:cubicBezTo>
                    <a:pt x="2301164" y="150444"/>
                    <a:pt x="2304619" y="161179"/>
                    <a:pt x="2309860" y="171075"/>
                  </a:cubicBezTo>
                  <a:cubicBezTo>
                    <a:pt x="2314681" y="178549"/>
                    <a:pt x="2321429" y="184586"/>
                    <a:pt x="2329382" y="188554"/>
                  </a:cubicBezTo>
                  <a:cubicBezTo>
                    <a:pt x="2338260" y="193190"/>
                    <a:pt x="2348161" y="195566"/>
                    <a:pt x="2358183" y="195477"/>
                  </a:cubicBezTo>
                  <a:cubicBezTo>
                    <a:pt x="2368607" y="196050"/>
                    <a:pt x="2378870" y="192632"/>
                    <a:pt x="2386864" y="185915"/>
                  </a:cubicBezTo>
                  <a:cubicBezTo>
                    <a:pt x="2393532" y="180298"/>
                    <a:pt x="2397388" y="172027"/>
                    <a:pt x="2397368" y="163306"/>
                  </a:cubicBezTo>
                  <a:cubicBezTo>
                    <a:pt x="2397288" y="158157"/>
                    <a:pt x="2395922" y="153107"/>
                    <a:pt x="2393391" y="148617"/>
                  </a:cubicBezTo>
                  <a:cubicBezTo>
                    <a:pt x="2390278" y="143193"/>
                    <a:pt x="2386060" y="138486"/>
                    <a:pt x="2380979" y="134821"/>
                  </a:cubicBezTo>
                  <a:cubicBezTo>
                    <a:pt x="2377203" y="131934"/>
                    <a:pt x="2366900" y="125759"/>
                    <a:pt x="2350049" y="116297"/>
                  </a:cubicBezTo>
                  <a:cubicBezTo>
                    <a:pt x="2337577" y="109638"/>
                    <a:pt x="2325587" y="102120"/>
                    <a:pt x="2314139" y="93788"/>
                  </a:cubicBezTo>
                  <a:cubicBezTo>
                    <a:pt x="2307571" y="88698"/>
                    <a:pt x="2302088" y="82348"/>
                    <a:pt x="2298011" y="75113"/>
                  </a:cubicBezTo>
                  <a:cubicBezTo>
                    <a:pt x="2294315" y="68226"/>
                    <a:pt x="2292447" y="60517"/>
                    <a:pt x="2292528" y="52703"/>
                  </a:cubicBezTo>
                  <a:cubicBezTo>
                    <a:pt x="2292427" y="38781"/>
                    <a:pt x="2298352" y="25490"/>
                    <a:pt x="2308776" y="16251"/>
                  </a:cubicBezTo>
                  <a:cubicBezTo>
                    <a:pt x="2320003" y="5889"/>
                    <a:pt x="2334885" y="375"/>
                    <a:pt x="2350150" y="913"/>
                  </a:cubicBezTo>
                  <a:cubicBezTo>
                    <a:pt x="2361638" y="1138"/>
                    <a:pt x="2372966" y="3746"/>
                    <a:pt x="2383369" y="8582"/>
                  </a:cubicBezTo>
                  <a:cubicBezTo>
                    <a:pt x="2386964" y="10475"/>
                    <a:pt x="2390861" y="11704"/>
                    <a:pt x="2394878" y="12218"/>
                  </a:cubicBezTo>
                  <a:cubicBezTo>
                    <a:pt x="2397147" y="12307"/>
                    <a:pt x="2399376" y="11502"/>
                    <a:pt x="2401064" y="9977"/>
                  </a:cubicBezTo>
                  <a:cubicBezTo>
                    <a:pt x="2403132" y="7357"/>
                    <a:pt x="2404458" y="4224"/>
                    <a:pt x="2404900" y="913"/>
                  </a:cubicBezTo>
                  <a:close/>
                  <a:moveTo>
                    <a:pt x="2121931" y="101058"/>
                  </a:moveTo>
                  <a:lnTo>
                    <a:pt x="2126912" y="101058"/>
                  </a:lnTo>
                  <a:lnTo>
                    <a:pt x="2130206" y="101058"/>
                  </a:lnTo>
                  <a:cubicBezTo>
                    <a:pt x="2149025" y="101058"/>
                    <a:pt x="2163204" y="96989"/>
                    <a:pt x="2172684" y="88859"/>
                  </a:cubicBezTo>
                  <a:cubicBezTo>
                    <a:pt x="2182003" y="81268"/>
                    <a:pt x="2187306" y="69800"/>
                    <a:pt x="2187045" y="57784"/>
                  </a:cubicBezTo>
                  <a:cubicBezTo>
                    <a:pt x="2187446" y="46659"/>
                    <a:pt x="2183269" y="35851"/>
                    <a:pt x="2175476" y="27903"/>
                  </a:cubicBezTo>
                  <a:cubicBezTo>
                    <a:pt x="2167322" y="20002"/>
                    <a:pt x="2156255" y="15819"/>
                    <a:pt x="2144908" y="16351"/>
                  </a:cubicBezTo>
                  <a:cubicBezTo>
                    <a:pt x="2137235" y="16606"/>
                    <a:pt x="2129603" y="17522"/>
                    <a:pt x="2122092" y="19090"/>
                  </a:cubicBezTo>
                  <a:lnTo>
                    <a:pt x="2122092" y="100959"/>
                  </a:lnTo>
                  <a:close/>
                  <a:moveTo>
                    <a:pt x="2261799" y="202249"/>
                  </a:moveTo>
                  <a:lnTo>
                    <a:pt x="2209097" y="202249"/>
                  </a:lnTo>
                  <a:lnTo>
                    <a:pt x="2142618" y="110321"/>
                  </a:lnTo>
                  <a:cubicBezTo>
                    <a:pt x="2137637" y="110321"/>
                    <a:pt x="2133701" y="110570"/>
                    <a:pt x="2130607" y="110570"/>
                  </a:cubicBezTo>
                  <a:lnTo>
                    <a:pt x="2126530" y="110570"/>
                  </a:lnTo>
                  <a:lnTo>
                    <a:pt x="2121991" y="110570"/>
                  </a:lnTo>
                  <a:lnTo>
                    <a:pt x="2121991" y="167738"/>
                  </a:lnTo>
                  <a:cubicBezTo>
                    <a:pt x="2121991" y="180138"/>
                    <a:pt x="2123377" y="187658"/>
                    <a:pt x="2126068" y="190845"/>
                  </a:cubicBezTo>
                  <a:cubicBezTo>
                    <a:pt x="2130347" y="195333"/>
                    <a:pt x="2136432" y="197672"/>
                    <a:pt x="2142618" y="197218"/>
                  </a:cubicBezTo>
                  <a:lnTo>
                    <a:pt x="2150330" y="197218"/>
                  </a:lnTo>
                  <a:lnTo>
                    <a:pt x="2150330" y="202598"/>
                  </a:lnTo>
                  <a:lnTo>
                    <a:pt x="2065855" y="202598"/>
                  </a:lnTo>
                  <a:lnTo>
                    <a:pt x="2065855" y="197218"/>
                  </a:lnTo>
                  <a:lnTo>
                    <a:pt x="2073287" y="197218"/>
                  </a:lnTo>
                  <a:cubicBezTo>
                    <a:pt x="2080216" y="197807"/>
                    <a:pt x="2086964" y="194730"/>
                    <a:pt x="2091061" y="189102"/>
                  </a:cubicBezTo>
                  <a:cubicBezTo>
                    <a:pt x="2093110" y="186065"/>
                    <a:pt x="2094195" y="179142"/>
                    <a:pt x="2094195" y="167738"/>
                  </a:cubicBezTo>
                  <a:lnTo>
                    <a:pt x="2094195" y="40255"/>
                  </a:lnTo>
                  <a:cubicBezTo>
                    <a:pt x="2094195" y="27855"/>
                    <a:pt x="2092749" y="20335"/>
                    <a:pt x="2090057" y="17198"/>
                  </a:cubicBezTo>
                  <a:cubicBezTo>
                    <a:pt x="2085679" y="12700"/>
                    <a:pt x="2079533" y="10365"/>
                    <a:pt x="2073287" y="10823"/>
                  </a:cubicBezTo>
                  <a:lnTo>
                    <a:pt x="2065855" y="10823"/>
                  </a:lnTo>
                  <a:lnTo>
                    <a:pt x="2065855" y="5395"/>
                  </a:lnTo>
                  <a:lnTo>
                    <a:pt x="2137637" y="5395"/>
                  </a:lnTo>
                  <a:cubicBezTo>
                    <a:pt x="2153182" y="4809"/>
                    <a:pt x="2168728" y="6351"/>
                    <a:pt x="2183851" y="9977"/>
                  </a:cubicBezTo>
                  <a:cubicBezTo>
                    <a:pt x="2193732" y="13000"/>
                    <a:pt x="2202510" y="18851"/>
                    <a:pt x="2209097" y="26809"/>
                  </a:cubicBezTo>
                  <a:cubicBezTo>
                    <a:pt x="2216006" y="34980"/>
                    <a:pt x="2219702" y="45394"/>
                    <a:pt x="2219461" y="56091"/>
                  </a:cubicBezTo>
                  <a:cubicBezTo>
                    <a:pt x="2219662" y="67698"/>
                    <a:pt x="2215444" y="78953"/>
                    <a:pt x="2207651" y="87563"/>
                  </a:cubicBezTo>
                  <a:cubicBezTo>
                    <a:pt x="2199738" y="96427"/>
                    <a:pt x="2187727" y="102750"/>
                    <a:pt x="2171058" y="106437"/>
                  </a:cubicBezTo>
                  <a:lnTo>
                    <a:pt x="2211688" y="162908"/>
                  </a:lnTo>
                  <a:cubicBezTo>
                    <a:pt x="2218075" y="172862"/>
                    <a:pt x="2226169" y="181612"/>
                    <a:pt x="2235609" y="188754"/>
                  </a:cubicBezTo>
                  <a:cubicBezTo>
                    <a:pt x="2243602" y="193395"/>
                    <a:pt x="2252540" y="196168"/>
                    <a:pt x="2261758" y="196871"/>
                  </a:cubicBezTo>
                  <a:lnTo>
                    <a:pt x="2261758" y="202249"/>
                  </a:lnTo>
                  <a:close/>
                  <a:moveTo>
                    <a:pt x="1926450" y="16251"/>
                  </a:moveTo>
                  <a:lnTo>
                    <a:pt x="1926450" y="93987"/>
                  </a:lnTo>
                  <a:lnTo>
                    <a:pt x="1969672" y="93987"/>
                  </a:lnTo>
                  <a:cubicBezTo>
                    <a:pt x="1980939" y="93987"/>
                    <a:pt x="1988410" y="92345"/>
                    <a:pt x="1992186" y="89007"/>
                  </a:cubicBezTo>
                  <a:cubicBezTo>
                    <a:pt x="1997167" y="84575"/>
                    <a:pt x="1999959" y="76708"/>
                    <a:pt x="2000601" y="65503"/>
                  </a:cubicBezTo>
                  <a:lnTo>
                    <a:pt x="2005944" y="65503"/>
                  </a:lnTo>
                  <a:lnTo>
                    <a:pt x="2005944" y="134024"/>
                  </a:lnTo>
                  <a:lnTo>
                    <a:pt x="2000601" y="134024"/>
                  </a:lnTo>
                  <a:cubicBezTo>
                    <a:pt x="2000039" y="127721"/>
                    <a:pt x="1998653" y="121510"/>
                    <a:pt x="1996524" y="115550"/>
                  </a:cubicBezTo>
                  <a:cubicBezTo>
                    <a:pt x="1994616" y="112044"/>
                    <a:pt x="1991624" y="109251"/>
                    <a:pt x="1988008" y="107582"/>
                  </a:cubicBezTo>
                  <a:cubicBezTo>
                    <a:pt x="1982164" y="105331"/>
                    <a:pt x="1975918" y="104345"/>
                    <a:pt x="1969672" y="104694"/>
                  </a:cubicBezTo>
                  <a:lnTo>
                    <a:pt x="1926450" y="104694"/>
                  </a:lnTo>
                  <a:lnTo>
                    <a:pt x="1926450" y="169433"/>
                  </a:lnTo>
                  <a:cubicBezTo>
                    <a:pt x="1926128" y="174750"/>
                    <a:pt x="1926510" y="180089"/>
                    <a:pt x="1927535" y="185318"/>
                  </a:cubicBezTo>
                  <a:cubicBezTo>
                    <a:pt x="1928378" y="187230"/>
                    <a:pt x="1929804" y="188819"/>
                    <a:pt x="1931631" y="189849"/>
                  </a:cubicBezTo>
                  <a:cubicBezTo>
                    <a:pt x="1935127" y="191208"/>
                    <a:pt x="1938882" y="191770"/>
                    <a:pt x="1942638" y="191493"/>
                  </a:cubicBezTo>
                  <a:lnTo>
                    <a:pt x="1976099" y="191493"/>
                  </a:lnTo>
                  <a:cubicBezTo>
                    <a:pt x="1984233" y="191831"/>
                    <a:pt x="1992387" y="191044"/>
                    <a:pt x="2000300" y="189152"/>
                  </a:cubicBezTo>
                  <a:cubicBezTo>
                    <a:pt x="2005803" y="187321"/>
                    <a:pt x="2010764" y="184198"/>
                    <a:pt x="2014801" y="180039"/>
                  </a:cubicBezTo>
                  <a:cubicBezTo>
                    <a:pt x="2022252" y="171927"/>
                    <a:pt x="2028479" y="162768"/>
                    <a:pt x="2033279" y="152848"/>
                  </a:cubicBezTo>
                  <a:lnTo>
                    <a:pt x="2039063" y="152848"/>
                  </a:lnTo>
                  <a:lnTo>
                    <a:pt x="2022132" y="202249"/>
                  </a:lnTo>
                  <a:lnTo>
                    <a:pt x="1870354" y="202249"/>
                  </a:lnTo>
                  <a:lnTo>
                    <a:pt x="1870354" y="196871"/>
                  </a:lnTo>
                  <a:lnTo>
                    <a:pt x="1877384" y="196871"/>
                  </a:lnTo>
                  <a:cubicBezTo>
                    <a:pt x="1881983" y="196861"/>
                    <a:pt x="1886502" y="195696"/>
                    <a:pt x="1890539" y="193485"/>
                  </a:cubicBezTo>
                  <a:cubicBezTo>
                    <a:pt x="1893512" y="192136"/>
                    <a:pt x="1895801" y="189640"/>
                    <a:pt x="1896906" y="186562"/>
                  </a:cubicBezTo>
                  <a:cubicBezTo>
                    <a:pt x="1898272" y="180318"/>
                    <a:pt x="1898814" y="173923"/>
                    <a:pt x="1898492" y="167539"/>
                  </a:cubicBezTo>
                  <a:lnTo>
                    <a:pt x="1898492" y="39757"/>
                  </a:lnTo>
                  <a:cubicBezTo>
                    <a:pt x="1898492" y="27257"/>
                    <a:pt x="1897247" y="19837"/>
                    <a:pt x="1894757" y="16700"/>
                  </a:cubicBezTo>
                  <a:cubicBezTo>
                    <a:pt x="1890077" y="12363"/>
                    <a:pt x="1883751" y="10241"/>
                    <a:pt x="1877384" y="10873"/>
                  </a:cubicBezTo>
                  <a:lnTo>
                    <a:pt x="1870354" y="10873"/>
                  </a:lnTo>
                  <a:lnTo>
                    <a:pt x="1870354" y="5395"/>
                  </a:lnTo>
                  <a:lnTo>
                    <a:pt x="2022132" y="5395"/>
                  </a:lnTo>
                  <a:lnTo>
                    <a:pt x="2024321" y="48470"/>
                  </a:lnTo>
                  <a:lnTo>
                    <a:pt x="2018597" y="48470"/>
                  </a:lnTo>
                  <a:cubicBezTo>
                    <a:pt x="2017552" y="41030"/>
                    <a:pt x="2015263" y="33825"/>
                    <a:pt x="2011809" y="27156"/>
                  </a:cubicBezTo>
                  <a:cubicBezTo>
                    <a:pt x="2009177" y="23148"/>
                    <a:pt x="2005362" y="20052"/>
                    <a:pt x="2000903" y="18293"/>
                  </a:cubicBezTo>
                  <a:cubicBezTo>
                    <a:pt x="1994235" y="16520"/>
                    <a:pt x="1987326" y="15799"/>
                    <a:pt x="1980437" y="16152"/>
                  </a:cubicBezTo>
                  <a:close/>
                  <a:moveTo>
                    <a:pt x="1845811" y="5395"/>
                  </a:moveTo>
                  <a:lnTo>
                    <a:pt x="1845811" y="10773"/>
                  </a:lnTo>
                  <a:cubicBezTo>
                    <a:pt x="1840007" y="11522"/>
                    <a:pt x="1834524" y="13827"/>
                    <a:pt x="1829924" y="17448"/>
                  </a:cubicBezTo>
                  <a:cubicBezTo>
                    <a:pt x="1823879" y="23642"/>
                    <a:pt x="1819240" y="31062"/>
                    <a:pt x="1816327" y="39209"/>
                  </a:cubicBezTo>
                  <a:lnTo>
                    <a:pt x="1747639" y="206831"/>
                  </a:lnTo>
                  <a:lnTo>
                    <a:pt x="1742256" y="206831"/>
                  </a:lnTo>
                  <a:lnTo>
                    <a:pt x="1668547" y="37117"/>
                  </a:lnTo>
                  <a:cubicBezTo>
                    <a:pt x="1666398" y="31554"/>
                    <a:pt x="1663706" y="26221"/>
                    <a:pt x="1660513" y="21182"/>
                  </a:cubicBezTo>
                  <a:cubicBezTo>
                    <a:pt x="1658123" y="18184"/>
                    <a:pt x="1655070" y="15783"/>
                    <a:pt x="1651615" y="14160"/>
                  </a:cubicBezTo>
                  <a:cubicBezTo>
                    <a:pt x="1647097" y="12202"/>
                    <a:pt x="1642276" y="11092"/>
                    <a:pt x="1637356" y="10873"/>
                  </a:cubicBezTo>
                  <a:lnTo>
                    <a:pt x="1637356" y="5395"/>
                  </a:lnTo>
                  <a:lnTo>
                    <a:pt x="1717753" y="5395"/>
                  </a:lnTo>
                  <a:lnTo>
                    <a:pt x="1717753" y="10773"/>
                  </a:lnTo>
                  <a:cubicBezTo>
                    <a:pt x="1711527" y="10809"/>
                    <a:pt x="1705422" y="12401"/>
                    <a:pt x="1699979" y="15405"/>
                  </a:cubicBezTo>
                  <a:cubicBezTo>
                    <a:pt x="1697368" y="17476"/>
                    <a:pt x="1695881" y="20644"/>
                    <a:pt x="1695942" y="23970"/>
                  </a:cubicBezTo>
                  <a:cubicBezTo>
                    <a:pt x="1696765" y="31867"/>
                    <a:pt x="1699055" y="39546"/>
                    <a:pt x="1702650" y="46629"/>
                  </a:cubicBezTo>
                  <a:lnTo>
                    <a:pt x="1752720" y="162013"/>
                  </a:lnTo>
                  <a:lnTo>
                    <a:pt x="1799195" y="48073"/>
                  </a:lnTo>
                  <a:cubicBezTo>
                    <a:pt x="1802690" y="40697"/>
                    <a:pt x="1804980" y="32815"/>
                    <a:pt x="1806004" y="24717"/>
                  </a:cubicBezTo>
                  <a:cubicBezTo>
                    <a:pt x="1805843" y="21526"/>
                    <a:pt x="1804297" y="18562"/>
                    <a:pt x="1801766" y="16600"/>
                  </a:cubicBezTo>
                  <a:cubicBezTo>
                    <a:pt x="1797629" y="13538"/>
                    <a:pt x="1792708" y="11674"/>
                    <a:pt x="1787587" y="11222"/>
                  </a:cubicBezTo>
                  <a:lnTo>
                    <a:pt x="1785096" y="10773"/>
                  </a:lnTo>
                  <a:lnTo>
                    <a:pt x="1785096" y="5395"/>
                  </a:lnTo>
                  <a:close/>
                  <a:moveTo>
                    <a:pt x="1612612" y="196871"/>
                  </a:moveTo>
                  <a:lnTo>
                    <a:pt x="1612612" y="202249"/>
                  </a:lnTo>
                  <a:lnTo>
                    <a:pt x="1527936" y="202249"/>
                  </a:lnTo>
                  <a:lnTo>
                    <a:pt x="1527936" y="196871"/>
                  </a:lnTo>
                  <a:lnTo>
                    <a:pt x="1534966" y="196871"/>
                  </a:lnTo>
                  <a:cubicBezTo>
                    <a:pt x="1541754" y="197518"/>
                    <a:pt x="1548442" y="194825"/>
                    <a:pt x="1552881" y="189650"/>
                  </a:cubicBezTo>
                  <a:cubicBezTo>
                    <a:pt x="1555170" y="186562"/>
                    <a:pt x="1556416" y="179093"/>
                    <a:pt x="1556416" y="167290"/>
                  </a:cubicBezTo>
                  <a:lnTo>
                    <a:pt x="1556416" y="40255"/>
                  </a:lnTo>
                  <a:cubicBezTo>
                    <a:pt x="1556797" y="33556"/>
                    <a:pt x="1556155" y="26843"/>
                    <a:pt x="1554528" y="20335"/>
                  </a:cubicBezTo>
                  <a:cubicBezTo>
                    <a:pt x="1553303" y="17650"/>
                    <a:pt x="1551234" y="15460"/>
                    <a:pt x="1548603" y="14110"/>
                  </a:cubicBezTo>
                  <a:cubicBezTo>
                    <a:pt x="1544506" y="11829"/>
                    <a:pt x="1539906" y="10630"/>
                    <a:pt x="1535207" y="10624"/>
                  </a:cubicBezTo>
                  <a:lnTo>
                    <a:pt x="1528177" y="10624"/>
                  </a:lnTo>
                  <a:lnTo>
                    <a:pt x="1528177" y="5395"/>
                  </a:lnTo>
                  <a:lnTo>
                    <a:pt x="1612853" y="5395"/>
                  </a:lnTo>
                  <a:lnTo>
                    <a:pt x="1612853" y="10773"/>
                  </a:lnTo>
                  <a:lnTo>
                    <a:pt x="1605743" y="10773"/>
                  </a:lnTo>
                  <a:cubicBezTo>
                    <a:pt x="1599075" y="10196"/>
                    <a:pt x="1592548" y="12825"/>
                    <a:pt x="1588149" y="17845"/>
                  </a:cubicBezTo>
                  <a:cubicBezTo>
                    <a:pt x="1585759" y="20982"/>
                    <a:pt x="1584474" y="28401"/>
                    <a:pt x="1584474" y="40205"/>
                  </a:cubicBezTo>
                  <a:lnTo>
                    <a:pt x="1584474" y="167390"/>
                  </a:lnTo>
                  <a:cubicBezTo>
                    <a:pt x="1584092" y="174087"/>
                    <a:pt x="1584735" y="180800"/>
                    <a:pt x="1586361" y="187309"/>
                  </a:cubicBezTo>
                  <a:cubicBezTo>
                    <a:pt x="1587627" y="190023"/>
                    <a:pt x="1589796" y="192220"/>
                    <a:pt x="1592487" y="193534"/>
                  </a:cubicBezTo>
                  <a:cubicBezTo>
                    <a:pt x="1596504" y="195875"/>
                    <a:pt x="1601083" y="197094"/>
                    <a:pt x="1605743" y="197070"/>
                  </a:cubicBezTo>
                  <a:close/>
                  <a:moveTo>
                    <a:pt x="1287305" y="5395"/>
                  </a:moveTo>
                  <a:lnTo>
                    <a:pt x="1340710" y="5395"/>
                  </a:lnTo>
                  <a:lnTo>
                    <a:pt x="1461035" y="153049"/>
                  </a:lnTo>
                  <a:lnTo>
                    <a:pt x="1461035" y="39508"/>
                  </a:lnTo>
                  <a:cubicBezTo>
                    <a:pt x="1461035" y="27456"/>
                    <a:pt x="1459689" y="19837"/>
                    <a:pt x="1456958" y="16849"/>
                  </a:cubicBezTo>
                  <a:cubicBezTo>
                    <a:pt x="1452459" y="12461"/>
                    <a:pt x="1446293" y="10241"/>
                    <a:pt x="1440027" y="10773"/>
                  </a:cubicBezTo>
                  <a:lnTo>
                    <a:pt x="1433158" y="10773"/>
                  </a:lnTo>
                  <a:lnTo>
                    <a:pt x="1433158" y="5395"/>
                  </a:lnTo>
                  <a:lnTo>
                    <a:pt x="1501686" y="5395"/>
                  </a:lnTo>
                  <a:lnTo>
                    <a:pt x="1501686" y="10773"/>
                  </a:lnTo>
                  <a:lnTo>
                    <a:pt x="1494716" y="10773"/>
                  </a:lnTo>
                  <a:cubicBezTo>
                    <a:pt x="1487928" y="10086"/>
                    <a:pt x="1481240" y="12925"/>
                    <a:pt x="1477022" y="18293"/>
                  </a:cubicBezTo>
                  <a:cubicBezTo>
                    <a:pt x="1474893" y="21432"/>
                    <a:pt x="1473849" y="28253"/>
                    <a:pt x="1473849" y="39508"/>
                  </a:cubicBezTo>
                  <a:lnTo>
                    <a:pt x="1473849" y="205387"/>
                  </a:lnTo>
                  <a:lnTo>
                    <a:pt x="1468567" y="205387"/>
                  </a:lnTo>
                  <a:lnTo>
                    <a:pt x="1339063" y="46878"/>
                  </a:lnTo>
                  <a:lnTo>
                    <a:pt x="1339063" y="168236"/>
                  </a:lnTo>
                  <a:cubicBezTo>
                    <a:pt x="1339063" y="180338"/>
                    <a:pt x="1340368" y="187857"/>
                    <a:pt x="1342999" y="190845"/>
                  </a:cubicBezTo>
                  <a:cubicBezTo>
                    <a:pt x="1347478" y="195246"/>
                    <a:pt x="1353664" y="197483"/>
                    <a:pt x="1359930" y="196971"/>
                  </a:cubicBezTo>
                  <a:lnTo>
                    <a:pt x="1366900" y="196971"/>
                  </a:lnTo>
                  <a:lnTo>
                    <a:pt x="1366900" y="202349"/>
                  </a:lnTo>
                  <a:lnTo>
                    <a:pt x="1298231" y="202349"/>
                  </a:lnTo>
                  <a:lnTo>
                    <a:pt x="1298231" y="196971"/>
                  </a:lnTo>
                  <a:lnTo>
                    <a:pt x="1305000" y="196971"/>
                  </a:lnTo>
                  <a:cubicBezTo>
                    <a:pt x="1311869" y="197662"/>
                    <a:pt x="1318597" y="194809"/>
                    <a:pt x="1322875" y="189401"/>
                  </a:cubicBezTo>
                  <a:cubicBezTo>
                    <a:pt x="1325024" y="186312"/>
                    <a:pt x="1326068" y="179441"/>
                    <a:pt x="1326068" y="168236"/>
                  </a:cubicBezTo>
                  <a:lnTo>
                    <a:pt x="1326068" y="31341"/>
                  </a:lnTo>
                  <a:cubicBezTo>
                    <a:pt x="1322192" y="26490"/>
                    <a:pt x="1317834" y="22054"/>
                    <a:pt x="1313074" y="18094"/>
                  </a:cubicBezTo>
                  <a:cubicBezTo>
                    <a:pt x="1305522" y="12909"/>
                    <a:pt x="1296464" y="10371"/>
                    <a:pt x="1287305" y="10873"/>
                  </a:cubicBezTo>
                  <a:lnTo>
                    <a:pt x="1287305" y="5395"/>
                  </a:lnTo>
                  <a:close/>
                  <a:moveTo>
                    <a:pt x="1203493" y="10773"/>
                  </a:moveTo>
                  <a:lnTo>
                    <a:pt x="1203493" y="5395"/>
                  </a:lnTo>
                  <a:lnTo>
                    <a:pt x="1273226" y="5395"/>
                  </a:lnTo>
                  <a:lnTo>
                    <a:pt x="1273226" y="10773"/>
                  </a:lnTo>
                  <a:lnTo>
                    <a:pt x="1265996" y="10773"/>
                  </a:lnTo>
                  <a:cubicBezTo>
                    <a:pt x="1258725" y="10510"/>
                    <a:pt x="1251897" y="14235"/>
                    <a:pt x="1248161" y="20484"/>
                  </a:cubicBezTo>
                  <a:cubicBezTo>
                    <a:pt x="1246132" y="23522"/>
                    <a:pt x="1245068" y="30444"/>
                    <a:pt x="1245068" y="41400"/>
                  </a:cubicBezTo>
                  <a:lnTo>
                    <a:pt x="1245068" y="121078"/>
                  </a:lnTo>
                  <a:cubicBezTo>
                    <a:pt x="1245691" y="136599"/>
                    <a:pt x="1243722" y="152111"/>
                    <a:pt x="1239244" y="166991"/>
                  </a:cubicBezTo>
                  <a:cubicBezTo>
                    <a:pt x="1234785" y="178575"/>
                    <a:pt x="1226691" y="188411"/>
                    <a:pt x="1216187" y="195028"/>
                  </a:cubicBezTo>
                  <a:cubicBezTo>
                    <a:pt x="1204638" y="202847"/>
                    <a:pt x="1189053" y="206731"/>
                    <a:pt x="1169330" y="206731"/>
                  </a:cubicBezTo>
                  <a:cubicBezTo>
                    <a:pt x="1147860" y="206731"/>
                    <a:pt x="1131571" y="203012"/>
                    <a:pt x="1120404" y="195576"/>
                  </a:cubicBezTo>
                  <a:cubicBezTo>
                    <a:pt x="1109519" y="188415"/>
                    <a:pt x="1101224" y="177937"/>
                    <a:pt x="1096745" y="165698"/>
                  </a:cubicBezTo>
                  <a:cubicBezTo>
                    <a:pt x="1093672" y="157081"/>
                    <a:pt x="1092065" y="140798"/>
                    <a:pt x="1092065" y="117193"/>
                  </a:cubicBezTo>
                  <a:lnTo>
                    <a:pt x="1092065" y="40255"/>
                  </a:lnTo>
                  <a:cubicBezTo>
                    <a:pt x="1092065" y="28153"/>
                    <a:pt x="1090418" y="20335"/>
                    <a:pt x="1087084" y="16500"/>
                  </a:cubicBezTo>
                  <a:cubicBezTo>
                    <a:pt x="1082786" y="12357"/>
                    <a:pt x="1076902" y="10285"/>
                    <a:pt x="1070957" y="10823"/>
                  </a:cubicBezTo>
                  <a:lnTo>
                    <a:pt x="1063485" y="10823"/>
                  </a:lnTo>
                  <a:lnTo>
                    <a:pt x="1063485" y="5395"/>
                  </a:lnTo>
                  <a:lnTo>
                    <a:pt x="1148542" y="5395"/>
                  </a:lnTo>
                  <a:lnTo>
                    <a:pt x="1148542" y="10773"/>
                  </a:lnTo>
                  <a:lnTo>
                    <a:pt x="1141031" y="10773"/>
                  </a:lnTo>
                  <a:cubicBezTo>
                    <a:pt x="1134283" y="10132"/>
                    <a:pt x="1127675" y="13034"/>
                    <a:pt x="1123598" y="18443"/>
                  </a:cubicBezTo>
                  <a:cubicBezTo>
                    <a:pt x="1121147" y="21930"/>
                    <a:pt x="1119962" y="29249"/>
                    <a:pt x="1119962" y="40205"/>
                  </a:cubicBezTo>
                  <a:lnTo>
                    <a:pt x="1119962" y="126058"/>
                  </a:lnTo>
                  <a:cubicBezTo>
                    <a:pt x="1120043" y="134842"/>
                    <a:pt x="1120746" y="143611"/>
                    <a:pt x="1122051" y="152302"/>
                  </a:cubicBezTo>
                  <a:cubicBezTo>
                    <a:pt x="1122895" y="160452"/>
                    <a:pt x="1125506" y="168326"/>
                    <a:pt x="1129723" y="175358"/>
                  </a:cubicBezTo>
                  <a:cubicBezTo>
                    <a:pt x="1133740" y="181214"/>
                    <a:pt x="1139223" y="185921"/>
                    <a:pt x="1145610" y="189003"/>
                  </a:cubicBezTo>
                  <a:cubicBezTo>
                    <a:pt x="1153523" y="192837"/>
                    <a:pt x="1162260" y="194680"/>
                    <a:pt x="1171057" y="194381"/>
                  </a:cubicBezTo>
                  <a:cubicBezTo>
                    <a:pt x="1183108" y="194566"/>
                    <a:pt x="1195018" y="191666"/>
                    <a:pt x="1205622" y="185965"/>
                  </a:cubicBezTo>
                  <a:cubicBezTo>
                    <a:pt x="1214660" y="181399"/>
                    <a:pt x="1221891" y="173923"/>
                    <a:pt x="1226148" y="164750"/>
                  </a:cubicBezTo>
                  <a:cubicBezTo>
                    <a:pt x="1229884" y="155936"/>
                    <a:pt x="1231772" y="141147"/>
                    <a:pt x="1231772" y="120231"/>
                  </a:cubicBezTo>
                  <a:lnTo>
                    <a:pt x="1231772" y="40255"/>
                  </a:lnTo>
                  <a:cubicBezTo>
                    <a:pt x="1231772" y="27954"/>
                    <a:pt x="1230386" y="20335"/>
                    <a:pt x="1227695" y="17198"/>
                  </a:cubicBezTo>
                  <a:cubicBezTo>
                    <a:pt x="1223296" y="12710"/>
                    <a:pt x="1217131" y="10381"/>
                    <a:pt x="1210864" y="10823"/>
                  </a:cubicBezTo>
                  <a:close/>
                  <a:moveTo>
                    <a:pt x="694355" y="5395"/>
                  </a:moveTo>
                  <a:lnTo>
                    <a:pt x="748000" y="5395"/>
                  </a:lnTo>
                  <a:lnTo>
                    <a:pt x="868386" y="153049"/>
                  </a:lnTo>
                  <a:lnTo>
                    <a:pt x="868386" y="39508"/>
                  </a:lnTo>
                  <a:cubicBezTo>
                    <a:pt x="868386" y="27456"/>
                    <a:pt x="866980" y="19837"/>
                    <a:pt x="864349" y="16849"/>
                  </a:cubicBezTo>
                  <a:cubicBezTo>
                    <a:pt x="859810" y="12461"/>
                    <a:pt x="853604" y="10247"/>
                    <a:pt x="847317" y="10773"/>
                  </a:cubicBezTo>
                  <a:lnTo>
                    <a:pt x="840489" y="10773"/>
                  </a:lnTo>
                  <a:lnTo>
                    <a:pt x="840489" y="5395"/>
                  </a:lnTo>
                  <a:lnTo>
                    <a:pt x="909036" y="5395"/>
                  </a:lnTo>
                  <a:lnTo>
                    <a:pt x="909036" y="10773"/>
                  </a:lnTo>
                  <a:lnTo>
                    <a:pt x="902047" y="10773"/>
                  </a:lnTo>
                  <a:cubicBezTo>
                    <a:pt x="895259" y="10086"/>
                    <a:pt x="888591" y="12925"/>
                    <a:pt x="884373" y="18293"/>
                  </a:cubicBezTo>
                  <a:cubicBezTo>
                    <a:pt x="882184" y="21432"/>
                    <a:pt x="881179" y="28253"/>
                    <a:pt x="881179" y="39508"/>
                  </a:cubicBezTo>
                  <a:lnTo>
                    <a:pt x="881179" y="205387"/>
                  </a:lnTo>
                  <a:lnTo>
                    <a:pt x="875958" y="205387"/>
                  </a:lnTo>
                  <a:lnTo>
                    <a:pt x="746152" y="46878"/>
                  </a:lnTo>
                  <a:lnTo>
                    <a:pt x="746152" y="168236"/>
                  </a:lnTo>
                  <a:cubicBezTo>
                    <a:pt x="746152" y="180338"/>
                    <a:pt x="747458" y="187857"/>
                    <a:pt x="750049" y="190845"/>
                  </a:cubicBezTo>
                  <a:cubicBezTo>
                    <a:pt x="754568" y="195256"/>
                    <a:pt x="760774" y="197494"/>
                    <a:pt x="767080" y="196971"/>
                  </a:cubicBezTo>
                  <a:lnTo>
                    <a:pt x="773989" y="196971"/>
                  </a:lnTo>
                  <a:lnTo>
                    <a:pt x="773989" y="202349"/>
                  </a:lnTo>
                  <a:lnTo>
                    <a:pt x="705220" y="202349"/>
                  </a:lnTo>
                  <a:lnTo>
                    <a:pt x="705220" y="196971"/>
                  </a:lnTo>
                  <a:lnTo>
                    <a:pt x="712029" y="196971"/>
                  </a:lnTo>
                  <a:cubicBezTo>
                    <a:pt x="718918" y="197658"/>
                    <a:pt x="725666" y="194809"/>
                    <a:pt x="729964" y="189401"/>
                  </a:cubicBezTo>
                  <a:cubicBezTo>
                    <a:pt x="732053" y="186312"/>
                    <a:pt x="733098" y="179441"/>
                    <a:pt x="733098" y="168236"/>
                  </a:cubicBezTo>
                  <a:lnTo>
                    <a:pt x="733098" y="31341"/>
                  </a:lnTo>
                  <a:cubicBezTo>
                    <a:pt x="729241" y="26490"/>
                    <a:pt x="724883" y="22054"/>
                    <a:pt x="720103" y="18094"/>
                  </a:cubicBezTo>
                  <a:cubicBezTo>
                    <a:pt x="716106" y="15500"/>
                    <a:pt x="711748" y="13502"/>
                    <a:pt x="707148" y="12168"/>
                  </a:cubicBezTo>
                  <a:cubicBezTo>
                    <a:pt x="702971" y="11162"/>
                    <a:pt x="698653" y="10728"/>
                    <a:pt x="694355" y="10873"/>
                  </a:cubicBezTo>
                  <a:lnTo>
                    <a:pt x="694355" y="5395"/>
                  </a:lnTo>
                  <a:close/>
                  <a:moveTo>
                    <a:pt x="600661" y="125560"/>
                  </a:moveTo>
                  <a:lnTo>
                    <a:pt x="567241" y="45882"/>
                  </a:lnTo>
                  <a:lnTo>
                    <a:pt x="532977" y="125560"/>
                  </a:lnTo>
                  <a:close/>
                  <a:moveTo>
                    <a:pt x="604698" y="136316"/>
                  </a:moveTo>
                  <a:lnTo>
                    <a:pt x="528498" y="136316"/>
                  </a:lnTo>
                  <a:lnTo>
                    <a:pt x="515142" y="167390"/>
                  </a:lnTo>
                  <a:cubicBezTo>
                    <a:pt x="512451" y="172748"/>
                    <a:pt x="510764" y="178555"/>
                    <a:pt x="510161" y="184521"/>
                  </a:cubicBezTo>
                  <a:cubicBezTo>
                    <a:pt x="510262" y="187692"/>
                    <a:pt x="511848" y="190632"/>
                    <a:pt x="514459" y="192439"/>
                  </a:cubicBezTo>
                  <a:cubicBezTo>
                    <a:pt x="520143" y="195461"/>
                    <a:pt x="526490" y="196989"/>
                    <a:pt x="532937" y="196871"/>
                  </a:cubicBezTo>
                  <a:lnTo>
                    <a:pt x="532937" y="202249"/>
                  </a:lnTo>
                  <a:lnTo>
                    <a:pt x="471017" y="202249"/>
                  </a:lnTo>
                  <a:lnTo>
                    <a:pt x="471017" y="196871"/>
                  </a:lnTo>
                  <a:cubicBezTo>
                    <a:pt x="476741" y="196343"/>
                    <a:pt x="482244" y="194391"/>
                    <a:pt x="487004" y="191194"/>
                  </a:cubicBezTo>
                  <a:cubicBezTo>
                    <a:pt x="491985" y="186562"/>
                    <a:pt x="497367" y="177101"/>
                    <a:pt x="503393" y="162908"/>
                  </a:cubicBezTo>
                  <a:lnTo>
                    <a:pt x="572623" y="913"/>
                  </a:lnTo>
                  <a:lnTo>
                    <a:pt x="577604" y="913"/>
                  </a:lnTo>
                  <a:lnTo>
                    <a:pt x="646233" y="164750"/>
                  </a:lnTo>
                  <a:cubicBezTo>
                    <a:pt x="651776" y="177947"/>
                    <a:pt x="656757" y="186513"/>
                    <a:pt x="661175" y="190397"/>
                  </a:cubicBezTo>
                  <a:cubicBezTo>
                    <a:pt x="666538" y="194616"/>
                    <a:pt x="673146" y="196945"/>
                    <a:pt x="679954" y="197020"/>
                  </a:cubicBezTo>
                  <a:lnTo>
                    <a:pt x="679954" y="202399"/>
                  </a:lnTo>
                  <a:lnTo>
                    <a:pt x="602409" y="202399"/>
                  </a:lnTo>
                  <a:lnTo>
                    <a:pt x="602409" y="197020"/>
                  </a:lnTo>
                  <a:cubicBezTo>
                    <a:pt x="607972" y="197214"/>
                    <a:pt x="613475" y="195851"/>
                    <a:pt x="618295" y="193086"/>
                  </a:cubicBezTo>
                  <a:cubicBezTo>
                    <a:pt x="620926" y="191194"/>
                    <a:pt x="622473" y="188152"/>
                    <a:pt x="622433" y="184919"/>
                  </a:cubicBezTo>
                  <a:cubicBezTo>
                    <a:pt x="621690" y="177907"/>
                    <a:pt x="619721" y="171079"/>
                    <a:pt x="616608" y="164750"/>
                  </a:cubicBezTo>
                  <a:lnTo>
                    <a:pt x="604698" y="136466"/>
                  </a:lnTo>
                  <a:close/>
                  <a:moveTo>
                    <a:pt x="234985" y="5395"/>
                  </a:moveTo>
                  <a:lnTo>
                    <a:pt x="288430" y="5395"/>
                  </a:lnTo>
                  <a:lnTo>
                    <a:pt x="408755" y="153049"/>
                  </a:lnTo>
                  <a:lnTo>
                    <a:pt x="408755" y="39508"/>
                  </a:lnTo>
                  <a:cubicBezTo>
                    <a:pt x="408755" y="27456"/>
                    <a:pt x="407369" y="19837"/>
                    <a:pt x="404718" y="16849"/>
                  </a:cubicBezTo>
                  <a:cubicBezTo>
                    <a:pt x="400199" y="12451"/>
                    <a:pt x="393973" y="10230"/>
                    <a:pt x="387687" y="10773"/>
                  </a:cubicBezTo>
                  <a:lnTo>
                    <a:pt x="380858" y="10773"/>
                  </a:lnTo>
                  <a:lnTo>
                    <a:pt x="380858" y="5395"/>
                  </a:lnTo>
                  <a:lnTo>
                    <a:pt x="449647" y="5395"/>
                  </a:lnTo>
                  <a:lnTo>
                    <a:pt x="449647" y="10773"/>
                  </a:lnTo>
                  <a:lnTo>
                    <a:pt x="442637" y="10773"/>
                  </a:lnTo>
                  <a:cubicBezTo>
                    <a:pt x="435829" y="10086"/>
                    <a:pt x="429161" y="12925"/>
                    <a:pt x="424943" y="18293"/>
                  </a:cubicBezTo>
                  <a:cubicBezTo>
                    <a:pt x="422814" y="21432"/>
                    <a:pt x="421750" y="28253"/>
                    <a:pt x="421750" y="39508"/>
                  </a:cubicBezTo>
                  <a:lnTo>
                    <a:pt x="421750" y="205387"/>
                  </a:lnTo>
                  <a:lnTo>
                    <a:pt x="416488" y="205387"/>
                  </a:lnTo>
                  <a:lnTo>
                    <a:pt x="286723" y="46878"/>
                  </a:lnTo>
                  <a:lnTo>
                    <a:pt x="286723" y="168236"/>
                  </a:lnTo>
                  <a:cubicBezTo>
                    <a:pt x="286723" y="180338"/>
                    <a:pt x="288028" y="187857"/>
                    <a:pt x="290619" y="190845"/>
                  </a:cubicBezTo>
                  <a:cubicBezTo>
                    <a:pt x="295138" y="195246"/>
                    <a:pt x="301364" y="197477"/>
                    <a:pt x="307651" y="196971"/>
                  </a:cubicBezTo>
                  <a:lnTo>
                    <a:pt x="314680" y="196971"/>
                  </a:lnTo>
                  <a:lnTo>
                    <a:pt x="314680" y="202349"/>
                  </a:lnTo>
                  <a:lnTo>
                    <a:pt x="246092" y="202349"/>
                  </a:lnTo>
                  <a:lnTo>
                    <a:pt x="246092" y="196971"/>
                  </a:lnTo>
                  <a:lnTo>
                    <a:pt x="252921" y="196971"/>
                  </a:lnTo>
                  <a:cubicBezTo>
                    <a:pt x="259769" y="197702"/>
                    <a:pt x="266518" y="194839"/>
                    <a:pt x="270736" y="189401"/>
                  </a:cubicBezTo>
                  <a:cubicBezTo>
                    <a:pt x="272884" y="186312"/>
                    <a:pt x="273929" y="179441"/>
                    <a:pt x="273929" y="168236"/>
                  </a:cubicBezTo>
                  <a:lnTo>
                    <a:pt x="273929" y="31341"/>
                  </a:lnTo>
                  <a:cubicBezTo>
                    <a:pt x="270073" y="26506"/>
                    <a:pt x="265735" y="22068"/>
                    <a:pt x="260975" y="18094"/>
                  </a:cubicBezTo>
                  <a:cubicBezTo>
                    <a:pt x="256958" y="15510"/>
                    <a:pt x="252579" y="13512"/>
                    <a:pt x="247980" y="12168"/>
                  </a:cubicBezTo>
                  <a:cubicBezTo>
                    <a:pt x="243802" y="11158"/>
                    <a:pt x="239484" y="10724"/>
                    <a:pt x="235186" y="10873"/>
                  </a:cubicBezTo>
                  <a:lnTo>
                    <a:pt x="235186" y="5395"/>
                  </a:lnTo>
                  <a:close/>
                  <a:moveTo>
                    <a:pt x="216809" y="196871"/>
                  </a:moveTo>
                  <a:lnTo>
                    <a:pt x="216809" y="202249"/>
                  </a:lnTo>
                  <a:lnTo>
                    <a:pt x="132635" y="202249"/>
                  </a:lnTo>
                  <a:lnTo>
                    <a:pt x="132635" y="196871"/>
                  </a:lnTo>
                  <a:lnTo>
                    <a:pt x="139605" y="196871"/>
                  </a:lnTo>
                  <a:cubicBezTo>
                    <a:pt x="146313" y="197443"/>
                    <a:pt x="152880" y="194754"/>
                    <a:pt x="157279" y="189650"/>
                  </a:cubicBezTo>
                  <a:cubicBezTo>
                    <a:pt x="159629" y="186562"/>
                    <a:pt x="160814" y="179093"/>
                    <a:pt x="160814" y="167290"/>
                  </a:cubicBezTo>
                  <a:lnTo>
                    <a:pt x="160814" y="40255"/>
                  </a:lnTo>
                  <a:cubicBezTo>
                    <a:pt x="161215" y="33556"/>
                    <a:pt x="160573" y="26839"/>
                    <a:pt x="158926" y="20335"/>
                  </a:cubicBezTo>
                  <a:cubicBezTo>
                    <a:pt x="157701" y="17640"/>
                    <a:pt x="155592" y="15445"/>
                    <a:pt x="152941" y="14110"/>
                  </a:cubicBezTo>
                  <a:cubicBezTo>
                    <a:pt x="148884" y="11819"/>
                    <a:pt x="144284" y="10620"/>
                    <a:pt x="139605" y="10624"/>
                  </a:cubicBezTo>
                  <a:lnTo>
                    <a:pt x="132635" y="10624"/>
                  </a:lnTo>
                  <a:lnTo>
                    <a:pt x="132635" y="5395"/>
                  </a:lnTo>
                  <a:lnTo>
                    <a:pt x="217010" y="5395"/>
                  </a:lnTo>
                  <a:lnTo>
                    <a:pt x="217010" y="10773"/>
                  </a:lnTo>
                  <a:lnTo>
                    <a:pt x="210081" y="10773"/>
                  </a:lnTo>
                  <a:cubicBezTo>
                    <a:pt x="203433" y="10216"/>
                    <a:pt x="196905" y="12835"/>
                    <a:pt x="192487" y="17845"/>
                  </a:cubicBezTo>
                  <a:cubicBezTo>
                    <a:pt x="190057" y="20982"/>
                    <a:pt x="188852" y="28401"/>
                    <a:pt x="188852" y="40205"/>
                  </a:cubicBezTo>
                  <a:lnTo>
                    <a:pt x="188852" y="167390"/>
                  </a:lnTo>
                  <a:cubicBezTo>
                    <a:pt x="188470" y="174087"/>
                    <a:pt x="189093" y="180806"/>
                    <a:pt x="190759" y="187309"/>
                  </a:cubicBezTo>
                  <a:cubicBezTo>
                    <a:pt x="192005" y="190019"/>
                    <a:pt x="194154" y="192220"/>
                    <a:pt x="196825" y="193534"/>
                  </a:cubicBezTo>
                  <a:cubicBezTo>
                    <a:pt x="200862" y="195869"/>
                    <a:pt x="205421" y="197090"/>
                    <a:pt x="210081" y="197070"/>
                  </a:cubicBezTo>
                  <a:close/>
                  <a:moveTo>
                    <a:pt x="24300" y="10873"/>
                  </a:moveTo>
                  <a:lnTo>
                    <a:pt x="24300" y="5395"/>
                  </a:lnTo>
                  <a:lnTo>
                    <a:pt x="108614" y="5395"/>
                  </a:lnTo>
                  <a:lnTo>
                    <a:pt x="108614" y="10773"/>
                  </a:lnTo>
                  <a:lnTo>
                    <a:pt x="101505" y="10773"/>
                  </a:lnTo>
                  <a:cubicBezTo>
                    <a:pt x="94857" y="10196"/>
                    <a:pt x="88349" y="12825"/>
                    <a:pt x="83971" y="17845"/>
                  </a:cubicBezTo>
                  <a:cubicBezTo>
                    <a:pt x="81621" y="20982"/>
                    <a:pt x="80436" y="28401"/>
                    <a:pt x="80436" y="40205"/>
                  </a:cubicBezTo>
                  <a:lnTo>
                    <a:pt x="80436" y="136466"/>
                  </a:lnTo>
                  <a:cubicBezTo>
                    <a:pt x="80798" y="148661"/>
                    <a:pt x="79111" y="160832"/>
                    <a:pt x="75455" y="172469"/>
                  </a:cubicBezTo>
                  <a:cubicBezTo>
                    <a:pt x="72121" y="181822"/>
                    <a:pt x="66337" y="190114"/>
                    <a:pt x="58705" y="196473"/>
                  </a:cubicBezTo>
                  <a:cubicBezTo>
                    <a:pt x="50711" y="203335"/>
                    <a:pt x="40468" y="206990"/>
                    <a:pt x="29924" y="206731"/>
                  </a:cubicBezTo>
                  <a:cubicBezTo>
                    <a:pt x="22171" y="207144"/>
                    <a:pt x="14539" y="204759"/>
                    <a:pt x="8414" y="200008"/>
                  </a:cubicBezTo>
                  <a:cubicBezTo>
                    <a:pt x="3754" y="196252"/>
                    <a:pt x="1002" y="190642"/>
                    <a:pt x="882" y="184670"/>
                  </a:cubicBezTo>
                  <a:cubicBezTo>
                    <a:pt x="581" y="180756"/>
                    <a:pt x="1906" y="176887"/>
                    <a:pt x="4517" y="173963"/>
                  </a:cubicBezTo>
                  <a:cubicBezTo>
                    <a:pt x="7510" y="171025"/>
                    <a:pt x="11547" y="169397"/>
                    <a:pt x="15724" y="169433"/>
                  </a:cubicBezTo>
                  <a:cubicBezTo>
                    <a:pt x="18777" y="169407"/>
                    <a:pt x="21729" y="170483"/>
                    <a:pt x="24039" y="172469"/>
                  </a:cubicBezTo>
                  <a:cubicBezTo>
                    <a:pt x="28197" y="177236"/>
                    <a:pt x="31370" y="182768"/>
                    <a:pt x="33419" y="188754"/>
                  </a:cubicBezTo>
                  <a:cubicBezTo>
                    <a:pt x="35648" y="193734"/>
                    <a:pt x="38400" y="196572"/>
                    <a:pt x="41975" y="196572"/>
                  </a:cubicBezTo>
                  <a:cubicBezTo>
                    <a:pt x="45108" y="196252"/>
                    <a:pt x="47879" y="194381"/>
                    <a:pt x="49345" y="191592"/>
                  </a:cubicBezTo>
                  <a:cubicBezTo>
                    <a:pt x="52057" y="186349"/>
                    <a:pt x="53242" y="180443"/>
                    <a:pt x="52740" y="174561"/>
                  </a:cubicBezTo>
                  <a:lnTo>
                    <a:pt x="52740" y="40255"/>
                  </a:lnTo>
                  <a:cubicBezTo>
                    <a:pt x="53121" y="33556"/>
                    <a:pt x="52499" y="26839"/>
                    <a:pt x="50852" y="20335"/>
                  </a:cubicBezTo>
                  <a:cubicBezTo>
                    <a:pt x="49607" y="17616"/>
                    <a:pt x="47458" y="15409"/>
                    <a:pt x="44766" y="14110"/>
                  </a:cubicBezTo>
                  <a:cubicBezTo>
                    <a:pt x="40729" y="11809"/>
                    <a:pt x="36170" y="10610"/>
                    <a:pt x="31511" y="10624"/>
                  </a:cubicBezTo>
                  <a:close/>
                </a:path>
              </a:pathLst>
            </a:custGeom>
            <a:solidFill>
              <a:srgbClr val="150707"/>
            </a:solidFill>
            <a:ln w="20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27" name="任意多边形: 形状 1026">
              <a:extLst>
                <a:ext uri="{FF2B5EF4-FFF2-40B4-BE49-F238E27FC236}">
                  <a16:creationId xmlns:a16="http://schemas.microsoft.com/office/drawing/2014/main" id="{F6F4FD12-24B4-3D58-0A61-8DCE569D5A7C}"/>
                </a:ext>
              </a:extLst>
            </p:cNvPr>
            <p:cNvSpPr/>
            <p:nvPr/>
          </p:nvSpPr>
          <p:spPr>
            <a:xfrm>
              <a:off x="3162257" y="2620396"/>
              <a:ext cx="1791974" cy="1785178"/>
            </a:xfrm>
            <a:custGeom>
              <a:avLst/>
              <a:gdLst>
                <a:gd name="connsiteX0" fmla="*/ 896827 w 1791974"/>
                <a:gd name="connsiteY0" fmla="*/ 326111 h 1785178"/>
                <a:gd name="connsiteX1" fmla="*/ 1464483 w 1791974"/>
                <a:gd name="connsiteY1" fmla="*/ 893267 h 1785178"/>
                <a:gd name="connsiteX2" fmla="*/ 897225 w 1791974"/>
                <a:gd name="connsiteY2" fmla="*/ 1460822 h 1785178"/>
                <a:gd name="connsiteX3" fmla="*/ 329568 w 1791974"/>
                <a:gd name="connsiteY3" fmla="*/ 893665 h 1785178"/>
                <a:gd name="connsiteX4" fmla="*/ 329568 w 1791974"/>
                <a:gd name="connsiteY4" fmla="*/ 893466 h 1785178"/>
                <a:gd name="connsiteX5" fmla="*/ 896827 w 1791974"/>
                <a:gd name="connsiteY5" fmla="*/ 326111 h 1785178"/>
                <a:gd name="connsiteX6" fmla="*/ 896827 w 1791974"/>
                <a:gd name="connsiteY6" fmla="*/ 40815 h 1785178"/>
                <a:gd name="connsiteX7" fmla="*/ 44073 w 1791974"/>
                <a:gd name="connsiteY7" fmla="*/ 893516 h 1785178"/>
                <a:gd name="connsiteX8" fmla="*/ 896926 w 1791974"/>
                <a:gd name="connsiteY8" fmla="*/ 1746117 h 1785178"/>
                <a:gd name="connsiteX9" fmla="*/ 1749681 w 1791974"/>
                <a:gd name="connsiteY9" fmla="*/ 893466 h 1785178"/>
                <a:gd name="connsiteX10" fmla="*/ 896827 w 1791974"/>
                <a:gd name="connsiteY10" fmla="*/ 40716 h 1785178"/>
                <a:gd name="connsiteX11" fmla="*/ 896827 w 1791974"/>
                <a:gd name="connsiteY11" fmla="*/ 21344 h 1785178"/>
                <a:gd name="connsiteX12" fmla="*/ 24548 w 1791974"/>
                <a:gd name="connsiteY12" fmla="*/ 893466 h 1785178"/>
                <a:gd name="connsiteX13" fmla="*/ 896827 w 1791974"/>
                <a:gd name="connsiteY13" fmla="*/ 1765587 h 1785178"/>
                <a:gd name="connsiteX14" fmla="*/ 1769007 w 1791974"/>
                <a:gd name="connsiteY14" fmla="*/ 893466 h 1785178"/>
                <a:gd name="connsiteX15" fmla="*/ 896827 w 1791974"/>
                <a:gd name="connsiteY15" fmla="*/ 21344 h 1785178"/>
                <a:gd name="connsiteX16" fmla="*/ 429185 w 1791974"/>
                <a:gd name="connsiteY16" fmla="*/ 518782 h 1785178"/>
                <a:gd name="connsiteX17" fmla="*/ 428486 w 1791974"/>
                <a:gd name="connsiteY17" fmla="*/ 498861 h 1785178"/>
                <a:gd name="connsiteX18" fmla="*/ 411802 w 1791974"/>
                <a:gd name="connsiteY18" fmla="*/ 510665 h 1785178"/>
                <a:gd name="connsiteX19" fmla="*/ 408215 w 1791974"/>
                <a:gd name="connsiteY19" fmla="*/ 518085 h 1785178"/>
                <a:gd name="connsiteX20" fmla="*/ 400446 w 1791974"/>
                <a:gd name="connsiteY20" fmla="*/ 528593 h 1785178"/>
                <a:gd name="connsiteX21" fmla="*/ 394318 w 1791974"/>
                <a:gd name="connsiteY21" fmla="*/ 539947 h 1785178"/>
                <a:gd name="connsiteX22" fmla="*/ 377634 w 1791974"/>
                <a:gd name="connsiteY22" fmla="*/ 562654 h 1785178"/>
                <a:gd name="connsiteX23" fmla="*/ 372304 w 1791974"/>
                <a:gd name="connsiteY23" fmla="*/ 571120 h 1785178"/>
                <a:gd name="connsiteX24" fmla="*/ 371258 w 1791974"/>
                <a:gd name="connsiteY24" fmla="*/ 572614 h 1785178"/>
                <a:gd name="connsiteX25" fmla="*/ 369763 w 1791974"/>
                <a:gd name="connsiteY25" fmla="*/ 580233 h 1785178"/>
                <a:gd name="connsiteX26" fmla="*/ 371308 w 1791974"/>
                <a:gd name="connsiteY26" fmla="*/ 582424 h 1785178"/>
                <a:gd name="connsiteX27" fmla="*/ 372752 w 1791974"/>
                <a:gd name="connsiteY27" fmla="*/ 583470 h 1785178"/>
                <a:gd name="connsiteX28" fmla="*/ 393473 w 1791974"/>
                <a:gd name="connsiteY28" fmla="*/ 578739 h 1785178"/>
                <a:gd name="connsiteX29" fmla="*/ 393921 w 1791974"/>
                <a:gd name="connsiteY29" fmla="*/ 577992 h 1785178"/>
                <a:gd name="connsiteX30" fmla="*/ 394718 w 1791974"/>
                <a:gd name="connsiteY30" fmla="*/ 571967 h 1785178"/>
                <a:gd name="connsiteX31" fmla="*/ 395762 w 1791974"/>
                <a:gd name="connsiteY31" fmla="*/ 570423 h 1785178"/>
                <a:gd name="connsiteX32" fmla="*/ 406124 w 1791974"/>
                <a:gd name="connsiteY32" fmla="*/ 553343 h 1785178"/>
                <a:gd name="connsiteX33" fmla="*/ 415686 w 1791974"/>
                <a:gd name="connsiteY33" fmla="*/ 542238 h 1785178"/>
                <a:gd name="connsiteX34" fmla="*/ 416733 w 1791974"/>
                <a:gd name="connsiteY34" fmla="*/ 540792 h 1785178"/>
                <a:gd name="connsiteX35" fmla="*/ 417231 w 1791974"/>
                <a:gd name="connsiteY35" fmla="*/ 536760 h 1785178"/>
                <a:gd name="connsiteX36" fmla="*/ 418277 w 1791974"/>
                <a:gd name="connsiteY36" fmla="*/ 535216 h 1785178"/>
                <a:gd name="connsiteX37" fmla="*/ 428237 w 1791974"/>
                <a:gd name="connsiteY37" fmla="*/ 520276 h 1785178"/>
                <a:gd name="connsiteX38" fmla="*/ 429185 w 1791974"/>
                <a:gd name="connsiteY38" fmla="*/ 518782 h 1785178"/>
                <a:gd name="connsiteX39" fmla="*/ 379378 w 1791974"/>
                <a:gd name="connsiteY39" fmla="*/ 516093 h 1785178"/>
                <a:gd name="connsiteX40" fmla="*/ 378430 w 1791974"/>
                <a:gd name="connsiteY40" fmla="*/ 514300 h 1785178"/>
                <a:gd name="connsiteX41" fmla="*/ 372304 w 1791974"/>
                <a:gd name="connsiteY41" fmla="*/ 513502 h 1785178"/>
                <a:gd name="connsiteX42" fmla="*/ 371308 w 1791974"/>
                <a:gd name="connsiteY42" fmla="*/ 515097 h 1785178"/>
                <a:gd name="connsiteX43" fmla="*/ 365829 w 1791974"/>
                <a:gd name="connsiteY43" fmla="*/ 521221 h 1785178"/>
                <a:gd name="connsiteX44" fmla="*/ 363987 w 1791974"/>
                <a:gd name="connsiteY44" fmla="*/ 524360 h 1785178"/>
                <a:gd name="connsiteX45" fmla="*/ 362941 w 1791974"/>
                <a:gd name="connsiteY45" fmla="*/ 525902 h 1785178"/>
                <a:gd name="connsiteX46" fmla="*/ 361147 w 1791974"/>
                <a:gd name="connsiteY46" fmla="*/ 533422 h 1785178"/>
                <a:gd name="connsiteX47" fmla="*/ 354871 w 1791974"/>
                <a:gd name="connsiteY47" fmla="*/ 531380 h 1785178"/>
                <a:gd name="connsiteX48" fmla="*/ 347351 w 1791974"/>
                <a:gd name="connsiteY48" fmla="*/ 526400 h 1785178"/>
                <a:gd name="connsiteX49" fmla="*/ 351585 w 1791974"/>
                <a:gd name="connsiteY49" fmla="*/ 524906 h 1785178"/>
                <a:gd name="connsiteX50" fmla="*/ 353127 w 1791974"/>
                <a:gd name="connsiteY50" fmla="*/ 525902 h 1785178"/>
                <a:gd name="connsiteX51" fmla="*/ 354622 w 1791974"/>
                <a:gd name="connsiteY51" fmla="*/ 526948 h 1785178"/>
                <a:gd name="connsiteX52" fmla="*/ 357411 w 1791974"/>
                <a:gd name="connsiteY52" fmla="*/ 527497 h 1785178"/>
                <a:gd name="connsiteX53" fmla="*/ 361446 w 1791974"/>
                <a:gd name="connsiteY53" fmla="*/ 521621 h 1785178"/>
                <a:gd name="connsiteX54" fmla="*/ 359653 w 1791974"/>
                <a:gd name="connsiteY54" fmla="*/ 519430 h 1785178"/>
                <a:gd name="connsiteX55" fmla="*/ 360699 w 1791974"/>
                <a:gd name="connsiteY55" fmla="*/ 517886 h 1785178"/>
                <a:gd name="connsiteX56" fmla="*/ 361746 w 1791974"/>
                <a:gd name="connsiteY56" fmla="*/ 516342 h 1785178"/>
                <a:gd name="connsiteX57" fmla="*/ 362742 w 1791974"/>
                <a:gd name="connsiteY57" fmla="*/ 514848 h 1785178"/>
                <a:gd name="connsiteX58" fmla="*/ 361695 w 1791974"/>
                <a:gd name="connsiteY58" fmla="*/ 502596 h 1785178"/>
                <a:gd name="connsiteX59" fmla="*/ 357761 w 1791974"/>
                <a:gd name="connsiteY59" fmla="*/ 499460 h 1785178"/>
                <a:gd name="connsiteX60" fmla="*/ 351434 w 1791974"/>
                <a:gd name="connsiteY60" fmla="*/ 497418 h 1785178"/>
                <a:gd name="connsiteX61" fmla="*/ 348396 w 1791974"/>
                <a:gd name="connsiteY61" fmla="*/ 501950 h 1785178"/>
                <a:gd name="connsiteX62" fmla="*/ 344861 w 1791974"/>
                <a:gd name="connsiteY62" fmla="*/ 513802 h 1785178"/>
                <a:gd name="connsiteX63" fmla="*/ 343814 w 1791974"/>
                <a:gd name="connsiteY63" fmla="*/ 515296 h 1785178"/>
                <a:gd name="connsiteX64" fmla="*/ 342818 w 1791974"/>
                <a:gd name="connsiteY64" fmla="*/ 516790 h 1785178"/>
                <a:gd name="connsiteX65" fmla="*/ 342320 w 1791974"/>
                <a:gd name="connsiteY65" fmla="*/ 520824 h 1785178"/>
                <a:gd name="connsiteX66" fmla="*/ 341274 w 1791974"/>
                <a:gd name="connsiteY66" fmla="*/ 522368 h 1785178"/>
                <a:gd name="connsiteX67" fmla="*/ 337488 w 1791974"/>
                <a:gd name="connsiteY67" fmla="*/ 523065 h 1785178"/>
                <a:gd name="connsiteX68" fmla="*/ 324588 w 1791974"/>
                <a:gd name="connsiteY68" fmla="*/ 515245 h 1785178"/>
                <a:gd name="connsiteX69" fmla="*/ 321699 w 1791974"/>
                <a:gd name="connsiteY69" fmla="*/ 513004 h 1785178"/>
                <a:gd name="connsiteX70" fmla="*/ 325236 w 1791974"/>
                <a:gd name="connsiteY70" fmla="*/ 507727 h 1785178"/>
                <a:gd name="connsiteX71" fmla="*/ 331561 w 1791974"/>
                <a:gd name="connsiteY71" fmla="*/ 503195 h 1785178"/>
                <a:gd name="connsiteX72" fmla="*/ 340677 w 1791974"/>
                <a:gd name="connsiteY72" fmla="*/ 489650 h 1785178"/>
                <a:gd name="connsiteX73" fmla="*/ 347002 w 1791974"/>
                <a:gd name="connsiteY73" fmla="*/ 488405 h 1785178"/>
                <a:gd name="connsiteX74" fmla="*/ 368669 w 1791974"/>
                <a:gd name="connsiteY74" fmla="*/ 498363 h 1785178"/>
                <a:gd name="connsiteX75" fmla="*/ 376686 w 1791974"/>
                <a:gd name="connsiteY75" fmla="*/ 505984 h 1785178"/>
                <a:gd name="connsiteX76" fmla="*/ 381219 w 1791974"/>
                <a:gd name="connsiteY76" fmla="*/ 509022 h 1785178"/>
                <a:gd name="connsiteX77" fmla="*/ 383959 w 1791974"/>
                <a:gd name="connsiteY77" fmla="*/ 509769 h 1785178"/>
                <a:gd name="connsiteX78" fmla="*/ 388044 w 1791974"/>
                <a:gd name="connsiteY78" fmla="*/ 509769 h 1785178"/>
                <a:gd name="connsiteX79" fmla="*/ 390036 w 1791974"/>
                <a:gd name="connsiteY79" fmla="*/ 507030 h 1785178"/>
                <a:gd name="connsiteX80" fmla="*/ 382515 w 1791974"/>
                <a:gd name="connsiteY80" fmla="*/ 482130 h 1785178"/>
                <a:gd name="connsiteX81" fmla="*/ 374993 w 1791974"/>
                <a:gd name="connsiteY81" fmla="*/ 477150 h 1785178"/>
                <a:gd name="connsiteX82" fmla="*/ 367723 w 1791974"/>
                <a:gd name="connsiteY82" fmla="*/ 470080 h 1785178"/>
                <a:gd name="connsiteX83" fmla="*/ 360898 w 1791974"/>
                <a:gd name="connsiteY83" fmla="*/ 465497 h 1785178"/>
                <a:gd name="connsiteX84" fmla="*/ 359404 w 1791974"/>
                <a:gd name="connsiteY84" fmla="*/ 464501 h 1785178"/>
                <a:gd name="connsiteX85" fmla="*/ 355369 w 1791974"/>
                <a:gd name="connsiteY85" fmla="*/ 464054 h 1785178"/>
                <a:gd name="connsiteX86" fmla="*/ 353875 w 1791974"/>
                <a:gd name="connsiteY86" fmla="*/ 462957 h 1785178"/>
                <a:gd name="connsiteX87" fmla="*/ 347251 w 1791974"/>
                <a:gd name="connsiteY87" fmla="*/ 459871 h 1785178"/>
                <a:gd name="connsiteX88" fmla="*/ 343266 w 1791974"/>
                <a:gd name="connsiteY88" fmla="*/ 462459 h 1785178"/>
                <a:gd name="connsiteX89" fmla="*/ 342270 w 1791974"/>
                <a:gd name="connsiteY89" fmla="*/ 463953 h 1785178"/>
                <a:gd name="connsiteX90" fmla="*/ 332657 w 1791974"/>
                <a:gd name="connsiteY90" fmla="*/ 475010 h 1785178"/>
                <a:gd name="connsiteX91" fmla="*/ 323493 w 1791974"/>
                <a:gd name="connsiteY91" fmla="*/ 490745 h 1785178"/>
                <a:gd name="connsiteX92" fmla="*/ 317715 w 1791974"/>
                <a:gd name="connsiteY92" fmla="*/ 498912 h 1785178"/>
                <a:gd name="connsiteX93" fmla="*/ 316718 w 1791974"/>
                <a:gd name="connsiteY93" fmla="*/ 500406 h 1785178"/>
                <a:gd name="connsiteX94" fmla="*/ 315971 w 1791974"/>
                <a:gd name="connsiteY94" fmla="*/ 506432 h 1785178"/>
                <a:gd name="connsiteX95" fmla="*/ 314925 w 1791974"/>
                <a:gd name="connsiteY95" fmla="*/ 507976 h 1785178"/>
                <a:gd name="connsiteX96" fmla="*/ 311091 w 1791974"/>
                <a:gd name="connsiteY96" fmla="*/ 511960 h 1785178"/>
                <a:gd name="connsiteX97" fmla="*/ 310044 w 1791974"/>
                <a:gd name="connsiteY97" fmla="*/ 516940 h 1785178"/>
                <a:gd name="connsiteX98" fmla="*/ 311639 w 1791974"/>
                <a:gd name="connsiteY98" fmla="*/ 517984 h 1785178"/>
                <a:gd name="connsiteX99" fmla="*/ 313881 w 1791974"/>
                <a:gd name="connsiteY99" fmla="*/ 519478 h 1785178"/>
                <a:gd name="connsiteX100" fmla="*/ 315375 w 1791974"/>
                <a:gd name="connsiteY100" fmla="*/ 520525 h 1785178"/>
                <a:gd name="connsiteX101" fmla="*/ 318512 w 1791974"/>
                <a:gd name="connsiteY101" fmla="*/ 527099 h 1785178"/>
                <a:gd name="connsiteX102" fmla="*/ 320155 w 1791974"/>
                <a:gd name="connsiteY102" fmla="*/ 528095 h 1785178"/>
                <a:gd name="connsiteX103" fmla="*/ 338685 w 1791974"/>
                <a:gd name="connsiteY103" fmla="*/ 544379 h 1785178"/>
                <a:gd name="connsiteX104" fmla="*/ 347301 w 1791974"/>
                <a:gd name="connsiteY104" fmla="*/ 549359 h 1785178"/>
                <a:gd name="connsiteX105" fmla="*/ 358657 w 1791974"/>
                <a:gd name="connsiteY105" fmla="*/ 553642 h 1785178"/>
                <a:gd name="connsiteX106" fmla="*/ 365979 w 1791974"/>
                <a:gd name="connsiteY106" fmla="*/ 550903 h 1785178"/>
                <a:gd name="connsiteX107" fmla="*/ 370958 w 1791974"/>
                <a:gd name="connsiteY107" fmla="*/ 545375 h 1785178"/>
                <a:gd name="connsiteX108" fmla="*/ 370958 w 1791974"/>
                <a:gd name="connsiteY108" fmla="*/ 538800 h 1785178"/>
                <a:gd name="connsiteX109" fmla="*/ 373997 w 1791974"/>
                <a:gd name="connsiteY109" fmla="*/ 534318 h 1785178"/>
                <a:gd name="connsiteX110" fmla="*/ 377833 w 1791974"/>
                <a:gd name="connsiteY110" fmla="*/ 520426 h 1785178"/>
                <a:gd name="connsiteX111" fmla="*/ 378331 w 1791974"/>
                <a:gd name="connsiteY111" fmla="*/ 519679 h 1785178"/>
                <a:gd name="connsiteX112" fmla="*/ 380125 w 1791974"/>
                <a:gd name="connsiteY112" fmla="*/ 515396 h 1785178"/>
                <a:gd name="connsiteX113" fmla="*/ 293459 w 1791974"/>
                <a:gd name="connsiteY113" fmla="*/ 513802 h 1785178"/>
                <a:gd name="connsiteX114" fmla="*/ 297992 w 1791974"/>
                <a:gd name="connsiteY114" fmla="*/ 529290 h 1785178"/>
                <a:gd name="connsiteX115" fmla="*/ 300432 w 1791974"/>
                <a:gd name="connsiteY115" fmla="*/ 545822 h 1785178"/>
                <a:gd name="connsiteX116" fmla="*/ 284045 w 1791974"/>
                <a:gd name="connsiteY116" fmla="*/ 549009 h 1785178"/>
                <a:gd name="connsiteX117" fmla="*/ 282501 w 1791974"/>
                <a:gd name="connsiteY117" fmla="*/ 548013 h 1785178"/>
                <a:gd name="connsiteX118" fmla="*/ 278765 w 1791974"/>
                <a:gd name="connsiteY118" fmla="*/ 545523 h 1785178"/>
                <a:gd name="connsiteX119" fmla="*/ 277371 w 1791974"/>
                <a:gd name="connsiteY119" fmla="*/ 544429 h 1785178"/>
                <a:gd name="connsiteX120" fmla="*/ 269799 w 1791974"/>
                <a:gd name="connsiteY120" fmla="*/ 533123 h 1785178"/>
                <a:gd name="connsiteX121" fmla="*/ 264071 w 1791974"/>
                <a:gd name="connsiteY121" fmla="*/ 530236 h 1785178"/>
                <a:gd name="connsiteX122" fmla="*/ 255606 w 1791974"/>
                <a:gd name="connsiteY122" fmla="*/ 524906 h 1785178"/>
                <a:gd name="connsiteX123" fmla="*/ 231798 w 1791974"/>
                <a:gd name="connsiteY123" fmla="*/ 506581 h 1785178"/>
                <a:gd name="connsiteX124" fmla="*/ 215011 w 1791974"/>
                <a:gd name="connsiteY124" fmla="*/ 495277 h 1785178"/>
                <a:gd name="connsiteX125" fmla="*/ 213469 w 1791974"/>
                <a:gd name="connsiteY125" fmla="*/ 494430 h 1785178"/>
                <a:gd name="connsiteX126" fmla="*/ 207990 w 1791974"/>
                <a:gd name="connsiteY126" fmla="*/ 492737 h 1785178"/>
                <a:gd name="connsiteX127" fmla="*/ 209532 w 1791974"/>
                <a:gd name="connsiteY127" fmla="*/ 490496 h 1785178"/>
                <a:gd name="connsiteX128" fmla="*/ 217851 w 1791974"/>
                <a:gd name="connsiteY128" fmla="*/ 486215 h 1785178"/>
                <a:gd name="connsiteX129" fmla="*/ 219345 w 1791974"/>
                <a:gd name="connsiteY129" fmla="*/ 487259 h 1785178"/>
                <a:gd name="connsiteX130" fmla="*/ 220093 w 1791974"/>
                <a:gd name="connsiteY130" fmla="*/ 487757 h 1785178"/>
                <a:gd name="connsiteX131" fmla="*/ 225323 w 1791974"/>
                <a:gd name="connsiteY131" fmla="*/ 486811 h 1785178"/>
                <a:gd name="connsiteX132" fmla="*/ 231748 w 1791974"/>
                <a:gd name="connsiteY132" fmla="*/ 473664 h 1785178"/>
                <a:gd name="connsiteX133" fmla="*/ 232694 w 1791974"/>
                <a:gd name="connsiteY133" fmla="*/ 472170 h 1785178"/>
                <a:gd name="connsiteX134" fmla="*/ 233491 w 1791974"/>
                <a:gd name="connsiteY134" fmla="*/ 469381 h 1785178"/>
                <a:gd name="connsiteX135" fmla="*/ 227315 w 1791974"/>
                <a:gd name="connsiteY135" fmla="*/ 465248 h 1785178"/>
                <a:gd name="connsiteX136" fmla="*/ 221139 w 1791974"/>
                <a:gd name="connsiteY136" fmla="*/ 476403 h 1785178"/>
                <a:gd name="connsiteX137" fmla="*/ 209532 w 1791974"/>
                <a:gd name="connsiteY137" fmla="*/ 483923 h 1785178"/>
                <a:gd name="connsiteX138" fmla="*/ 208536 w 1791974"/>
                <a:gd name="connsiteY138" fmla="*/ 485468 h 1785178"/>
                <a:gd name="connsiteX139" fmla="*/ 207640 w 1791974"/>
                <a:gd name="connsiteY139" fmla="*/ 487110 h 1785178"/>
                <a:gd name="connsiteX140" fmla="*/ 202212 w 1791974"/>
                <a:gd name="connsiteY140" fmla="*/ 493235 h 1785178"/>
                <a:gd name="connsiteX141" fmla="*/ 193894 w 1791974"/>
                <a:gd name="connsiteY141" fmla="*/ 490944 h 1785178"/>
                <a:gd name="connsiteX142" fmla="*/ 189560 w 1791974"/>
                <a:gd name="connsiteY142" fmla="*/ 487956 h 1785178"/>
                <a:gd name="connsiteX143" fmla="*/ 190108 w 1791974"/>
                <a:gd name="connsiteY143" fmla="*/ 485118 h 1785178"/>
                <a:gd name="connsiteX144" fmla="*/ 191054 w 1791974"/>
                <a:gd name="connsiteY144" fmla="*/ 483574 h 1785178"/>
                <a:gd name="connsiteX145" fmla="*/ 195438 w 1791974"/>
                <a:gd name="connsiteY145" fmla="*/ 475606 h 1785178"/>
                <a:gd name="connsiteX146" fmla="*/ 203557 w 1791974"/>
                <a:gd name="connsiteY146" fmla="*/ 463505 h 1785178"/>
                <a:gd name="connsiteX147" fmla="*/ 207341 w 1791974"/>
                <a:gd name="connsiteY147" fmla="*/ 449662 h 1785178"/>
                <a:gd name="connsiteX148" fmla="*/ 208387 w 1791974"/>
                <a:gd name="connsiteY148" fmla="*/ 448168 h 1785178"/>
                <a:gd name="connsiteX149" fmla="*/ 213368 w 1791974"/>
                <a:gd name="connsiteY149" fmla="*/ 440597 h 1785178"/>
                <a:gd name="connsiteX150" fmla="*/ 214415 w 1791974"/>
                <a:gd name="connsiteY150" fmla="*/ 439105 h 1785178"/>
                <a:gd name="connsiteX151" fmla="*/ 226518 w 1791974"/>
                <a:gd name="connsiteY151" fmla="*/ 437362 h 1785178"/>
                <a:gd name="connsiteX152" fmla="*/ 228012 w 1791974"/>
                <a:gd name="connsiteY152" fmla="*/ 438406 h 1785178"/>
                <a:gd name="connsiteX153" fmla="*/ 236678 w 1791974"/>
                <a:gd name="connsiteY153" fmla="*/ 445031 h 1785178"/>
                <a:gd name="connsiteX154" fmla="*/ 249878 w 1791974"/>
                <a:gd name="connsiteY154" fmla="*/ 453047 h 1785178"/>
                <a:gd name="connsiteX155" fmla="*/ 255206 w 1791974"/>
                <a:gd name="connsiteY155" fmla="*/ 456583 h 1785178"/>
                <a:gd name="connsiteX156" fmla="*/ 256700 w 1791974"/>
                <a:gd name="connsiteY156" fmla="*/ 457630 h 1785178"/>
                <a:gd name="connsiteX157" fmla="*/ 264322 w 1791974"/>
                <a:gd name="connsiteY157" fmla="*/ 467240 h 1785178"/>
                <a:gd name="connsiteX158" fmla="*/ 268506 w 1791974"/>
                <a:gd name="connsiteY158" fmla="*/ 477548 h 1785178"/>
                <a:gd name="connsiteX159" fmla="*/ 270747 w 1791974"/>
                <a:gd name="connsiteY159" fmla="*/ 479092 h 1785178"/>
                <a:gd name="connsiteX160" fmla="*/ 271444 w 1791974"/>
                <a:gd name="connsiteY160" fmla="*/ 490098 h 1785178"/>
                <a:gd name="connsiteX161" fmla="*/ 268157 w 1791974"/>
                <a:gd name="connsiteY161" fmla="*/ 502498 h 1785178"/>
                <a:gd name="connsiteX162" fmla="*/ 260038 w 1791974"/>
                <a:gd name="connsiteY162" fmla="*/ 511312 h 1785178"/>
                <a:gd name="connsiteX163" fmla="*/ 279064 w 1791974"/>
                <a:gd name="connsiteY163" fmla="*/ 523762 h 1785178"/>
                <a:gd name="connsiteX164" fmla="*/ 282451 w 1791974"/>
                <a:gd name="connsiteY164" fmla="*/ 507876 h 1785178"/>
                <a:gd name="connsiteX165" fmla="*/ 287681 w 1791974"/>
                <a:gd name="connsiteY165" fmla="*/ 507876 h 1785178"/>
                <a:gd name="connsiteX166" fmla="*/ 293459 w 1791974"/>
                <a:gd name="connsiteY166" fmla="*/ 513802 h 1785178"/>
                <a:gd name="connsiteX167" fmla="*/ 244897 w 1791974"/>
                <a:gd name="connsiteY167" fmla="*/ 486811 h 1785178"/>
                <a:gd name="connsiteX168" fmla="*/ 247437 w 1791974"/>
                <a:gd name="connsiteY168" fmla="*/ 479789 h 1785178"/>
                <a:gd name="connsiteX169" fmla="*/ 252716 w 1791974"/>
                <a:gd name="connsiteY169" fmla="*/ 483325 h 1785178"/>
                <a:gd name="connsiteX170" fmla="*/ 249430 w 1791974"/>
                <a:gd name="connsiteY170" fmla="*/ 499659 h 1785178"/>
                <a:gd name="connsiteX171" fmla="*/ 248632 w 1791974"/>
                <a:gd name="connsiteY171" fmla="*/ 502448 h 1785178"/>
                <a:gd name="connsiteX172" fmla="*/ 243652 w 1791974"/>
                <a:gd name="connsiteY172" fmla="*/ 500106 h 1785178"/>
                <a:gd name="connsiteX173" fmla="*/ 238920 w 1791974"/>
                <a:gd name="connsiteY173" fmla="*/ 493883 h 1785178"/>
                <a:gd name="connsiteX174" fmla="*/ 241360 w 1791974"/>
                <a:gd name="connsiteY174" fmla="*/ 491990 h 1785178"/>
                <a:gd name="connsiteX175" fmla="*/ 243901 w 1791974"/>
                <a:gd name="connsiteY175" fmla="*/ 488205 h 1785178"/>
                <a:gd name="connsiteX176" fmla="*/ 244897 w 1791974"/>
                <a:gd name="connsiteY176" fmla="*/ 486711 h 1785178"/>
                <a:gd name="connsiteX177" fmla="*/ 259840 w 1791974"/>
                <a:gd name="connsiteY177" fmla="*/ 412512 h 1785178"/>
                <a:gd name="connsiteX178" fmla="*/ 261382 w 1791974"/>
                <a:gd name="connsiteY178" fmla="*/ 410271 h 1785178"/>
                <a:gd name="connsiteX179" fmla="*/ 270398 w 1791974"/>
                <a:gd name="connsiteY179" fmla="*/ 416346 h 1785178"/>
                <a:gd name="connsiteX180" fmla="*/ 281205 w 1791974"/>
                <a:gd name="connsiteY180" fmla="*/ 426655 h 1785178"/>
                <a:gd name="connsiteX181" fmla="*/ 283198 w 1791974"/>
                <a:gd name="connsiteY181" fmla="*/ 438059 h 1785178"/>
                <a:gd name="connsiteX182" fmla="*/ 279462 w 1791974"/>
                <a:gd name="connsiteY182" fmla="*/ 435519 h 1785178"/>
                <a:gd name="connsiteX183" fmla="*/ 272939 w 1791974"/>
                <a:gd name="connsiteY183" fmla="*/ 428944 h 1785178"/>
                <a:gd name="connsiteX184" fmla="*/ 266612 w 1791974"/>
                <a:gd name="connsiteY184" fmla="*/ 426904 h 1785178"/>
                <a:gd name="connsiteX185" fmla="*/ 261631 w 1791974"/>
                <a:gd name="connsiteY185" fmla="*/ 428995 h 1785178"/>
                <a:gd name="connsiteX186" fmla="*/ 260685 w 1791974"/>
                <a:gd name="connsiteY186" fmla="*/ 430687 h 1785178"/>
                <a:gd name="connsiteX187" fmla="*/ 259440 w 1791974"/>
                <a:gd name="connsiteY187" fmla="*/ 437461 h 1785178"/>
                <a:gd name="connsiteX188" fmla="*/ 269799 w 1791974"/>
                <a:gd name="connsiteY188" fmla="*/ 444581 h 1785178"/>
                <a:gd name="connsiteX189" fmla="*/ 273535 w 1791974"/>
                <a:gd name="connsiteY189" fmla="*/ 453646 h 1785178"/>
                <a:gd name="connsiteX190" fmla="*/ 275029 w 1791974"/>
                <a:gd name="connsiteY190" fmla="*/ 454642 h 1785178"/>
                <a:gd name="connsiteX191" fmla="*/ 278068 w 1791974"/>
                <a:gd name="connsiteY191" fmla="*/ 456684 h 1785178"/>
                <a:gd name="connsiteX192" fmla="*/ 282103 w 1791974"/>
                <a:gd name="connsiteY192" fmla="*/ 460467 h 1785178"/>
                <a:gd name="connsiteX193" fmla="*/ 288377 w 1791974"/>
                <a:gd name="connsiteY193" fmla="*/ 459222 h 1785178"/>
                <a:gd name="connsiteX194" fmla="*/ 289922 w 1791974"/>
                <a:gd name="connsiteY194" fmla="*/ 456981 h 1785178"/>
                <a:gd name="connsiteX195" fmla="*/ 294903 w 1791974"/>
                <a:gd name="connsiteY195" fmla="*/ 446075 h 1785178"/>
                <a:gd name="connsiteX196" fmla="*/ 304118 w 1791974"/>
                <a:gd name="connsiteY196" fmla="*/ 465349 h 1785178"/>
                <a:gd name="connsiteX197" fmla="*/ 311041 w 1791974"/>
                <a:gd name="connsiteY197" fmla="*/ 471275 h 1785178"/>
                <a:gd name="connsiteX198" fmla="*/ 313929 w 1791974"/>
                <a:gd name="connsiteY198" fmla="*/ 471921 h 1785178"/>
                <a:gd name="connsiteX199" fmla="*/ 315971 w 1791974"/>
                <a:gd name="connsiteY199" fmla="*/ 468883 h 1785178"/>
                <a:gd name="connsiteX200" fmla="*/ 319060 w 1791974"/>
                <a:gd name="connsiteY200" fmla="*/ 451256 h 1785178"/>
                <a:gd name="connsiteX201" fmla="*/ 337938 w 1791974"/>
                <a:gd name="connsiteY201" fmla="*/ 450806 h 1785178"/>
                <a:gd name="connsiteX202" fmla="*/ 350838 w 1791974"/>
                <a:gd name="connsiteY202" fmla="*/ 435418 h 1785178"/>
                <a:gd name="connsiteX203" fmla="*/ 353079 w 1791974"/>
                <a:gd name="connsiteY203" fmla="*/ 431434 h 1785178"/>
                <a:gd name="connsiteX204" fmla="*/ 353079 w 1791974"/>
                <a:gd name="connsiteY204" fmla="*/ 408528 h 1785178"/>
                <a:gd name="connsiteX205" fmla="*/ 340227 w 1791974"/>
                <a:gd name="connsiteY205" fmla="*/ 409723 h 1785178"/>
                <a:gd name="connsiteX206" fmla="*/ 338733 w 1791974"/>
                <a:gd name="connsiteY206" fmla="*/ 408727 h 1785178"/>
                <a:gd name="connsiteX207" fmla="*/ 331412 w 1791974"/>
                <a:gd name="connsiteY207" fmla="*/ 408229 h 1785178"/>
                <a:gd name="connsiteX208" fmla="*/ 335895 w 1791974"/>
                <a:gd name="connsiteY208" fmla="*/ 424364 h 1785178"/>
                <a:gd name="connsiteX209" fmla="*/ 334899 w 1791974"/>
                <a:gd name="connsiteY209" fmla="*/ 425858 h 1785178"/>
                <a:gd name="connsiteX210" fmla="*/ 331961 w 1791974"/>
                <a:gd name="connsiteY210" fmla="*/ 431585 h 1785178"/>
                <a:gd name="connsiteX211" fmla="*/ 328124 w 1791974"/>
                <a:gd name="connsiteY211" fmla="*/ 435519 h 1785178"/>
                <a:gd name="connsiteX212" fmla="*/ 309398 w 1791974"/>
                <a:gd name="connsiteY212" fmla="*/ 429543 h 1785178"/>
                <a:gd name="connsiteX213" fmla="*/ 308651 w 1791974"/>
                <a:gd name="connsiteY213" fmla="*/ 429045 h 1785178"/>
                <a:gd name="connsiteX214" fmla="*/ 310990 w 1791974"/>
                <a:gd name="connsiteY214" fmla="*/ 407631 h 1785178"/>
                <a:gd name="connsiteX215" fmla="*/ 306957 w 1791974"/>
                <a:gd name="connsiteY215" fmla="*/ 403847 h 1785178"/>
                <a:gd name="connsiteX216" fmla="*/ 287034 w 1791974"/>
                <a:gd name="connsiteY216" fmla="*/ 402502 h 1785178"/>
                <a:gd name="connsiteX217" fmla="*/ 285489 w 1791974"/>
                <a:gd name="connsiteY217" fmla="*/ 404793 h 1785178"/>
                <a:gd name="connsiteX218" fmla="*/ 292463 w 1791974"/>
                <a:gd name="connsiteY218" fmla="*/ 412163 h 1785178"/>
                <a:gd name="connsiteX219" fmla="*/ 291766 w 1791974"/>
                <a:gd name="connsiteY219" fmla="*/ 413358 h 1785178"/>
                <a:gd name="connsiteX220" fmla="*/ 288777 w 1791974"/>
                <a:gd name="connsiteY220" fmla="*/ 411366 h 1785178"/>
                <a:gd name="connsiteX221" fmla="*/ 277122 w 1791974"/>
                <a:gd name="connsiteY221" fmla="*/ 401008 h 1785178"/>
                <a:gd name="connsiteX222" fmla="*/ 275429 w 1791974"/>
                <a:gd name="connsiteY222" fmla="*/ 400211 h 1785178"/>
                <a:gd name="connsiteX223" fmla="*/ 269850 w 1791974"/>
                <a:gd name="connsiteY223" fmla="*/ 398717 h 1785178"/>
                <a:gd name="connsiteX224" fmla="*/ 272191 w 1791974"/>
                <a:gd name="connsiteY224" fmla="*/ 390401 h 1785178"/>
                <a:gd name="connsiteX225" fmla="*/ 270946 w 1791974"/>
                <a:gd name="connsiteY225" fmla="*/ 380791 h 1785178"/>
                <a:gd name="connsiteX226" fmla="*/ 263125 w 1791974"/>
                <a:gd name="connsiteY226" fmla="*/ 377752 h 1785178"/>
                <a:gd name="connsiteX227" fmla="*/ 255654 w 1791974"/>
                <a:gd name="connsiteY227" fmla="*/ 386915 h 1785178"/>
                <a:gd name="connsiteX228" fmla="*/ 247785 w 1791974"/>
                <a:gd name="connsiteY228" fmla="*/ 396875 h 1785178"/>
                <a:gd name="connsiteX229" fmla="*/ 248980 w 1791974"/>
                <a:gd name="connsiteY229" fmla="*/ 401855 h 1785178"/>
                <a:gd name="connsiteX230" fmla="*/ 247936 w 1791974"/>
                <a:gd name="connsiteY230" fmla="*/ 403349 h 1785178"/>
                <a:gd name="connsiteX231" fmla="*/ 244348 w 1791974"/>
                <a:gd name="connsiteY231" fmla="*/ 410769 h 1785178"/>
                <a:gd name="connsiteX232" fmla="*/ 243601 w 1791974"/>
                <a:gd name="connsiteY232" fmla="*/ 411416 h 1785178"/>
                <a:gd name="connsiteX233" fmla="*/ 237375 w 1791974"/>
                <a:gd name="connsiteY233" fmla="*/ 419283 h 1785178"/>
                <a:gd name="connsiteX234" fmla="*/ 234537 w 1791974"/>
                <a:gd name="connsiteY234" fmla="*/ 425011 h 1785178"/>
                <a:gd name="connsiteX235" fmla="*/ 259440 w 1791974"/>
                <a:gd name="connsiteY235" fmla="*/ 412213 h 1785178"/>
                <a:gd name="connsiteX236" fmla="*/ 276722 w 1791974"/>
                <a:gd name="connsiteY236" fmla="*/ 501552 h 1785178"/>
                <a:gd name="connsiteX237" fmla="*/ 273736 w 1791974"/>
                <a:gd name="connsiteY237" fmla="*/ 499510 h 1785178"/>
                <a:gd name="connsiteX238" fmla="*/ 274234 w 1791974"/>
                <a:gd name="connsiteY238" fmla="*/ 495476 h 1785178"/>
                <a:gd name="connsiteX239" fmla="*/ 275230 w 1791974"/>
                <a:gd name="connsiteY239" fmla="*/ 493982 h 1785178"/>
                <a:gd name="connsiteX240" fmla="*/ 275728 w 1791974"/>
                <a:gd name="connsiteY240" fmla="*/ 493235 h 1785178"/>
                <a:gd name="connsiteX241" fmla="*/ 282302 w 1791974"/>
                <a:gd name="connsiteY241" fmla="*/ 486662 h 1785178"/>
                <a:gd name="connsiteX242" fmla="*/ 296447 w 1791974"/>
                <a:gd name="connsiteY242" fmla="*/ 485219 h 1785178"/>
                <a:gd name="connsiteX243" fmla="*/ 299436 w 1791974"/>
                <a:gd name="connsiteY243" fmla="*/ 500157 h 1785178"/>
                <a:gd name="connsiteX244" fmla="*/ 298389 w 1791974"/>
                <a:gd name="connsiteY244" fmla="*/ 501651 h 1785178"/>
                <a:gd name="connsiteX245" fmla="*/ 296148 w 1791974"/>
                <a:gd name="connsiteY245" fmla="*/ 503394 h 1785178"/>
                <a:gd name="connsiteX246" fmla="*/ 278217 w 1791974"/>
                <a:gd name="connsiteY246" fmla="*/ 502348 h 1785178"/>
                <a:gd name="connsiteX247" fmla="*/ 276722 w 1791974"/>
                <a:gd name="connsiteY247" fmla="*/ 501351 h 1785178"/>
                <a:gd name="connsiteX248" fmla="*/ 607345 w 1791974"/>
                <a:gd name="connsiteY248" fmla="*/ 248973 h 1785178"/>
                <a:gd name="connsiteX249" fmla="*/ 611481 w 1791974"/>
                <a:gd name="connsiteY249" fmla="*/ 245189 h 1785178"/>
                <a:gd name="connsiteX250" fmla="*/ 615712 w 1791974"/>
                <a:gd name="connsiteY250" fmla="*/ 248127 h 1785178"/>
                <a:gd name="connsiteX251" fmla="*/ 624977 w 1791974"/>
                <a:gd name="connsiteY251" fmla="*/ 255696 h 1785178"/>
                <a:gd name="connsiteX252" fmla="*/ 622238 w 1791974"/>
                <a:gd name="connsiteY252" fmla="*/ 264760 h 1785178"/>
                <a:gd name="connsiteX253" fmla="*/ 622587 w 1791974"/>
                <a:gd name="connsiteY253" fmla="*/ 265555 h 1785178"/>
                <a:gd name="connsiteX254" fmla="*/ 623334 w 1791974"/>
                <a:gd name="connsiteY254" fmla="*/ 267150 h 1785178"/>
                <a:gd name="connsiteX255" fmla="*/ 630655 w 1791974"/>
                <a:gd name="connsiteY255" fmla="*/ 272628 h 1785178"/>
                <a:gd name="connsiteX256" fmla="*/ 633445 w 1791974"/>
                <a:gd name="connsiteY256" fmla="*/ 272628 h 1785178"/>
                <a:gd name="connsiteX257" fmla="*/ 635885 w 1791974"/>
                <a:gd name="connsiteY257" fmla="*/ 271531 h 1785178"/>
                <a:gd name="connsiteX258" fmla="*/ 644104 w 1791974"/>
                <a:gd name="connsiteY258" fmla="*/ 265905 h 1785178"/>
                <a:gd name="connsiteX259" fmla="*/ 646544 w 1791974"/>
                <a:gd name="connsiteY259" fmla="*/ 264808 h 1785178"/>
                <a:gd name="connsiteX260" fmla="*/ 649683 w 1791974"/>
                <a:gd name="connsiteY260" fmla="*/ 269192 h 1785178"/>
                <a:gd name="connsiteX261" fmla="*/ 637181 w 1791974"/>
                <a:gd name="connsiteY261" fmla="*/ 278752 h 1785178"/>
                <a:gd name="connsiteX262" fmla="*/ 636383 w 1791974"/>
                <a:gd name="connsiteY262" fmla="*/ 279102 h 1785178"/>
                <a:gd name="connsiteX263" fmla="*/ 630605 w 1791974"/>
                <a:gd name="connsiteY263" fmla="*/ 283634 h 1785178"/>
                <a:gd name="connsiteX264" fmla="*/ 630904 w 1791974"/>
                <a:gd name="connsiteY264" fmla="*/ 286471 h 1785178"/>
                <a:gd name="connsiteX265" fmla="*/ 631601 w 1791974"/>
                <a:gd name="connsiteY265" fmla="*/ 288066 h 1785178"/>
                <a:gd name="connsiteX266" fmla="*/ 643107 w 1791974"/>
                <a:gd name="connsiteY266" fmla="*/ 289759 h 1785178"/>
                <a:gd name="connsiteX267" fmla="*/ 654463 w 1791974"/>
                <a:gd name="connsiteY267" fmla="*/ 284779 h 1785178"/>
                <a:gd name="connsiteX268" fmla="*/ 657104 w 1791974"/>
                <a:gd name="connsiteY268" fmla="*/ 288514 h 1785178"/>
                <a:gd name="connsiteX269" fmla="*/ 663280 w 1791974"/>
                <a:gd name="connsiteY269" fmla="*/ 301910 h 1785178"/>
                <a:gd name="connsiteX270" fmla="*/ 666865 w 1791974"/>
                <a:gd name="connsiteY270" fmla="*/ 301261 h 1785178"/>
                <a:gd name="connsiteX271" fmla="*/ 671547 w 1791974"/>
                <a:gd name="connsiteY271" fmla="*/ 285475 h 1785178"/>
                <a:gd name="connsiteX272" fmla="*/ 670800 w 1791974"/>
                <a:gd name="connsiteY272" fmla="*/ 283883 h 1785178"/>
                <a:gd name="connsiteX273" fmla="*/ 670053 w 1791974"/>
                <a:gd name="connsiteY273" fmla="*/ 282238 h 1785178"/>
                <a:gd name="connsiteX274" fmla="*/ 670352 w 1791974"/>
                <a:gd name="connsiteY274" fmla="*/ 276262 h 1785178"/>
                <a:gd name="connsiteX275" fmla="*/ 671947 w 1791974"/>
                <a:gd name="connsiteY275" fmla="*/ 275566 h 1785178"/>
                <a:gd name="connsiteX276" fmla="*/ 675184 w 1791974"/>
                <a:gd name="connsiteY276" fmla="*/ 274122 h 1785178"/>
                <a:gd name="connsiteX277" fmla="*/ 678221 w 1791974"/>
                <a:gd name="connsiteY277" fmla="*/ 267847 h 1785178"/>
                <a:gd name="connsiteX278" fmla="*/ 676727 w 1791974"/>
                <a:gd name="connsiteY278" fmla="*/ 264808 h 1785178"/>
                <a:gd name="connsiteX279" fmla="*/ 663977 w 1791974"/>
                <a:gd name="connsiteY279" fmla="*/ 264808 h 1785178"/>
                <a:gd name="connsiteX280" fmla="*/ 659346 w 1791974"/>
                <a:gd name="connsiteY280" fmla="*/ 259083 h 1785178"/>
                <a:gd name="connsiteX281" fmla="*/ 662830 w 1791974"/>
                <a:gd name="connsiteY281" fmla="*/ 253605 h 1785178"/>
                <a:gd name="connsiteX282" fmla="*/ 667811 w 1791974"/>
                <a:gd name="connsiteY282" fmla="*/ 251414 h 1785178"/>
                <a:gd name="connsiteX283" fmla="*/ 667811 w 1791974"/>
                <a:gd name="connsiteY283" fmla="*/ 249422 h 1785178"/>
                <a:gd name="connsiteX284" fmla="*/ 653666 w 1791974"/>
                <a:gd name="connsiteY284" fmla="*/ 242101 h 1785178"/>
                <a:gd name="connsiteX285" fmla="*/ 657851 w 1791974"/>
                <a:gd name="connsiteY285" fmla="*/ 232141 h 1785178"/>
                <a:gd name="connsiteX286" fmla="*/ 658149 w 1791974"/>
                <a:gd name="connsiteY286" fmla="*/ 221484 h 1785178"/>
                <a:gd name="connsiteX287" fmla="*/ 688034 w 1791974"/>
                <a:gd name="connsiteY287" fmla="*/ 216504 h 1785178"/>
                <a:gd name="connsiteX288" fmla="*/ 691770 w 1791974"/>
                <a:gd name="connsiteY288" fmla="*/ 227510 h 1785178"/>
                <a:gd name="connsiteX289" fmla="*/ 698593 w 1791974"/>
                <a:gd name="connsiteY289" fmla="*/ 242051 h 1785178"/>
                <a:gd name="connsiteX290" fmla="*/ 699289 w 1791974"/>
                <a:gd name="connsiteY290" fmla="*/ 243695 h 1785178"/>
                <a:gd name="connsiteX291" fmla="*/ 699289 w 1791974"/>
                <a:gd name="connsiteY291" fmla="*/ 250467 h 1785178"/>
                <a:gd name="connsiteX292" fmla="*/ 706114 w 1791974"/>
                <a:gd name="connsiteY292" fmla="*/ 263812 h 1785178"/>
                <a:gd name="connsiteX293" fmla="*/ 708554 w 1791974"/>
                <a:gd name="connsiteY293" fmla="*/ 277507 h 1785178"/>
                <a:gd name="connsiteX294" fmla="*/ 706464 w 1791974"/>
                <a:gd name="connsiteY294" fmla="*/ 279401 h 1785178"/>
                <a:gd name="connsiteX295" fmla="*/ 704869 w 1791974"/>
                <a:gd name="connsiteY295" fmla="*/ 280148 h 1785178"/>
                <a:gd name="connsiteX296" fmla="*/ 699191 w 1791974"/>
                <a:gd name="connsiteY296" fmla="*/ 282736 h 1785178"/>
                <a:gd name="connsiteX297" fmla="*/ 697448 w 1791974"/>
                <a:gd name="connsiteY297" fmla="*/ 285425 h 1785178"/>
                <a:gd name="connsiteX298" fmla="*/ 707410 w 1791974"/>
                <a:gd name="connsiteY298" fmla="*/ 294588 h 1785178"/>
                <a:gd name="connsiteX299" fmla="*/ 707757 w 1791974"/>
                <a:gd name="connsiteY299" fmla="*/ 295435 h 1785178"/>
                <a:gd name="connsiteX300" fmla="*/ 708504 w 1791974"/>
                <a:gd name="connsiteY300" fmla="*/ 297030 h 1785178"/>
                <a:gd name="connsiteX301" fmla="*/ 719910 w 1791974"/>
                <a:gd name="connsiteY301" fmla="*/ 300715 h 1785178"/>
                <a:gd name="connsiteX302" fmla="*/ 723945 w 1791974"/>
                <a:gd name="connsiteY302" fmla="*/ 298871 h 1785178"/>
                <a:gd name="connsiteX303" fmla="*/ 725588 w 1791974"/>
                <a:gd name="connsiteY303" fmla="*/ 298174 h 1785178"/>
                <a:gd name="connsiteX304" fmla="*/ 730569 w 1791974"/>
                <a:gd name="connsiteY304" fmla="*/ 274519 h 1785178"/>
                <a:gd name="connsiteX305" fmla="*/ 727183 w 1791974"/>
                <a:gd name="connsiteY305" fmla="*/ 247629 h 1785178"/>
                <a:gd name="connsiteX306" fmla="*/ 725739 w 1791974"/>
                <a:gd name="connsiteY306" fmla="*/ 244392 h 1785178"/>
                <a:gd name="connsiteX307" fmla="*/ 718964 w 1791974"/>
                <a:gd name="connsiteY307" fmla="*/ 224970 h 1785178"/>
                <a:gd name="connsiteX308" fmla="*/ 710547 w 1791974"/>
                <a:gd name="connsiteY308" fmla="*/ 206295 h 1785178"/>
                <a:gd name="connsiteX309" fmla="*/ 705566 w 1791974"/>
                <a:gd name="connsiteY309" fmla="*/ 194942 h 1785178"/>
                <a:gd name="connsiteX310" fmla="*/ 677773 w 1791974"/>
                <a:gd name="connsiteY310" fmla="*/ 191805 h 1785178"/>
                <a:gd name="connsiteX311" fmla="*/ 657851 w 1791974"/>
                <a:gd name="connsiteY311" fmla="*/ 201765 h 1785178"/>
                <a:gd name="connsiteX312" fmla="*/ 629161 w 1791974"/>
                <a:gd name="connsiteY312" fmla="*/ 218297 h 1785178"/>
                <a:gd name="connsiteX313" fmla="*/ 614867 w 1791974"/>
                <a:gd name="connsiteY313" fmla="*/ 225569 h 1785178"/>
                <a:gd name="connsiteX314" fmla="*/ 619848 w 1791974"/>
                <a:gd name="connsiteY314" fmla="*/ 210628 h 1785178"/>
                <a:gd name="connsiteX315" fmla="*/ 619101 w 1791974"/>
                <a:gd name="connsiteY315" fmla="*/ 209034 h 1785178"/>
                <a:gd name="connsiteX316" fmla="*/ 620844 w 1791974"/>
                <a:gd name="connsiteY316" fmla="*/ 201515 h 1785178"/>
                <a:gd name="connsiteX317" fmla="*/ 622238 w 1791974"/>
                <a:gd name="connsiteY317" fmla="*/ 200768 h 1785178"/>
                <a:gd name="connsiteX318" fmla="*/ 631203 w 1791974"/>
                <a:gd name="connsiteY318" fmla="*/ 196735 h 1785178"/>
                <a:gd name="connsiteX319" fmla="*/ 632798 w 1791974"/>
                <a:gd name="connsiteY319" fmla="*/ 196038 h 1785178"/>
                <a:gd name="connsiteX320" fmla="*/ 639920 w 1791974"/>
                <a:gd name="connsiteY320" fmla="*/ 187970 h 1785178"/>
                <a:gd name="connsiteX321" fmla="*/ 641563 w 1791974"/>
                <a:gd name="connsiteY321" fmla="*/ 187223 h 1785178"/>
                <a:gd name="connsiteX322" fmla="*/ 645598 w 1791974"/>
                <a:gd name="connsiteY322" fmla="*/ 185381 h 1785178"/>
                <a:gd name="connsiteX323" fmla="*/ 649185 w 1791974"/>
                <a:gd name="connsiteY323" fmla="*/ 175969 h 1785178"/>
                <a:gd name="connsiteX324" fmla="*/ 638376 w 1791974"/>
                <a:gd name="connsiteY324" fmla="*/ 168598 h 1785178"/>
                <a:gd name="connsiteX325" fmla="*/ 636783 w 1791974"/>
                <a:gd name="connsiteY325" fmla="*/ 169345 h 1785178"/>
                <a:gd name="connsiteX326" fmla="*/ 631802 w 1791974"/>
                <a:gd name="connsiteY326" fmla="*/ 171537 h 1785178"/>
                <a:gd name="connsiteX327" fmla="*/ 625526 w 1791974"/>
                <a:gd name="connsiteY327" fmla="*/ 168449 h 1785178"/>
                <a:gd name="connsiteX328" fmla="*/ 622637 w 1791974"/>
                <a:gd name="connsiteY328" fmla="*/ 170740 h 1785178"/>
                <a:gd name="connsiteX329" fmla="*/ 622637 w 1791974"/>
                <a:gd name="connsiteY329" fmla="*/ 177512 h 1785178"/>
                <a:gd name="connsiteX330" fmla="*/ 619350 w 1791974"/>
                <a:gd name="connsiteY330" fmla="*/ 176168 h 1785178"/>
                <a:gd name="connsiteX331" fmla="*/ 619000 w 1791974"/>
                <a:gd name="connsiteY331" fmla="*/ 175371 h 1785178"/>
                <a:gd name="connsiteX332" fmla="*/ 616610 w 1791974"/>
                <a:gd name="connsiteY332" fmla="*/ 165710 h 1785178"/>
                <a:gd name="connsiteX333" fmla="*/ 608492 w 1791974"/>
                <a:gd name="connsiteY333" fmla="*/ 147833 h 1785178"/>
                <a:gd name="connsiteX334" fmla="*/ 607793 w 1791974"/>
                <a:gd name="connsiteY334" fmla="*/ 146239 h 1785178"/>
                <a:gd name="connsiteX335" fmla="*/ 592852 w 1791974"/>
                <a:gd name="connsiteY335" fmla="*/ 141259 h 1785178"/>
                <a:gd name="connsiteX336" fmla="*/ 586974 w 1791974"/>
                <a:gd name="connsiteY336" fmla="*/ 147833 h 1785178"/>
                <a:gd name="connsiteX337" fmla="*/ 589763 w 1791974"/>
                <a:gd name="connsiteY337" fmla="*/ 158290 h 1785178"/>
                <a:gd name="connsiteX338" fmla="*/ 593748 w 1791974"/>
                <a:gd name="connsiteY338" fmla="*/ 167204 h 1785178"/>
                <a:gd name="connsiteX339" fmla="*/ 595293 w 1791974"/>
                <a:gd name="connsiteY339" fmla="*/ 179206 h 1785178"/>
                <a:gd name="connsiteX340" fmla="*/ 595990 w 1791974"/>
                <a:gd name="connsiteY340" fmla="*/ 180849 h 1785178"/>
                <a:gd name="connsiteX341" fmla="*/ 597833 w 1791974"/>
                <a:gd name="connsiteY341" fmla="*/ 184883 h 1785178"/>
                <a:gd name="connsiteX342" fmla="*/ 598530 w 1791974"/>
                <a:gd name="connsiteY342" fmla="*/ 186526 h 1785178"/>
                <a:gd name="connsiteX343" fmla="*/ 596339 w 1791974"/>
                <a:gd name="connsiteY343" fmla="*/ 192402 h 1785178"/>
                <a:gd name="connsiteX344" fmla="*/ 587373 w 1791974"/>
                <a:gd name="connsiteY344" fmla="*/ 196436 h 1785178"/>
                <a:gd name="connsiteX345" fmla="*/ 585779 w 1791974"/>
                <a:gd name="connsiteY345" fmla="*/ 197133 h 1785178"/>
                <a:gd name="connsiteX346" fmla="*/ 583537 w 1791974"/>
                <a:gd name="connsiteY346" fmla="*/ 203060 h 1785178"/>
                <a:gd name="connsiteX347" fmla="*/ 584634 w 1791974"/>
                <a:gd name="connsiteY347" fmla="*/ 205450 h 1785178"/>
                <a:gd name="connsiteX348" fmla="*/ 600274 w 1791974"/>
                <a:gd name="connsiteY348" fmla="*/ 212122 h 1785178"/>
                <a:gd name="connsiteX349" fmla="*/ 595293 w 1791974"/>
                <a:gd name="connsiteY349" fmla="*/ 250517 h 1785178"/>
                <a:gd name="connsiteX350" fmla="*/ 592553 w 1791974"/>
                <a:gd name="connsiteY350" fmla="*/ 248824 h 1785178"/>
                <a:gd name="connsiteX351" fmla="*/ 592204 w 1791974"/>
                <a:gd name="connsiteY351" fmla="*/ 248027 h 1785178"/>
                <a:gd name="connsiteX352" fmla="*/ 588619 w 1791974"/>
                <a:gd name="connsiteY352" fmla="*/ 246683 h 1785178"/>
                <a:gd name="connsiteX353" fmla="*/ 587024 w 1791974"/>
                <a:gd name="connsiteY353" fmla="*/ 247380 h 1785178"/>
                <a:gd name="connsiteX354" fmla="*/ 586028 w 1791974"/>
                <a:gd name="connsiteY354" fmla="*/ 271234 h 1785178"/>
                <a:gd name="connsiteX355" fmla="*/ 591009 w 1791974"/>
                <a:gd name="connsiteY355" fmla="*/ 293393 h 1785178"/>
                <a:gd name="connsiteX356" fmla="*/ 598130 w 1791974"/>
                <a:gd name="connsiteY356" fmla="*/ 311669 h 1785178"/>
                <a:gd name="connsiteX357" fmla="*/ 600822 w 1791974"/>
                <a:gd name="connsiteY357" fmla="*/ 317297 h 1785178"/>
                <a:gd name="connsiteX358" fmla="*/ 608540 w 1791974"/>
                <a:gd name="connsiteY358" fmla="*/ 337215 h 1785178"/>
                <a:gd name="connsiteX359" fmla="*/ 621043 w 1791974"/>
                <a:gd name="connsiteY359" fmla="*/ 349218 h 1785178"/>
                <a:gd name="connsiteX360" fmla="*/ 624280 w 1791974"/>
                <a:gd name="connsiteY360" fmla="*/ 347724 h 1785178"/>
                <a:gd name="connsiteX361" fmla="*/ 626871 w 1791974"/>
                <a:gd name="connsiteY361" fmla="*/ 323123 h 1785178"/>
                <a:gd name="connsiteX362" fmla="*/ 613373 w 1791974"/>
                <a:gd name="connsiteY362" fmla="*/ 293245 h 1785178"/>
                <a:gd name="connsiteX363" fmla="*/ 604706 w 1791974"/>
                <a:gd name="connsiteY363" fmla="*/ 274670 h 1785178"/>
                <a:gd name="connsiteX364" fmla="*/ 596588 w 1791974"/>
                <a:gd name="connsiteY364" fmla="*/ 255894 h 1785178"/>
                <a:gd name="connsiteX365" fmla="*/ 599028 w 1791974"/>
                <a:gd name="connsiteY365" fmla="*/ 254800 h 1785178"/>
                <a:gd name="connsiteX366" fmla="*/ 607247 w 1791974"/>
                <a:gd name="connsiteY366" fmla="*/ 249173 h 1785178"/>
                <a:gd name="connsiteX367" fmla="*/ 636582 w 1791974"/>
                <a:gd name="connsiteY367" fmla="*/ 244591 h 1785178"/>
                <a:gd name="connsiteX368" fmla="*/ 635487 w 1791974"/>
                <a:gd name="connsiteY368" fmla="*/ 242201 h 1785178"/>
                <a:gd name="connsiteX369" fmla="*/ 622985 w 1791974"/>
                <a:gd name="connsiteY369" fmla="*/ 236075 h 1785178"/>
                <a:gd name="connsiteX370" fmla="*/ 631951 w 1791974"/>
                <a:gd name="connsiteY370" fmla="*/ 232091 h 1785178"/>
                <a:gd name="connsiteX371" fmla="*/ 632647 w 1791974"/>
                <a:gd name="connsiteY371" fmla="*/ 233685 h 1785178"/>
                <a:gd name="connsiteX372" fmla="*/ 635088 w 1791974"/>
                <a:gd name="connsiteY372" fmla="*/ 232589 h 1785178"/>
                <a:gd name="connsiteX373" fmla="*/ 637181 w 1791974"/>
                <a:gd name="connsiteY373" fmla="*/ 230697 h 1785178"/>
                <a:gd name="connsiteX374" fmla="*/ 641414 w 1791974"/>
                <a:gd name="connsiteY374" fmla="*/ 233635 h 1785178"/>
                <a:gd name="connsiteX375" fmla="*/ 642161 w 1791974"/>
                <a:gd name="connsiteY375" fmla="*/ 235280 h 1785178"/>
                <a:gd name="connsiteX376" fmla="*/ 638924 w 1791974"/>
                <a:gd name="connsiteY376" fmla="*/ 245238 h 1785178"/>
                <a:gd name="connsiteX377" fmla="*/ 638924 w 1791974"/>
                <a:gd name="connsiteY377" fmla="*/ 251214 h 1785178"/>
                <a:gd name="connsiteX378" fmla="*/ 636184 w 1791974"/>
                <a:gd name="connsiteY378" fmla="*/ 249521 h 1785178"/>
                <a:gd name="connsiteX379" fmla="*/ 636783 w 1791974"/>
                <a:gd name="connsiteY379" fmla="*/ 244541 h 1785178"/>
                <a:gd name="connsiteX380" fmla="*/ 1086642 w 1791974"/>
                <a:gd name="connsiteY380" fmla="*/ 250218 h 1785178"/>
                <a:gd name="connsiteX381" fmla="*/ 1077130 w 1791974"/>
                <a:gd name="connsiteY381" fmla="*/ 256443 h 1785178"/>
                <a:gd name="connsiteX382" fmla="*/ 1067617 w 1791974"/>
                <a:gd name="connsiteY382" fmla="*/ 262617 h 1785178"/>
                <a:gd name="connsiteX383" fmla="*/ 1064281 w 1791974"/>
                <a:gd name="connsiteY383" fmla="*/ 261523 h 1785178"/>
                <a:gd name="connsiteX384" fmla="*/ 1057954 w 1791974"/>
                <a:gd name="connsiteY384" fmla="*/ 268445 h 1785178"/>
                <a:gd name="connsiteX385" fmla="*/ 1053222 w 1791974"/>
                <a:gd name="connsiteY385" fmla="*/ 268893 h 1785178"/>
                <a:gd name="connsiteX386" fmla="*/ 1049637 w 1791974"/>
                <a:gd name="connsiteY386" fmla="*/ 271383 h 1785178"/>
                <a:gd name="connsiteX387" fmla="*/ 1032951 w 1791974"/>
                <a:gd name="connsiteY387" fmla="*/ 277359 h 1785178"/>
                <a:gd name="connsiteX388" fmla="*/ 1031854 w 1791974"/>
                <a:gd name="connsiteY388" fmla="*/ 280744 h 1785178"/>
                <a:gd name="connsiteX389" fmla="*/ 1034146 w 1791974"/>
                <a:gd name="connsiteY389" fmla="*/ 282339 h 1785178"/>
                <a:gd name="connsiteX390" fmla="*/ 1035791 w 1791974"/>
                <a:gd name="connsiteY390" fmla="*/ 282935 h 1785178"/>
                <a:gd name="connsiteX391" fmla="*/ 1063035 w 1791974"/>
                <a:gd name="connsiteY391" fmla="*/ 281242 h 1785178"/>
                <a:gd name="connsiteX392" fmla="*/ 1075686 w 1791974"/>
                <a:gd name="connsiteY392" fmla="*/ 278554 h 1785178"/>
                <a:gd name="connsiteX393" fmla="*/ 1087689 w 1791974"/>
                <a:gd name="connsiteY393" fmla="*/ 274570 h 1785178"/>
                <a:gd name="connsiteX394" fmla="*/ 1108858 w 1791974"/>
                <a:gd name="connsiteY394" fmla="*/ 260874 h 1785178"/>
                <a:gd name="connsiteX395" fmla="*/ 1128034 w 1791974"/>
                <a:gd name="connsiteY395" fmla="*/ 243296 h 1785178"/>
                <a:gd name="connsiteX396" fmla="*/ 1136401 w 1791974"/>
                <a:gd name="connsiteY396" fmla="*/ 234830 h 1785178"/>
                <a:gd name="connsiteX397" fmla="*/ 1137845 w 1791974"/>
                <a:gd name="connsiteY397" fmla="*/ 244790 h 1785178"/>
                <a:gd name="connsiteX398" fmla="*/ 1137297 w 1791974"/>
                <a:gd name="connsiteY398" fmla="*/ 246483 h 1785178"/>
                <a:gd name="connsiteX399" fmla="*/ 1141433 w 1791974"/>
                <a:gd name="connsiteY399" fmla="*/ 268943 h 1785178"/>
                <a:gd name="connsiteX400" fmla="*/ 1144170 w 1791974"/>
                <a:gd name="connsiteY400" fmla="*/ 280196 h 1785178"/>
                <a:gd name="connsiteX401" fmla="*/ 1146960 w 1791974"/>
                <a:gd name="connsiteY401" fmla="*/ 290755 h 1785178"/>
                <a:gd name="connsiteX402" fmla="*/ 1156373 w 1791974"/>
                <a:gd name="connsiteY402" fmla="*/ 310673 h 1785178"/>
                <a:gd name="connsiteX403" fmla="*/ 1174702 w 1791974"/>
                <a:gd name="connsiteY403" fmla="*/ 325962 h 1785178"/>
                <a:gd name="connsiteX404" fmla="*/ 1192334 w 1791974"/>
                <a:gd name="connsiteY404" fmla="*/ 325962 h 1785178"/>
                <a:gd name="connsiteX405" fmla="*/ 1187056 w 1791974"/>
                <a:gd name="connsiteY405" fmla="*/ 311769 h 1785178"/>
                <a:gd name="connsiteX406" fmla="*/ 1180282 w 1791974"/>
                <a:gd name="connsiteY406" fmla="*/ 299070 h 1785178"/>
                <a:gd name="connsiteX407" fmla="*/ 1166833 w 1791974"/>
                <a:gd name="connsiteY407" fmla="*/ 273574 h 1785178"/>
                <a:gd name="connsiteX408" fmla="*/ 1156871 w 1791974"/>
                <a:gd name="connsiteY408" fmla="*/ 246483 h 1785178"/>
                <a:gd name="connsiteX409" fmla="*/ 1154182 w 1791974"/>
                <a:gd name="connsiteY409" fmla="*/ 231545 h 1785178"/>
                <a:gd name="connsiteX410" fmla="*/ 1152987 w 1791974"/>
                <a:gd name="connsiteY410" fmla="*/ 223725 h 1785178"/>
                <a:gd name="connsiteX411" fmla="*/ 1150796 w 1791974"/>
                <a:gd name="connsiteY411" fmla="*/ 217102 h 1785178"/>
                <a:gd name="connsiteX412" fmla="*/ 1164592 w 1791974"/>
                <a:gd name="connsiteY412" fmla="*/ 220639 h 1785178"/>
                <a:gd name="connsiteX413" fmla="*/ 1168775 w 1791974"/>
                <a:gd name="connsiteY413" fmla="*/ 222083 h 1785178"/>
                <a:gd name="connsiteX414" fmla="*/ 1194526 w 1791974"/>
                <a:gd name="connsiteY414" fmla="*/ 220239 h 1785178"/>
                <a:gd name="connsiteX415" fmla="*/ 1195074 w 1791974"/>
                <a:gd name="connsiteY415" fmla="*/ 218546 h 1785178"/>
                <a:gd name="connsiteX416" fmla="*/ 1188798 w 1791974"/>
                <a:gd name="connsiteY416" fmla="*/ 200669 h 1785178"/>
                <a:gd name="connsiteX417" fmla="*/ 1182123 w 1791974"/>
                <a:gd name="connsiteY417" fmla="*/ 198478 h 1785178"/>
                <a:gd name="connsiteX418" fmla="*/ 1172164 w 1791974"/>
                <a:gd name="connsiteY418" fmla="*/ 197133 h 1785178"/>
                <a:gd name="connsiteX419" fmla="*/ 1162202 w 1791974"/>
                <a:gd name="connsiteY419" fmla="*/ 193797 h 1785178"/>
                <a:gd name="connsiteX420" fmla="*/ 1168179 w 1791974"/>
                <a:gd name="connsiteY420" fmla="*/ 178857 h 1785178"/>
                <a:gd name="connsiteX421" fmla="*/ 1173160 w 1791974"/>
                <a:gd name="connsiteY421" fmla="*/ 162722 h 1785178"/>
                <a:gd name="connsiteX422" fmla="*/ 1178139 w 1791974"/>
                <a:gd name="connsiteY422" fmla="*/ 151368 h 1785178"/>
                <a:gd name="connsiteX423" fmla="*/ 1173409 w 1791974"/>
                <a:gd name="connsiteY423" fmla="*/ 142355 h 1785178"/>
                <a:gd name="connsiteX424" fmla="*/ 1167231 w 1791974"/>
                <a:gd name="connsiteY424" fmla="*/ 141458 h 1785178"/>
                <a:gd name="connsiteX425" fmla="*/ 1162549 w 1791974"/>
                <a:gd name="connsiteY425" fmla="*/ 149974 h 1785178"/>
                <a:gd name="connsiteX426" fmla="*/ 1162252 w 1791974"/>
                <a:gd name="connsiteY426" fmla="*/ 150820 h 1785178"/>
                <a:gd name="connsiteX427" fmla="*/ 1155327 w 1791974"/>
                <a:gd name="connsiteY427" fmla="*/ 163419 h 1785178"/>
                <a:gd name="connsiteX428" fmla="*/ 1153634 w 1791974"/>
                <a:gd name="connsiteY428" fmla="*/ 168399 h 1785178"/>
                <a:gd name="connsiteX429" fmla="*/ 1146411 w 1791974"/>
                <a:gd name="connsiteY429" fmla="*/ 187671 h 1785178"/>
                <a:gd name="connsiteX430" fmla="*/ 1140386 w 1791974"/>
                <a:gd name="connsiteY430" fmla="*/ 186626 h 1785178"/>
                <a:gd name="connsiteX431" fmla="*/ 1139539 w 1791974"/>
                <a:gd name="connsiteY431" fmla="*/ 186626 h 1785178"/>
                <a:gd name="connsiteX432" fmla="*/ 1128332 w 1791974"/>
                <a:gd name="connsiteY432" fmla="*/ 186626 h 1785178"/>
                <a:gd name="connsiteX433" fmla="*/ 1127486 w 1791974"/>
                <a:gd name="connsiteY433" fmla="*/ 186327 h 1785178"/>
                <a:gd name="connsiteX434" fmla="*/ 1119615 w 1791974"/>
                <a:gd name="connsiteY434" fmla="*/ 181895 h 1785178"/>
                <a:gd name="connsiteX435" fmla="*/ 1105371 w 1791974"/>
                <a:gd name="connsiteY435" fmla="*/ 188418 h 1785178"/>
                <a:gd name="connsiteX436" fmla="*/ 1104823 w 1791974"/>
                <a:gd name="connsiteY436" fmla="*/ 190112 h 1785178"/>
                <a:gd name="connsiteX437" fmla="*/ 1111647 w 1791974"/>
                <a:gd name="connsiteY437" fmla="*/ 206295 h 1785178"/>
                <a:gd name="connsiteX438" fmla="*/ 1113341 w 1791974"/>
                <a:gd name="connsiteY438" fmla="*/ 206843 h 1785178"/>
                <a:gd name="connsiteX439" fmla="*/ 1115034 w 1791974"/>
                <a:gd name="connsiteY439" fmla="*/ 207391 h 1785178"/>
                <a:gd name="connsiteX440" fmla="*/ 1129976 w 1791974"/>
                <a:gd name="connsiteY440" fmla="*/ 209582 h 1785178"/>
                <a:gd name="connsiteX441" fmla="*/ 1128332 w 1791974"/>
                <a:gd name="connsiteY441" fmla="*/ 211823 h 1785178"/>
                <a:gd name="connsiteX442" fmla="*/ 1118820 w 1791974"/>
                <a:gd name="connsiteY442" fmla="*/ 223627 h 1785178"/>
                <a:gd name="connsiteX443" fmla="*/ 1109356 w 1791974"/>
                <a:gd name="connsiteY443" fmla="*/ 235328 h 1785178"/>
                <a:gd name="connsiteX444" fmla="*/ 1097301 w 1791974"/>
                <a:gd name="connsiteY444" fmla="*/ 242101 h 1785178"/>
                <a:gd name="connsiteX445" fmla="*/ 1086793 w 1791974"/>
                <a:gd name="connsiteY445" fmla="*/ 250418 h 1785178"/>
                <a:gd name="connsiteX446" fmla="*/ 1524949 w 1791974"/>
                <a:gd name="connsiteY446" fmla="*/ 502199 h 1785178"/>
                <a:gd name="connsiteX447" fmla="*/ 1518623 w 1791974"/>
                <a:gd name="connsiteY447" fmla="*/ 492239 h 1785178"/>
                <a:gd name="connsiteX448" fmla="*/ 1523106 w 1791974"/>
                <a:gd name="connsiteY448" fmla="*/ 492538 h 1785178"/>
                <a:gd name="connsiteX449" fmla="*/ 1524600 w 1791974"/>
                <a:gd name="connsiteY449" fmla="*/ 491592 h 1785178"/>
                <a:gd name="connsiteX450" fmla="*/ 1525397 w 1791974"/>
                <a:gd name="connsiteY450" fmla="*/ 491094 h 1785178"/>
                <a:gd name="connsiteX451" fmla="*/ 1526841 w 1791974"/>
                <a:gd name="connsiteY451" fmla="*/ 490098 h 1785178"/>
                <a:gd name="connsiteX452" fmla="*/ 1534114 w 1791974"/>
                <a:gd name="connsiteY452" fmla="*/ 489799 h 1785178"/>
                <a:gd name="connsiteX453" fmla="*/ 1535608 w 1791974"/>
                <a:gd name="connsiteY453" fmla="*/ 488703 h 1785178"/>
                <a:gd name="connsiteX454" fmla="*/ 1539394 w 1791974"/>
                <a:gd name="connsiteY454" fmla="*/ 486263 h 1785178"/>
                <a:gd name="connsiteX455" fmla="*/ 1540888 w 1791974"/>
                <a:gd name="connsiteY455" fmla="*/ 485267 h 1785178"/>
                <a:gd name="connsiteX456" fmla="*/ 1542881 w 1791974"/>
                <a:gd name="connsiteY456" fmla="*/ 481781 h 1785178"/>
                <a:gd name="connsiteX457" fmla="*/ 1545221 w 1791974"/>
                <a:gd name="connsiteY457" fmla="*/ 480337 h 1785178"/>
                <a:gd name="connsiteX458" fmla="*/ 1562553 w 1791974"/>
                <a:gd name="connsiteY458" fmla="*/ 469084 h 1785178"/>
                <a:gd name="connsiteX459" fmla="*/ 1565592 w 1791974"/>
                <a:gd name="connsiteY459" fmla="*/ 467140 h 1785178"/>
                <a:gd name="connsiteX460" fmla="*/ 1569826 w 1791974"/>
                <a:gd name="connsiteY460" fmla="*/ 471524 h 1785178"/>
                <a:gd name="connsiteX461" fmla="*/ 1574457 w 1791974"/>
                <a:gd name="connsiteY461" fmla="*/ 474212 h 1785178"/>
                <a:gd name="connsiteX462" fmla="*/ 1578890 w 1791974"/>
                <a:gd name="connsiteY462" fmla="*/ 481034 h 1785178"/>
                <a:gd name="connsiteX463" fmla="*/ 1577098 w 1791974"/>
                <a:gd name="connsiteY463" fmla="*/ 486464 h 1785178"/>
                <a:gd name="connsiteX464" fmla="*/ 1559117 w 1791974"/>
                <a:gd name="connsiteY464" fmla="*/ 482030 h 1785178"/>
                <a:gd name="connsiteX465" fmla="*/ 1557623 w 1791974"/>
                <a:gd name="connsiteY465" fmla="*/ 482978 h 1785178"/>
                <a:gd name="connsiteX466" fmla="*/ 1555381 w 1791974"/>
                <a:gd name="connsiteY466" fmla="*/ 484472 h 1785178"/>
                <a:gd name="connsiteX467" fmla="*/ 1546914 w 1791974"/>
                <a:gd name="connsiteY467" fmla="*/ 499410 h 1785178"/>
                <a:gd name="connsiteX468" fmla="*/ 1529282 w 1791974"/>
                <a:gd name="connsiteY468" fmla="*/ 496970 h 1785178"/>
                <a:gd name="connsiteX469" fmla="*/ 1528486 w 1791974"/>
                <a:gd name="connsiteY469" fmla="*/ 497468 h 1785178"/>
                <a:gd name="connsiteX470" fmla="*/ 1529183 w 1791974"/>
                <a:gd name="connsiteY470" fmla="*/ 503444 h 1785178"/>
                <a:gd name="connsiteX471" fmla="*/ 1543877 w 1791974"/>
                <a:gd name="connsiteY471" fmla="*/ 507876 h 1785178"/>
                <a:gd name="connsiteX472" fmla="*/ 1557524 w 1791974"/>
                <a:gd name="connsiteY472" fmla="*/ 514051 h 1785178"/>
                <a:gd name="connsiteX473" fmla="*/ 1568183 w 1791974"/>
                <a:gd name="connsiteY473" fmla="*/ 515992 h 1785178"/>
                <a:gd name="connsiteX474" fmla="*/ 1578691 w 1791974"/>
                <a:gd name="connsiteY474" fmla="*/ 515296 h 1785178"/>
                <a:gd name="connsiteX475" fmla="*/ 1580236 w 1791974"/>
                <a:gd name="connsiteY475" fmla="*/ 514300 h 1785178"/>
                <a:gd name="connsiteX476" fmla="*/ 1582477 w 1791974"/>
                <a:gd name="connsiteY476" fmla="*/ 512856 h 1785178"/>
                <a:gd name="connsiteX477" fmla="*/ 1584022 w 1791974"/>
                <a:gd name="connsiteY477" fmla="*/ 511860 h 1785178"/>
                <a:gd name="connsiteX478" fmla="*/ 1584321 w 1791974"/>
                <a:gd name="connsiteY478" fmla="*/ 504141 h 1785178"/>
                <a:gd name="connsiteX479" fmla="*/ 1589848 w 1791974"/>
                <a:gd name="connsiteY479" fmla="*/ 499460 h 1785178"/>
                <a:gd name="connsiteX480" fmla="*/ 1610768 w 1791974"/>
                <a:gd name="connsiteY480" fmla="*/ 505187 h 1785178"/>
                <a:gd name="connsiteX481" fmla="*/ 1612262 w 1791974"/>
                <a:gd name="connsiteY481" fmla="*/ 504241 h 1785178"/>
                <a:gd name="connsiteX482" fmla="*/ 1613807 w 1791974"/>
                <a:gd name="connsiteY482" fmla="*/ 503245 h 1785178"/>
                <a:gd name="connsiteX483" fmla="*/ 1611415 w 1791974"/>
                <a:gd name="connsiteY483" fmla="*/ 492986 h 1785178"/>
                <a:gd name="connsiteX484" fmla="*/ 1614006 w 1791974"/>
                <a:gd name="connsiteY484" fmla="*/ 487010 h 1785178"/>
                <a:gd name="connsiteX485" fmla="*/ 1616247 w 1791974"/>
                <a:gd name="connsiteY485" fmla="*/ 485566 h 1785178"/>
                <a:gd name="connsiteX486" fmla="*/ 1622971 w 1791974"/>
                <a:gd name="connsiteY486" fmla="*/ 469431 h 1785178"/>
                <a:gd name="connsiteX487" fmla="*/ 1609822 w 1791974"/>
                <a:gd name="connsiteY487" fmla="*/ 464003 h 1785178"/>
                <a:gd name="connsiteX488" fmla="*/ 1600957 w 1791974"/>
                <a:gd name="connsiteY488" fmla="*/ 471871 h 1785178"/>
                <a:gd name="connsiteX489" fmla="*/ 1598665 w 1791974"/>
                <a:gd name="connsiteY489" fmla="*/ 473365 h 1785178"/>
                <a:gd name="connsiteX490" fmla="*/ 1575903 w 1791974"/>
                <a:gd name="connsiteY490" fmla="*/ 461365 h 1785178"/>
                <a:gd name="connsiteX491" fmla="*/ 1577197 w 1791974"/>
                <a:gd name="connsiteY491" fmla="*/ 455140 h 1785178"/>
                <a:gd name="connsiteX492" fmla="*/ 1583224 w 1791974"/>
                <a:gd name="connsiteY492" fmla="*/ 451206 h 1785178"/>
                <a:gd name="connsiteX493" fmla="*/ 1584718 w 1791974"/>
                <a:gd name="connsiteY493" fmla="*/ 450260 h 1785178"/>
                <a:gd name="connsiteX494" fmla="*/ 1586462 w 1791974"/>
                <a:gd name="connsiteY494" fmla="*/ 433029 h 1785178"/>
                <a:gd name="connsiteX495" fmla="*/ 1587259 w 1791974"/>
                <a:gd name="connsiteY495" fmla="*/ 430589 h 1785178"/>
                <a:gd name="connsiteX496" fmla="*/ 1577297 w 1791974"/>
                <a:gd name="connsiteY496" fmla="*/ 429193 h 1785178"/>
                <a:gd name="connsiteX497" fmla="*/ 1568780 w 1791974"/>
                <a:gd name="connsiteY497" fmla="*/ 436465 h 1785178"/>
                <a:gd name="connsiteX498" fmla="*/ 1559665 w 1791974"/>
                <a:gd name="connsiteY498" fmla="*/ 441445 h 1785178"/>
                <a:gd name="connsiteX499" fmla="*/ 1557424 w 1791974"/>
                <a:gd name="connsiteY499" fmla="*/ 442939 h 1785178"/>
                <a:gd name="connsiteX500" fmla="*/ 1550302 w 1791974"/>
                <a:gd name="connsiteY500" fmla="*/ 446573 h 1785178"/>
                <a:gd name="connsiteX501" fmla="*/ 1545072 w 1791974"/>
                <a:gd name="connsiteY501" fmla="*/ 452001 h 1785178"/>
                <a:gd name="connsiteX502" fmla="*/ 1539842 w 1791974"/>
                <a:gd name="connsiteY502" fmla="*/ 455439 h 1785178"/>
                <a:gd name="connsiteX503" fmla="*/ 1528884 w 1791974"/>
                <a:gd name="connsiteY503" fmla="*/ 463405 h 1785178"/>
                <a:gd name="connsiteX504" fmla="*/ 1512399 w 1791974"/>
                <a:gd name="connsiteY504" fmla="*/ 471076 h 1785178"/>
                <a:gd name="connsiteX505" fmla="*/ 1508862 w 1791974"/>
                <a:gd name="connsiteY505" fmla="*/ 475508 h 1785178"/>
                <a:gd name="connsiteX506" fmla="*/ 1506122 w 1791974"/>
                <a:gd name="connsiteY506" fmla="*/ 476204 h 1785178"/>
                <a:gd name="connsiteX507" fmla="*/ 1498950 w 1791974"/>
                <a:gd name="connsiteY507" fmla="*/ 470128 h 1785178"/>
                <a:gd name="connsiteX508" fmla="*/ 1500445 w 1791974"/>
                <a:gd name="connsiteY508" fmla="*/ 469182 h 1785178"/>
                <a:gd name="connsiteX509" fmla="*/ 1507169 w 1791974"/>
                <a:gd name="connsiteY509" fmla="*/ 471275 h 1785178"/>
                <a:gd name="connsiteX510" fmla="*/ 1514540 w 1791974"/>
                <a:gd name="connsiteY510" fmla="*/ 467789 h 1785178"/>
                <a:gd name="connsiteX511" fmla="*/ 1540390 w 1791974"/>
                <a:gd name="connsiteY511" fmla="*/ 451354 h 1785178"/>
                <a:gd name="connsiteX512" fmla="*/ 1546665 w 1791974"/>
                <a:gd name="connsiteY512" fmla="*/ 444533 h 1785178"/>
                <a:gd name="connsiteX513" fmla="*/ 1548209 w 1791974"/>
                <a:gd name="connsiteY513" fmla="*/ 443537 h 1785178"/>
                <a:gd name="connsiteX514" fmla="*/ 1554984 w 1791974"/>
                <a:gd name="connsiteY514" fmla="*/ 439153 h 1785178"/>
                <a:gd name="connsiteX515" fmla="*/ 1556478 w 1791974"/>
                <a:gd name="connsiteY515" fmla="*/ 438157 h 1785178"/>
                <a:gd name="connsiteX516" fmla="*/ 1563451 w 1791974"/>
                <a:gd name="connsiteY516" fmla="*/ 420777 h 1785178"/>
                <a:gd name="connsiteX517" fmla="*/ 1562455 w 1791974"/>
                <a:gd name="connsiteY517" fmla="*/ 419283 h 1785178"/>
                <a:gd name="connsiteX518" fmla="*/ 1547512 w 1791974"/>
                <a:gd name="connsiteY518" fmla="*/ 416097 h 1785178"/>
                <a:gd name="connsiteX519" fmla="*/ 1546018 w 1791974"/>
                <a:gd name="connsiteY519" fmla="*/ 417093 h 1785178"/>
                <a:gd name="connsiteX520" fmla="*/ 1536954 w 1791974"/>
                <a:gd name="connsiteY520" fmla="*/ 422970 h 1785178"/>
                <a:gd name="connsiteX521" fmla="*/ 1522011 w 1791974"/>
                <a:gd name="connsiteY521" fmla="*/ 432928 h 1785178"/>
                <a:gd name="connsiteX522" fmla="*/ 1521113 w 1791974"/>
                <a:gd name="connsiteY522" fmla="*/ 433177 h 1785178"/>
                <a:gd name="connsiteX523" fmla="*/ 1519619 w 1791974"/>
                <a:gd name="connsiteY523" fmla="*/ 434173 h 1785178"/>
                <a:gd name="connsiteX524" fmla="*/ 1513493 w 1791974"/>
                <a:gd name="connsiteY524" fmla="*/ 441344 h 1785178"/>
                <a:gd name="connsiteX525" fmla="*/ 1505227 w 1791974"/>
                <a:gd name="connsiteY525" fmla="*/ 446724 h 1785178"/>
                <a:gd name="connsiteX526" fmla="*/ 1496958 w 1791974"/>
                <a:gd name="connsiteY526" fmla="*/ 455389 h 1785178"/>
                <a:gd name="connsiteX527" fmla="*/ 1495514 w 1791974"/>
                <a:gd name="connsiteY527" fmla="*/ 464801 h 1785178"/>
                <a:gd name="connsiteX528" fmla="*/ 1476984 w 1791974"/>
                <a:gd name="connsiteY528" fmla="*/ 451105 h 1785178"/>
                <a:gd name="connsiteX529" fmla="*/ 1475988 w 1791974"/>
                <a:gd name="connsiteY529" fmla="*/ 449611 h 1785178"/>
                <a:gd name="connsiteX530" fmla="*/ 1475590 w 1791974"/>
                <a:gd name="connsiteY530" fmla="*/ 445627 h 1785178"/>
                <a:gd name="connsiteX531" fmla="*/ 1474544 w 1791974"/>
                <a:gd name="connsiteY531" fmla="*/ 444083 h 1785178"/>
                <a:gd name="connsiteX532" fmla="*/ 1444660 w 1791974"/>
                <a:gd name="connsiteY532" fmla="*/ 442989 h 1785178"/>
                <a:gd name="connsiteX533" fmla="*/ 1440127 w 1791974"/>
                <a:gd name="connsiteY533" fmla="*/ 445927 h 1785178"/>
                <a:gd name="connsiteX534" fmla="*/ 1438633 w 1791974"/>
                <a:gd name="connsiteY534" fmla="*/ 446923 h 1785178"/>
                <a:gd name="connsiteX535" fmla="*/ 1434998 w 1791974"/>
                <a:gd name="connsiteY535" fmla="*/ 457230 h 1785178"/>
                <a:gd name="connsiteX536" fmla="*/ 1437189 w 1791974"/>
                <a:gd name="connsiteY536" fmla="*/ 462859 h 1785178"/>
                <a:gd name="connsiteX537" fmla="*/ 1439629 w 1791974"/>
                <a:gd name="connsiteY537" fmla="*/ 466642 h 1785178"/>
                <a:gd name="connsiteX538" fmla="*/ 1440625 w 1791974"/>
                <a:gd name="connsiteY538" fmla="*/ 468136 h 1785178"/>
                <a:gd name="connsiteX539" fmla="*/ 1452280 w 1791974"/>
                <a:gd name="connsiteY539" fmla="*/ 471275 h 1785178"/>
                <a:gd name="connsiteX540" fmla="*/ 1453825 w 1791974"/>
                <a:gd name="connsiteY540" fmla="*/ 470279 h 1785178"/>
                <a:gd name="connsiteX541" fmla="*/ 1456066 w 1791974"/>
                <a:gd name="connsiteY541" fmla="*/ 468835 h 1785178"/>
                <a:gd name="connsiteX542" fmla="*/ 1457611 w 1791974"/>
                <a:gd name="connsiteY542" fmla="*/ 467839 h 1785178"/>
                <a:gd name="connsiteX543" fmla="*/ 1460647 w 1791974"/>
                <a:gd name="connsiteY543" fmla="*/ 462859 h 1785178"/>
                <a:gd name="connsiteX544" fmla="*/ 1464383 w 1791974"/>
                <a:gd name="connsiteY544" fmla="*/ 460369 h 1785178"/>
                <a:gd name="connsiteX545" fmla="*/ 1465927 w 1791974"/>
                <a:gd name="connsiteY545" fmla="*/ 459423 h 1785178"/>
                <a:gd name="connsiteX546" fmla="*/ 1476387 w 1791974"/>
                <a:gd name="connsiteY546" fmla="*/ 462311 h 1785178"/>
                <a:gd name="connsiteX547" fmla="*/ 1479326 w 1791974"/>
                <a:gd name="connsiteY547" fmla="*/ 466793 h 1785178"/>
                <a:gd name="connsiteX548" fmla="*/ 1504228 w 1791974"/>
                <a:gd name="connsiteY548" fmla="*/ 499857 h 1785178"/>
                <a:gd name="connsiteX549" fmla="*/ 1518623 w 1791974"/>
                <a:gd name="connsiteY549" fmla="*/ 522715 h 1785178"/>
                <a:gd name="connsiteX550" fmla="*/ 1528036 w 1791974"/>
                <a:gd name="connsiteY550" fmla="*/ 539099 h 1785178"/>
                <a:gd name="connsiteX551" fmla="*/ 1528036 w 1791974"/>
                <a:gd name="connsiteY551" fmla="*/ 542286 h 1785178"/>
                <a:gd name="connsiteX552" fmla="*/ 1519969 w 1791974"/>
                <a:gd name="connsiteY552" fmla="*/ 546270 h 1785178"/>
                <a:gd name="connsiteX553" fmla="*/ 1528436 w 1791974"/>
                <a:gd name="connsiteY553" fmla="*/ 552744 h 1785178"/>
                <a:gd name="connsiteX554" fmla="*/ 1532818 w 1791974"/>
                <a:gd name="connsiteY554" fmla="*/ 562704 h 1785178"/>
                <a:gd name="connsiteX555" fmla="*/ 1546715 w 1791974"/>
                <a:gd name="connsiteY555" fmla="*/ 567684 h 1785178"/>
                <a:gd name="connsiteX556" fmla="*/ 1547462 w 1791974"/>
                <a:gd name="connsiteY556" fmla="*/ 550254 h 1785178"/>
                <a:gd name="connsiteX557" fmla="*/ 1543877 w 1791974"/>
                <a:gd name="connsiteY557" fmla="*/ 531928 h 1785178"/>
                <a:gd name="connsiteX558" fmla="*/ 1538896 w 1791974"/>
                <a:gd name="connsiteY558" fmla="*/ 524408 h 1785178"/>
                <a:gd name="connsiteX559" fmla="*/ 1523953 w 1791974"/>
                <a:gd name="connsiteY559" fmla="*/ 501751 h 1785178"/>
                <a:gd name="connsiteX560" fmla="*/ 1398340 w 1791974"/>
                <a:gd name="connsiteY560" fmla="*/ 550055 h 1785178"/>
                <a:gd name="connsiteX561" fmla="*/ 1396645 w 1791974"/>
                <a:gd name="connsiteY561" fmla="*/ 563999 h 1785178"/>
                <a:gd name="connsiteX562" fmla="*/ 1445357 w 1791974"/>
                <a:gd name="connsiteY562" fmla="*/ 561359 h 1785178"/>
                <a:gd name="connsiteX563" fmla="*/ 1456813 w 1791974"/>
                <a:gd name="connsiteY563" fmla="*/ 552596 h 1785178"/>
                <a:gd name="connsiteX564" fmla="*/ 1460846 w 1791974"/>
                <a:gd name="connsiteY564" fmla="*/ 558821 h 1785178"/>
                <a:gd name="connsiteX565" fmla="*/ 1478478 w 1791974"/>
                <a:gd name="connsiteY565" fmla="*/ 567785 h 1785178"/>
                <a:gd name="connsiteX566" fmla="*/ 1479225 w 1791974"/>
                <a:gd name="connsiteY566" fmla="*/ 567287 h 1785178"/>
                <a:gd name="connsiteX567" fmla="*/ 1480720 w 1791974"/>
                <a:gd name="connsiteY567" fmla="*/ 566291 h 1785178"/>
                <a:gd name="connsiteX568" fmla="*/ 1475739 w 1791974"/>
                <a:gd name="connsiteY568" fmla="*/ 541788 h 1785178"/>
                <a:gd name="connsiteX569" fmla="*/ 1473299 w 1791974"/>
                <a:gd name="connsiteY569" fmla="*/ 538005 h 1785178"/>
                <a:gd name="connsiteX570" fmla="*/ 1480669 w 1791974"/>
                <a:gd name="connsiteY570" fmla="*/ 526450 h 1785178"/>
                <a:gd name="connsiteX571" fmla="*/ 1507018 w 1791974"/>
                <a:gd name="connsiteY571" fmla="*/ 535414 h 1785178"/>
                <a:gd name="connsiteX572" fmla="*/ 1505773 w 1791974"/>
                <a:gd name="connsiteY572" fmla="*/ 513703 h 1785178"/>
                <a:gd name="connsiteX573" fmla="*/ 1500045 w 1791974"/>
                <a:gd name="connsiteY573" fmla="*/ 504639 h 1785178"/>
                <a:gd name="connsiteX574" fmla="*/ 1483210 w 1791974"/>
                <a:gd name="connsiteY574" fmla="*/ 495177 h 1785178"/>
                <a:gd name="connsiteX575" fmla="*/ 1479077 w 1791974"/>
                <a:gd name="connsiteY575" fmla="*/ 508623 h 1785178"/>
                <a:gd name="connsiteX576" fmla="*/ 1489884 w 1791974"/>
                <a:gd name="connsiteY576" fmla="*/ 518583 h 1785178"/>
                <a:gd name="connsiteX577" fmla="*/ 1475988 w 1791974"/>
                <a:gd name="connsiteY577" fmla="*/ 516940 h 1785178"/>
                <a:gd name="connsiteX578" fmla="*/ 1474445 w 1791974"/>
                <a:gd name="connsiteY578" fmla="*/ 517886 h 1785178"/>
                <a:gd name="connsiteX579" fmla="*/ 1471407 w 1791974"/>
                <a:gd name="connsiteY579" fmla="*/ 519878 h 1785178"/>
                <a:gd name="connsiteX580" fmla="*/ 1469912 w 1791974"/>
                <a:gd name="connsiteY580" fmla="*/ 520824 h 1785178"/>
                <a:gd name="connsiteX581" fmla="*/ 1466375 w 1791974"/>
                <a:gd name="connsiteY581" fmla="*/ 525306 h 1785178"/>
                <a:gd name="connsiteX582" fmla="*/ 1463387 w 1791974"/>
                <a:gd name="connsiteY582" fmla="*/ 524011 h 1785178"/>
                <a:gd name="connsiteX583" fmla="*/ 1459950 w 1791974"/>
                <a:gd name="connsiteY583" fmla="*/ 518731 h 1785178"/>
                <a:gd name="connsiteX584" fmla="*/ 1442369 w 1791974"/>
                <a:gd name="connsiteY584" fmla="*/ 499110 h 1785178"/>
                <a:gd name="connsiteX585" fmla="*/ 1437986 w 1791974"/>
                <a:gd name="connsiteY585" fmla="*/ 499759 h 1785178"/>
                <a:gd name="connsiteX586" fmla="*/ 1437536 w 1791974"/>
                <a:gd name="connsiteY586" fmla="*/ 514699 h 1785178"/>
                <a:gd name="connsiteX587" fmla="*/ 1445556 w 1791974"/>
                <a:gd name="connsiteY587" fmla="*/ 531380 h 1785178"/>
                <a:gd name="connsiteX588" fmla="*/ 1448245 w 1791974"/>
                <a:gd name="connsiteY588" fmla="*/ 537158 h 1785178"/>
                <a:gd name="connsiteX589" fmla="*/ 1440276 w 1791974"/>
                <a:gd name="connsiteY589" fmla="*/ 543682 h 1785178"/>
                <a:gd name="connsiteX590" fmla="*/ 1437886 w 1791974"/>
                <a:gd name="connsiteY590" fmla="*/ 544977 h 1785178"/>
                <a:gd name="connsiteX591" fmla="*/ 1414875 w 1791974"/>
                <a:gd name="connsiteY591" fmla="*/ 549208 h 1785178"/>
                <a:gd name="connsiteX592" fmla="*/ 1413381 w 1791974"/>
                <a:gd name="connsiteY592" fmla="*/ 544877 h 1785178"/>
                <a:gd name="connsiteX593" fmla="*/ 1413381 w 1791974"/>
                <a:gd name="connsiteY593" fmla="*/ 537208 h 1785178"/>
                <a:gd name="connsiteX594" fmla="*/ 1410193 w 1791974"/>
                <a:gd name="connsiteY594" fmla="*/ 537208 h 1785178"/>
                <a:gd name="connsiteX595" fmla="*/ 1409446 w 1791974"/>
                <a:gd name="connsiteY595" fmla="*/ 537655 h 1785178"/>
                <a:gd name="connsiteX596" fmla="*/ 1398289 w 1791974"/>
                <a:gd name="connsiteY596" fmla="*/ 550254 h 1785178"/>
                <a:gd name="connsiteX597" fmla="*/ 1525845 w 1791974"/>
                <a:gd name="connsiteY597" fmla="*/ 1115069 h 1785178"/>
                <a:gd name="connsiteX598" fmla="*/ 1539892 w 1791974"/>
                <a:gd name="connsiteY598" fmla="*/ 1078567 h 1785178"/>
                <a:gd name="connsiteX599" fmla="*/ 1542730 w 1791974"/>
                <a:gd name="connsiteY599" fmla="*/ 1079663 h 1785178"/>
                <a:gd name="connsiteX600" fmla="*/ 1541983 w 1791974"/>
                <a:gd name="connsiteY600" fmla="*/ 1081655 h 1785178"/>
                <a:gd name="connsiteX601" fmla="*/ 1541485 w 1791974"/>
                <a:gd name="connsiteY601" fmla="*/ 1088179 h 1785178"/>
                <a:gd name="connsiteX602" fmla="*/ 1543877 w 1791974"/>
                <a:gd name="connsiteY602" fmla="*/ 1097141 h 1785178"/>
                <a:gd name="connsiteX603" fmla="*/ 1551746 w 1791974"/>
                <a:gd name="connsiteY603" fmla="*/ 1109093 h 1785178"/>
                <a:gd name="connsiteX604" fmla="*/ 1581630 w 1791974"/>
                <a:gd name="connsiteY604" fmla="*/ 1149630 h 1785178"/>
                <a:gd name="connsiteX605" fmla="*/ 1607928 w 1791974"/>
                <a:gd name="connsiteY605" fmla="*/ 1159590 h 1785178"/>
                <a:gd name="connsiteX606" fmla="*/ 1620780 w 1791974"/>
                <a:gd name="connsiteY606" fmla="*/ 1162080 h 1785178"/>
                <a:gd name="connsiteX607" fmla="*/ 1627603 w 1791974"/>
                <a:gd name="connsiteY607" fmla="*/ 1154062 h 1785178"/>
                <a:gd name="connsiteX608" fmla="*/ 1628898 w 1791974"/>
                <a:gd name="connsiteY608" fmla="*/ 1150677 h 1785178"/>
                <a:gd name="connsiteX609" fmla="*/ 1631736 w 1791974"/>
                <a:gd name="connsiteY609" fmla="*/ 1151771 h 1785178"/>
                <a:gd name="connsiteX610" fmla="*/ 1614702 w 1791974"/>
                <a:gd name="connsiteY610" fmla="*/ 1196242 h 1785178"/>
                <a:gd name="connsiteX611" fmla="*/ 1611814 w 1791974"/>
                <a:gd name="connsiteY611" fmla="*/ 1195145 h 1785178"/>
                <a:gd name="connsiteX612" fmla="*/ 1613258 w 1791974"/>
                <a:gd name="connsiteY612" fmla="*/ 1191410 h 1785178"/>
                <a:gd name="connsiteX613" fmla="*/ 1612810 w 1791974"/>
                <a:gd name="connsiteY613" fmla="*/ 1180454 h 1785178"/>
                <a:gd name="connsiteX614" fmla="*/ 1602250 w 1791974"/>
                <a:gd name="connsiteY614" fmla="*/ 1174430 h 1785178"/>
                <a:gd name="connsiteX615" fmla="*/ 1577348 w 1791974"/>
                <a:gd name="connsiteY615" fmla="*/ 1164918 h 1785178"/>
                <a:gd name="connsiteX616" fmla="*/ 1522559 w 1791974"/>
                <a:gd name="connsiteY616" fmla="*/ 1176820 h 1785178"/>
                <a:gd name="connsiteX617" fmla="*/ 1510256 w 1791974"/>
                <a:gd name="connsiteY617" fmla="*/ 1180006 h 1785178"/>
                <a:gd name="connsiteX618" fmla="*/ 1502686 w 1791974"/>
                <a:gd name="connsiteY618" fmla="*/ 1185734 h 1785178"/>
                <a:gd name="connsiteX619" fmla="*/ 1500246 w 1791974"/>
                <a:gd name="connsiteY619" fmla="*/ 1189916 h 1785178"/>
                <a:gd name="connsiteX620" fmla="*/ 1497356 w 1791974"/>
                <a:gd name="connsiteY620" fmla="*/ 1188872 h 1785178"/>
                <a:gd name="connsiteX621" fmla="*/ 1514540 w 1791974"/>
                <a:gd name="connsiteY621" fmla="*/ 1144052 h 1785178"/>
                <a:gd name="connsiteX622" fmla="*/ 1517428 w 1791974"/>
                <a:gd name="connsiteY622" fmla="*/ 1145148 h 1785178"/>
                <a:gd name="connsiteX623" fmla="*/ 1516532 w 1791974"/>
                <a:gd name="connsiteY623" fmla="*/ 1147488 h 1785178"/>
                <a:gd name="connsiteX624" fmla="*/ 1515636 w 1791974"/>
                <a:gd name="connsiteY624" fmla="*/ 1154759 h 1785178"/>
                <a:gd name="connsiteX625" fmla="*/ 1519571 w 1791974"/>
                <a:gd name="connsiteY625" fmla="*/ 1159739 h 1785178"/>
                <a:gd name="connsiteX626" fmla="*/ 1531425 w 1791974"/>
                <a:gd name="connsiteY626" fmla="*/ 1158843 h 1785178"/>
                <a:gd name="connsiteX627" fmla="*/ 1573562 w 1791974"/>
                <a:gd name="connsiteY627" fmla="*/ 1149978 h 1785178"/>
                <a:gd name="connsiteX628" fmla="*/ 1549155 w 1791974"/>
                <a:gd name="connsiteY628" fmla="*/ 1117011 h 1785178"/>
                <a:gd name="connsiteX629" fmla="*/ 1540141 w 1791974"/>
                <a:gd name="connsiteY629" fmla="*/ 1108248 h 1785178"/>
                <a:gd name="connsiteX630" fmla="*/ 1535857 w 1791974"/>
                <a:gd name="connsiteY630" fmla="*/ 1107898 h 1785178"/>
                <a:gd name="connsiteX631" fmla="*/ 1531923 w 1791974"/>
                <a:gd name="connsiteY631" fmla="*/ 1110039 h 1785178"/>
                <a:gd name="connsiteX632" fmla="*/ 1528585 w 1791974"/>
                <a:gd name="connsiteY632" fmla="*/ 1115967 h 1785178"/>
                <a:gd name="connsiteX633" fmla="*/ 1525697 w 1791974"/>
                <a:gd name="connsiteY633" fmla="*/ 1114871 h 1785178"/>
                <a:gd name="connsiteX634" fmla="*/ 1487345 w 1791974"/>
                <a:gd name="connsiteY634" fmla="*/ 1206599 h 1785178"/>
                <a:gd name="connsiteX635" fmla="*/ 1438832 w 1791974"/>
                <a:gd name="connsiteY635" fmla="*/ 1284236 h 1785178"/>
                <a:gd name="connsiteX636" fmla="*/ 1460398 w 1791974"/>
                <a:gd name="connsiteY636" fmla="*/ 1299176 h 1785178"/>
                <a:gd name="connsiteX637" fmla="*/ 1462091 w 1791974"/>
                <a:gd name="connsiteY637" fmla="*/ 1296487 h 1785178"/>
                <a:gd name="connsiteX638" fmla="*/ 1453775 w 1791974"/>
                <a:gd name="connsiteY638" fmla="*/ 1287025 h 1785178"/>
                <a:gd name="connsiteX639" fmla="*/ 1452529 w 1791974"/>
                <a:gd name="connsiteY639" fmla="*/ 1277563 h 1785178"/>
                <a:gd name="connsiteX640" fmla="*/ 1457510 w 1791974"/>
                <a:gd name="connsiteY640" fmla="*/ 1267603 h 1785178"/>
                <a:gd name="connsiteX641" fmla="*/ 1464682 w 1791974"/>
                <a:gd name="connsiteY641" fmla="*/ 1256149 h 1785178"/>
                <a:gd name="connsiteX642" fmla="*/ 1537352 w 1791974"/>
                <a:gd name="connsiteY642" fmla="*/ 1301565 h 1785178"/>
                <a:gd name="connsiteX643" fmla="*/ 1546617 w 1791974"/>
                <a:gd name="connsiteY643" fmla="*/ 1309483 h 1785178"/>
                <a:gd name="connsiteX644" fmla="*/ 1544873 w 1791974"/>
                <a:gd name="connsiteY644" fmla="*/ 1320538 h 1785178"/>
                <a:gd name="connsiteX645" fmla="*/ 1542730 w 1791974"/>
                <a:gd name="connsiteY645" fmla="*/ 1323925 h 1785178"/>
                <a:gd name="connsiteX646" fmla="*/ 1545321 w 1791974"/>
                <a:gd name="connsiteY646" fmla="*/ 1325518 h 1785178"/>
                <a:gd name="connsiteX647" fmla="*/ 1570573 w 1791974"/>
                <a:gd name="connsiteY647" fmla="*/ 1285181 h 1785178"/>
                <a:gd name="connsiteX648" fmla="*/ 1567982 w 1791974"/>
                <a:gd name="connsiteY648" fmla="*/ 1283587 h 1785178"/>
                <a:gd name="connsiteX649" fmla="*/ 1565891 w 1791974"/>
                <a:gd name="connsiteY649" fmla="*/ 1286874 h 1785178"/>
                <a:gd name="connsiteX650" fmla="*/ 1557822 w 1791974"/>
                <a:gd name="connsiteY650" fmla="*/ 1293248 h 1785178"/>
                <a:gd name="connsiteX651" fmla="*/ 1545719 w 1791974"/>
                <a:gd name="connsiteY651" fmla="*/ 1288270 h 1785178"/>
                <a:gd name="connsiteX652" fmla="*/ 1473049 w 1791974"/>
                <a:gd name="connsiteY652" fmla="*/ 1242853 h 1785178"/>
                <a:gd name="connsiteX653" fmla="*/ 1481419 w 1791974"/>
                <a:gd name="connsiteY653" fmla="*/ 1229457 h 1785178"/>
                <a:gd name="connsiteX654" fmla="*/ 1489288 w 1791974"/>
                <a:gd name="connsiteY654" fmla="*/ 1221140 h 1785178"/>
                <a:gd name="connsiteX655" fmla="*/ 1498850 w 1791974"/>
                <a:gd name="connsiteY655" fmla="*/ 1219100 h 1785178"/>
                <a:gd name="connsiteX656" fmla="*/ 1508812 w 1791974"/>
                <a:gd name="connsiteY656" fmla="*/ 1222287 h 1785178"/>
                <a:gd name="connsiteX657" fmla="*/ 1510455 w 1791974"/>
                <a:gd name="connsiteY657" fmla="*/ 1219598 h 1785178"/>
                <a:gd name="connsiteX658" fmla="*/ 1487544 w 1791974"/>
                <a:gd name="connsiteY658" fmla="*/ 1206700 h 1785178"/>
                <a:gd name="connsiteX659" fmla="*/ 1504678 w 1791974"/>
                <a:gd name="connsiteY659" fmla="*/ 1375318 h 1785178"/>
                <a:gd name="connsiteX660" fmla="*/ 1501989 w 1791974"/>
                <a:gd name="connsiteY660" fmla="*/ 1378354 h 1785178"/>
                <a:gd name="connsiteX661" fmla="*/ 1495562 w 1791974"/>
                <a:gd name="connsiteY661" fmla="*/ 1382738 h 1785178"/>
                <a:gd name="connsiteX662" fmla="*/ 1490583 w 1791974"/>
                <a:gd name="connsiteY662" fmla="*/ 1383035 h 1785178"/>
                <a:gd name="connsiteX663" fmla="*/ 1481368 w 1791974"/>
                <a:gd name="connsiteY663" fmla="*/ 1376462 h 1785178"/>
                <a:gd name="connsiteX664" fmla="*/ 1426580 w 1791974"/>
                <a:gd name="connsiteY664" fmla="*/ 1328905 h 1785178"/>
                <a:gd name="connsiteX665" fmla="*/ 1418311 w 1791974"/>
                <a:gd name="connsiteY665" fmla="*/ 1318945 h 1785178"/>
                <a:gd name="connsiteX666" fmla="*/ 1421798 w 1791974"/>
                <a:gd name="connsiteY666" fmla="*/ 1308736 h 1785178"/>
                <a:gd name="connsiteX667" fmla="*/ 1424487 w 1791974"/>
                <a:gd name="connsiteY667" fmla="*/ 1305698 h 1785178"/>
                <a:gd name="connsiteX668" fmla="*/ 1422146 w 1791974"/>
                <a:gd name="connsiteY668" fmla="*/ 1303706 h 1785178"/>
                <a:gd name="connsiteX669" fmla="*/ 1390619 w 1791974"/>
                <a:gd name="connsiteY669" fmla="*/ 1339960 h 1785178"/>
                <a:gd name="connsiteX670" fmla="*/ 1392959 w 1791974"/>
                <a:gd name="connsiteY670" fmla="*/ 1341952 h 1785178"/>
                <a:gd name="connsiteX671" fmla="*/ 1395550 w 1791974"/>
                <a:gd name="connsiteY671" fmla="*/ 1338964 h 1785178"/>
                <a:gd name="connsiteX672" fmla="*/ 1402025 w 1791974"/>
                <a:gd name="connsiteY672" fmla="*/ 1334482 h 1785178"/>
                <a:gd name="connsiteX673" fmla="*/ 1407006 w 1791974"/>
                <a:gd name="connsiteY673" fmla="*/ 1334482 h 1785178"/>
                <a:gd name="connsiteX674" fmla="*/ 1416171 w 1791974"/>
                <a:gd name="connsiteY674" fmla="*/ 1341056 h 1785178"/>
                <a:gd name="connsiteX675" fmla="*/ 1470959 w 1791974"/>
                <a:gd name="connsiteY675" fmla="*/ 1388563 h 1785178"/>
                <a:gd name="connsiteX676" fmla="*/ 1479276 w 1791974"/>
                <a:gd name="connsiteY676" fmla="*/ 1398523 h 1785178"/>
                <a:gd name="connsiteX677" fmla="*/ 1475739 w 1791974"/>
                <a:gd name="connsiteY677" fmla="*/ 1408782 h 1785178"/>
                <a:gd name="connsiteX678" fmla="*/ 1473150 w 1791974"/>
                <a:gd name="connsiteY678" fmla="*/ 1411768 h 1785178"/>
                <a:gd name="connsiteX679" fmla="*/ 1475391 w 1791974"/>
                <a:gd name="connsiteY679" fmla="*/ 1413760 h 1785178"/>
                <a:gd name="connsiteX680" fmla="*/ 1506968 w 1791974"/>
                <a:gd name="connsiteY680" fmla="*/ 1377509 h 1785178"/>
                <a:gd name="connsiteX681" fmla="*/ 1504678 w 1791974"/>
                <a:gd name="connsiteY681" fmla="*/ 1375517 h 1785178"/>
                <a:gd name="connsiteX682" fmla="*/ 1361232 w 1791974"/>
                <a:gd name="connsiteY682" fmla="*/ 1367599 h 1785178"/>
                <a:gd name="connsiteX683" fmla="*/ 1358990 w 1791974"/>
                <a:gd name="connsiteY683" fmla="*/ 1369689 h 1785178"/>
                <a:gd name="connsiteX684" fmla="*/ 1360585 w 1791974"/>
                <a:gd name="connsiteY684" fmla="*/ 1375318 h 1785178"/>
                <a:gd name="connsiteX685" fmla="*/ 1358792 w 1791974"/>
                <a:gd name="connsiteY685" fmla="*/ 1378603 h 1785178"/>
                <a:gd name="connsiteX686" fmla="*/ 1352616 w 1791974"/>
                <a:gd name="connsiteY686" fmla="*/ 1381493 h 1785178"/>
                <a:gd name="connsiteX687" fmla="*/ 1335582 w 1791974"/>
                <a:gd name="connsiteY687" fmla="*/ 1390905 h 1785178"/>
                <a:gd name="connsiteX688" fmla="*/ 1323927 w 1791974"/>
                <a:gd name="connsiteY688" fmla="*/ 1413164 h 1785178"/>
                <a:gd name="connsiteX689" fmla="*/ 1330949 w 1791974"/>
                <a:gd name="connsiteY689" fmla="*/ 1434777 h 1785178"/>
                <a:gd name="connsiteX690" fmla="*/ 1341808 w 1791974"/>
                <a:gd name="connsiteY690" fmla="*/ 1442147 h 1785178"/>
                <a:gd name="connsiteX691" fmla="*/ 1355753 w 1791974"/>
                <a:gd name="connsiteY691" fmla="*/ 1443839 h 1785178"/>
                <a:gd name="connsiteX692" fmla="*/ 1379561 w 1791974"/>
                <a:gd name="connsiteY692" fmla="*/ 1439707 h 1785178"/>
                <a:gd name="connsiteX693" fmla="*/ 1399484 w 1791974"/>
                <a:gd name="connsiteY693" fmla="*/ 1435773 h 1785178"/>
                <a:gd name="connsiteX694" fmla="*/ 1410043 w 1791974"/>
                <a:gd name="connsiteY694" fmla="*/ 1436817 h 1785178"/>
                <a:gd name="connsiteX695" fmla="*/ 1417315 w 1791974"/>
                <a:gd name="connsiteY695" fmla="*/ 1441548 h 1785178"/>
                <a:gd name="connsiteX696" fmla="*/ 1421449 w 1791974"/>
                <a:gd name="connsiteY696" fmla="*/ 1455145 h 1785178"/>
                <a:gd name="connsiteX697" fmla="*/ 1412981 w 1791974"/>
                <a:gd name="connsiteY697" fmla="*/ 1470083 h 1785178"/>
                <a:gd name="connsiteX698" fmla="*/ 1398040 w 1791974"/>
                <a:gd name="connsiteY698" fmla="*/ 1478101 h 1785178"/>
                <a:gd name="connsiteX699" fmla="*/ 1383098 w 1791974"/>
                <a:gd name="connsiteY699" fmla="*/ 1478101 h 1785178"/>
                <a:gd name="connsiteX700" fmla="*/ 1366661 w 1791974"/>
                <a:gd name="connsiteY700" fmla="*/ 1468539 h 1785178"/>
                <a:gd name="connsiteX701" fmla="*/ 1364419 w 1791974"/>
                <a:gd name="connsiteY701" fmla="*/ 1470631 h 1785178"/>
                <a:gd name="connsiteX702" fmla="*/ 1390169 w 1791974"/>
                <a:gd name="connsiteY702" fmla="*/ 1499166 h 1785178"/>
                <a:gd name="connsiteX703" fmla="*/ 1392411 w 1791974"/>
                <a:gd name="connsiteY703" fmla="*/ 1497124 h 1785178"/>
                <a:gd name="connsiteX704" fmla="*/ 1390320 w 1791974"/>
                <a:gd name="connsiteY704" fmla="*/ 1492144 h 1785178"/>
                <a:gd name="connsiteX705" fmla="*/ 1391913 w 1791974"/>
                <a:gd name="connsiteY705" fmla="*/ 1489007 h 1785178"/>
                <a:gd name="connsiteX706" fmla="*/ 1401278 w 1791974"/>
                <a:gd name="connsiteY706" fmla="*/ 1484027 h 1785178"/>
                <a:gd name="connsiteX707" fmla="*/ 1411240 w 1791974"/>
                <a:gd name="connsiteY707" fmla="*/ 1479047 h 1785178"/>
                <a:gd name="connsiteX708" fmla="*/ 1418611 w 1791974"/>
                <a:gd name="connsiteY708" fmla="*/ 1473471 h 1785178"/>
                <a:gd name="connsiteX709" fmla="*/ 1431312 w 1791974"/>
                <a:gd name="connsiteY709" fmla="*/ 1449617 h 1785178"/>
                <a:gd name="connsiteX710" fmla="*/ 1423989 w 1791974"/>
                <a:gd name="connsiteY710" fmla="*/ 1426658 h 1785178"/>
                <a:gd name="connsiteX711" fmla="*/ 1413132 w 1791974"/>
                <a:gd name="connsiteY711" fmla="*/ 1419190 h 1785178"/>
                <a:gd name="connsiteX712" fmla="*/ 1399384 w 1791974"/>
                <a:gd name="connsiteY712" fmla="*/ 1417246 h 1785178"/>
                <a:gd name="connsiteX713" fmla="*/ 1374781 w 1791974"/>
                <a:gd name="connsiteY713" fmla="*/ 1421977 h 1785178"/>
                <a:gd name="connsiteX714" fmla="*/ 1345592 w 1791974"/>
                <a:gd name="connsiteY714" fmla="*/ 1426012 h 1785178"/>
                <a:gd name="connsiteX715" fmla="*/ 1336677 w 1791974"/>
                <a:gd name="connsiteY715" fmla="*/ 1421431 h 1785178"/>
                <a:gd name="connsiteX716" fmla="*/ 1332891 w 1791974"/>
                <a:gd name="connsiteY716" fmla="*/ 1408782 h 1785178"/>
                <a:gd name="connsiteX717" fmla="*/ 1339914 w 1791974"/>
                <a:gd name="connsiteY717" fmla="*/ 1395387 h 1785178"/>
                <a:gd name="connsiteX718" fmla="*/ 1353463 w 1791974"/>
                <a:gd name="connsiteY718" fmla="*/ 1388465 h 1785178"/>
                <a:gd name="connsiteX719" fmla="*/ 1368653 w 1791974"/>
                <a:gd name="connsiteY719" fmla="*/ 1388913 h 1785178"/>
                <a:gd name="connsiteX720" fmla="*/ 1384542 w 1791974"/>
                <a:gd name="connsiteY720" fmla="*/ 1398573 h 1785178"/>
                <a:gd name="connsiteX721" fmla="*/ 1386783 w 1791974"/>
                <a:gd name="connsiteY721" fmla="*/ 1396531 h 1785178"/>
                <a:gd name="connsiteX722" fmla="*/ 1360834 w 1791974"/>
                <a:gd name="connsiteY722" fmla="*/ 1367647 h 1785178"/>
                <a:gd name="connsiteX723" fmla="*/ 1255042 w 1791974"/>
                <a:gd name="connsiteY723" fmla="*/ 1518837 h 1785178"/>
                <a:gd name="connsiteX724" fmla="*/ 1229641 w 1791974"/>
                <a:gd name="connsiteY724" fmla="*/ 1479744 h 1785178"/>
                <a:gd name="connsiteX725" fmla="*/ 1239603 w 1791974"/>
                <a:gd name="connsiteY725" fmla="*/ 1471328 h 1785178"/>
                <a:gd name="connsiteX726" fmla="*/ 1257781 w 1791974"/>
                <a:gd name="connsiteY726" fmla="*/ 1467344 h 1785178"/>
                <a:gd name="connsiteX727" fmla="*/ 1272724 w 1791974"/>
                <a:gd name="connsiteY727" fmla="*/ 1478101 h 1785178"/>
                <a:gd name="connsiteX728" fmla="*/ 1275514 w 1791974"/>
                <a:gd name="connsiteY728" fmla="*/ 1497373 h 1785178"/>
                <a:gd name="connsiteX729" fmla="*/ 1259026 w 1791974"/>
                <a:gd name="connsiteY729" fmla="*/ 1516395 h 1785178"/>
                <a:gd name="connsiteX730" fmla="*/ 1257384 w 1791974"/>
                <a:gd name="connsiteY730" fmla="*/ 1517343 h 1785178"/>
                <a:gd name="connsiteX731" fmla="*/ 1255092 w 1791974"/>
                <a:gd name="connsiteY731" fmla="*/ 1518837 h 1785178"/>
                <a:gd name="connsiteX732" fmla="*/ 1353262 w 1791974"/>
                <a:gd name="connsiteY732" fmla="*/ 1523817 h 1785178"/>
                <a:gd name="connsiteX733" fmla="*/ 1351569 w 1791974"/>
                <a:gd name="connsiteY733" fmla="*/ 1521277 h 1785178"/>
                <a:gd name="connsiteX734" fmla="*/ 1336626 w 1791974"/>
                <a:gd name="connsiteY734" fmla="*/ 1525510 h 1785178"/>
                <a:gd name="connsiteX735" fmla="*/ 1317153 w 1791974"/>
                <a:gd name="connsiteY735" fmla="*/ 1520530 h 1785178"/>
                <a:gd name="connsiteX736" fmla="*/ 1280246 w 1791974"/>
                <a:gd name="connsiteY736" fmla="*/ 1506138 h 1785178"/>
                <a:gd name="connsiteX737" fmla="*/ 1291850 w 1791974"/>
                <a:gd name="connsiteY737" fmla="*/ 1485770 h 1785178"/>
                <a:gd name="connsiteX738" fmla="*/ 1287717 w 1791974"/>
                <a:gd name="connsiteY738" fmla="*/ 1467047 h 1785178"/>
                <a:gd name="connsiteX739" fmla="*/ 1273720 w 1791974"/>
                <a:gd name="connsiteY739" fmla="*/ 1456290 h 1785178"/>
                <a:gd name="connsiteX740" fmla="*/ 1256438 w 1791974"/>
                <a:gd name="connsiteY740" fmla="*/ 1456290 h 1785178"/>
                <a:gd name="connsiteX741" fmla="*/ 1232929 w 1791974"/>
                <a:gd name="connsiteY741" fmla="*/ 1468440 h 1785178"/>
                <a:gd name="connsiteX742" fmla="*/ 1198611 w 1791974"/>
                <a:gd name="connsiteY742" fmla="*/ 1490700 h 1785178"/>
                <a:gd name="connsiteX743" fmla="*/ 1200304 w 1791974"/>
                <a:gd name="connsiteY743" fmla="*/ 1493240 h 1785178"/>
                <a:gd name="connsiteX744" fmla="*/ 1203841 w 1791974"/>
                <a:gd name="connsiteY744" fmla="*/ 1490999 h 1785178"/>
                <a:gd name="connsiteX745" fmla="*/ 1213803 w 1791974"/>
                <a:gd name="connsiteY745" fmla="*/ 1488808 h 1785178"/>
                <a:gd name="connsiteX746" fmla="*/ 1222867 w 1791974"/>
                <a:gd name="connsiteY746" fmla="*/ 1498768 h 1785178"/>
                <a:gd name="connsiteX747" fmla="*/ 1262314 w 1791974"/>
                <a:gd name="connsiteY747" fmla="*/ 1559571 h 1785178"/>
                <a:gd name="connsiteX748" fmla="*/ 1267295 w 1791974"/>
                <a:gd name="connsiteY748" fmla="*/ 1570726 h 1785178"/>
                <a:gd name="connsiteX749" fmla="*/ 1261268 w 1791974"/>
                <a:gd name="connsiteY749" fmla="*/ 1580138 h 1785178"/>
                <a:gd name="connsiteX750" fmla="*/ 1257733 w 1791974"/>
                <a:gd name="connsiteY750" fmla="*/ 1582429 h 1785178"/>
                <a:gd name="connsiteX751" fmla="*/ 1259426 w 1791974"/>
                <a:gd name="connsiteY751" fmla="*/ 1584969 h 1785178"/>
                <a:gd name="connsiteX752" fmla="*/ 1299719 w 1791974"/>
                <a:gd name="connsiteY752" fmla="*/ 1558824 h 1785178"/>
                <a:gd name="connsiteX753" fmla="*/ 1298076 w 1791974"/>
                <a:gd name="connsiteY753" fmla="*/ 1556286 h 1785178"/>
                <a:gd name="connsiteX754" fmla="*/ 1294391 w 1791974"/>
                <a:gd name="connsiteY754" fmla="*/ 1558675 h 1785178"/>
                <a:gd name="connsiteX755" fmla="*/ 1284429 w 1791974"/>
                <a:gd name="connsiteY755" fmla="*/ 1560717 h 1785178"/>
                <a:gd name="connsiteX756" fmla="*/ 1275315 w 1791974"/>
                <a:gd name="connsiteY756" fmla="*/ 1550757 h 1785178"/>
                <a:gd name="connsiteX757" fmla="*/ 1257582 w 1791974"/>
                <a:gd name="connsiteY757" fmla="*/ 1523468 h 1785178"/>
                <a:gd name="connsiteX758" fmla="*/ 1259774 w 1791974"/>
                <a:gd name="connsiteY758" fmla="*/ 1522122 h 1785178"/>
                <a:gd name="connsiteX759" fmla="*/ 1261766 w 1791974"/>
                <a:gd name="connsiteY759" fmla="*/ 1520877 h 1785178"/>
                <a:gd name="connsiteX760" fmla="*/ 1267444 w 1791974"/>
                <a:gd name="connsiteY760" fmla="*/ 1517044 h 1785178"/>
                <a:gd name="connsiteX761" fmla="*/ 1327811 w 1791974"/>
                <a:gd name="connsiteY761" fmla="*/ 1540349 h 1785178"/>
                <a:gd name="connsiteX762" fmla="*/ 1352716 w 1791974"/>
                <a:gd name="connsiteY762" fmla="*/ 1524016 h 1785178"/>
                <a:gd name="connsiteX763" fmla="*/ 1123252 w 1791974"/>
                <a:gd name="connsiteY763" fmla="*/ 1527102 h 1785178"/>
                <a:gd name="connsiteX764" fmla="*/ 1139888 w 1791974"/>
                <a:gd name="connsiteY764" fmla="*/ 1568187 h 1785178"/>
                <a:gd name="connsiteX765" fmla="*/ 1162750 w 1791974"/>
                <a:gd name="connsiteY765" fmla="*/ 1558974 h 1785178"/>
                <a:gd name="connsiteX766" fmla="*/ 1173557 w 1791974"/>
                <a:gd name="connsiteY766" fmla="*/ 1551504 h 1785178"/>
                <a:gd name="connsiteX767" fmla="*/ 1172959 w 1791974"/>
                <a:gd name="connsiteY767" fmla="*/ 1537261 h 1785178"/>
                <a:gd name="connsiteX768" fmla="*/ 1175799 w 1791974"/>
                <a:gd name="connsiteY768" fmla="*/ 1536117 h 1785178"/>
                <a:gd name="connsiteX769" fmla="*/ 1190392 w 1791974"/>
                <a:gd name="connsiteY769" fmla="*/ 1572320 h 1785178"/>
                <a:gd name="connsiteX770" fmla="*/ 1187602 w 1791974"/>
                <a:gd name="connsiteY770" fmla="*/ 1573465 h 1785178"/>
                <a:gd name="connsiteX771" fmla="*/ 1181527 w 1791974"/>
                <a:gd name="connsiteY771" fmla="*/ 1564601 h 1785178"/>
                <a:gd name="connsiteX772" fmla="*/ 1175301 w 1791974"/>
                <a:gd name="connsiteY772" fmla="*/ 1562211 h 1785178"/>
                <a:gd name="connsiteX773" fmla="*/ 1164990 w 1791974"/>
                <a:gd name="connsiteY773" fmla="*/ 1564551 h 1785178"/>
                <a:gd name="connsiteX774" fmla="*/ 1142129 w 1791974"/>
                <a:gd name="connsiteY774" fmla="*/ 1573814 h 1785178"/>
                <a:gd name="connsiteX775" fmla="*/ 1155976 w 1791974"/>
                <a:gd name="connsiteY775" fmla="*/ 1608076 h 1785178"/>
                <a:gd name="connsiteX776" fmla="*/ 1160011 w 1791974"/>
                <a:gd name="connsiteY776" fmla="*/ 1616243 h 1785178"/>
                <a:gd name="connsiteX777" fmla="*/ 1163098 w 1791974"/>
                <a:gd name="connsiteY777" fmla="*/ 1617737 h 1785178"/>
                <a:gd name="connsiteX778" fmla="*/ 1169274 w 1791974"/>
                <a:gd name="connsiteY778" fmla="*/ 1616293 h 1785178"/>
                <a:gd name="connsiteX779" fmla="*/ 1186906 w 1791974"/>
                <a:gd name="connsiteY779" fmla="*/ 1609122 h 1785178"/>
                <a:gd name="connsiteX780" fmla="*/ 1199257 w 1791974"/>
                <a:gd name="connsiteY780" fmla="*/ 1602746 h 1785178"/>
                <a:gd name="connsiteX781" fmla="*/ 1204935 w 1791974"/>
                <a:gd name="connsiteY781" fmla="*/ 1594829 h 1785178"/>
                <a:gd name="connsiteX782" fmla="*/ 1208872 w 1791974"/>
                <a:gd name="connsiteY782" fmla="*/ 1576553 h 1785178"/>
                <a:gd name="connsiteX783" fmla="*/ 1211959 w 1791974"/>
                <a:gd name="connsiteY783" fmla="*/ 1575308 h 1785178"/>
                <a:gd name="connsiteX784" fmla="*/ 1213553 w 1791974"/>
                <a:gd name="connsiteY784" fmla="*/ 1605186 h 1785178"/>
                <a:gd name="connsiteX785" fmla="*/ 1133413 w 1791974"/>
                <a:gd name="connsiteY785" fmla="*/ 1637556 h 1785178"/>
                <a:gd name="connsiteX786" fmla="*/ 1132266 w 1791974"/>
                <a:gd name="connsiteY786" fmla="*/ 1634767 h 1785178"/>
                <a:gd name="connsiteX787" fmla="*/ 1135953 w 1791974"/>
                <a:gd name="connsiteY787" fmla="*/ 1633273 h 1785178"/>
                <a:gd name="connsiteX788" fmla="*/ 1142178 w 1791974"/>
                <a:gd name="connsiteY788" fmla="*/ 1628643 h 1785178"/>
                <a:gd name="connsiteX789" fmla="*/ 1144072 w 1791974"/>
                <a:gd name="connsiteY789" fmla="*/ 1623663 h 1785178"/>
                <a:gd name="connsiteX790" fmla="*/ 1140884 w 1791974"/>
                <a:gd name="connsiteY790" fmla="*/ 1613255 h 1785178"/>
                <a:gd name="connsiteX791" fmla="*/ 1113539 w 1791974"/>
                <a:gd name="connsiteY791" fmla="*/ 1545677 h 1785178"/>
                <a:gd name="connsiteX792" fmla="*/ 1106566 w 1791974"/>
                <a:gd name="connsiteY792" fmla="*/ 1534175 h 1785178"/>
                <a:gd name="connsiteX793" fmla="*/ 1096106 w 1791974"/>
                <a:gd name="connsiteY793" fmla="*/ 1534872 h 1785178"/>
                <a:gd name="connsiteX794" fmla="*/ 1092421 w 1791974"/>
                <a:gd name="connsiteY794" fmla="*/ 1536365 h 1785178"/>
                <a:gd name="connsiteX795" fmla="*/ 1091276 w 1791974"/>
                <a:gd name="connsiteY795" fmla="*/ 1533478 h 1785178"/>
                <a:gd name="connsiteX796" fmla="*/ 1171417 w 1791974"/>
                <a:gd name="connsiteY796" fmla="*/ 1501108 h 1785178"/>
                <a:gd name="connsiteX797" fmla="*/ 1181776 w 1791974"/>
                <a:gd name="connsiteY797" fmla="*/ 1523417 h 1785178"/>
                <a:gd name="connsiteX798" fmla="*/ 1178787 w 1791974"/>
                <a:gd name="connsiteY798" fmla="*/ 1524612 h 1785178"/>
                <a:gd name="connsiteX799" fmla="*/ 1170669 w 1791974"/>
                <a:gd name="connsiteY799" fmla="*/ 1514654 h 1785178"/>
                <a:gd name="connsiteX800" fmla="*/ 1162999 w 1791974"/>
                <a:gd name="connsiteY800" fmla="*/ 1512313 h 1785178"/>
                <a:gd name="connsiteX801" fmla="*/ 1151692 w 1791974"/>
                <a:gd name="connsiteY801" fmla="*/ 1515550 h 1785178"/>
                <a:gd name="connsiteX802" fmla="*/ 1123152 w 1791974"/>
                <a:gd name="connsiteY802" fmla="*/ 1527054 h 1785178"/>
                <a:gd name="connsiteX803" fmla="*/ 1074738 w 1791974"/>
                <a:gd name="connsiteY803" fmla="*/ 1537809 h 1785178"/>
                <a:gd name="connsiteX804" fmla="*/ 1075287 w 1791974"/>
                <a:gd name="connsiteY804" fmla="*/ 1540847 h 1785178"/>
                <a:gd name="connsiteX805" fmla="*/ 1067020 w 1791974"/>
                <a:gd name="connsiteY805" fmla="*/ 1546127 h 1785178"/>
                <a:gd name="connsiteX806" fmla="*/ 1061541 w 1791974"/>
                <a:gd name="connsiteY806" fmla="*/ 1559772 h 1785178"/>
                <a:gd name="connsiteX807" fmla="*/ 1039575 w 1791974"/>
                <a:gd name="connsiteY807" fmla="*/ 1660513 h 1785178"/>
                <a:gd name="connsiteX808" fmla="*/ 1036586 w 1791974"/>
                <a:gd name="connsiteY808" fmla="*/ 1661061 h 1785178"/>
                <a:gd name="connsiteX809" fmla="*/ 978412 w 1791974"/>
                <a:gd name="connsiteY809" fmla="*/ 1573117 h 1785178"/>
                <a:gd name="connsiteX810" fmla="*/ 972334 w 1791974"/>
                <a:gd name="connsiteY810" fmla="*/ 1564950 h 1785178"/>
                <a:gd name="connsiteX811" fmla="*/ 966656 w 1791974"/>
                <a:gd name="connsiteY811" fmla="*/ 1561912 h 1785178"/>
                <a:gd name="connsiteX812" fmla="*/ 958289 w 1791974"/>
                <a:gd name="connsiteY812" fmla="*/ 1561515 h 1785178"/>
                <a:gd name="connsiteX813" fmla="*/ 957791 w 1791974"/>
                <a:gd name="connsiteY813" fmla="*/ 1558426 h 1785178"/>
                <a:gd name="connsiteX814" fmla="*/ 1002917 w 1791974"/>
                <a:gd name="connsiteY814" fmla="*/ 1550458 h 1785178"/>
                <a:gd name="connsiteX815" fmla="*/ 1003415 w 1791974"/>
                <a:gd name="connsiteY815" fmla="*/ 1553547 h 1785178"/>
                <a:gd name="connsiteX816" fmla="*/ 993951 w 1791974"/>
                <a:gd name="connsiteY816" fmla="*/ 1557878 h 1785178"/>
                <a:gd name="connsiteX817" fmla="*/ 992507 w 1791974"/>
                <a:gd name="connsiteY817" fmla="*/ 1563107 h 1785178"/>
                <a:gd name="connsiteX818" fmla="*/ 998484 w 1791974"/>
                <a:gd name="connsiteY818" fmla="*/ 1575109 h 1785178"/>
                <a:gd name="connsiteX819" fmla="*/ 1038030 w 1791974"/>
                <a:gd name="connsiteY819" fmla="*/ 1634868 h 1785178"/>
                <a:gd name="connsiteX820" fmla="*/ 1052973 w 1791974"/>
                <a:gd name="connsiteY820" fmla="*/ 1566344 h 1785178"/>
                <a:gd name="connsiteX821" fmla="*/ 1054517 w 1791974"/>
                <a:gd name="connsiteY821" fmla="*/ 1552551 h 1785178"/>
                <a:gd name="connsiteX822" fmla="*/ 1051380 w 1791974"/>
                <a:gd name="connsiteY822" fmla="*/ 1548416 h 1785178"/>
                <a:gd name="connsiteX823" fmla="*/ 1042863 w 1791974"/>
                <a:gd name="connsiteY823" fmla="*/ 1546824 h 1785178"/>
                <a:gd name="connsiteX824" fmla="*/ 1041418 w 1791974"/>
                <a:gd name="connsiteY824" fmla="*/ 1546824 h 1785178"/>
                <a:gd name="connsiteX825" fmla="*/ 1040870 w 1791974"/>
                <a:gd name="connsiteY825" fmla="*/ 1543785 h 1785178"/>
                <a:gd name="connsiteX826" fmla="*/ 1074939 w 1791974"/>
                <a:gd name="connsiteY826" fmla="*/ 1537759 h 1785178"/>
                <a:gd name="connsiteX827" fmla="*/ 937769 w 1791974"/>
                <a:gd name="connsiteY827" fmla="*/ 1665991 h 1785178"/>
                <a:gd name="connsiteX828" fmla="*/ 937769 w 1791974"/>
                <a:gd name="connsiteY828" fmla="*/ 1669029 h 1785178"/>
                <a:gd name="connsiteX829" fmla="*/ 889705 w 1791974"/>
                <a:gd name="connsiteY829" fmla="*/ 1670722 h 1785178"/>
                <a:gd name="connsiteX830" fmla="*/ 889705 w 1791974"/>
                <a:gd name="connsiteY830" fmla="*/ 1667684 h 1785178"/>
                <a:gd name="connsiteX831" fmla="*/ 893690 w 1791974"/>
                <a:gd name="connsiteY831" fmla="*/ 1667684 h 1785178"/>
                <a:gd name="connsiteX832" fmla="*/ 903650 w 1791974"/>
                <a:gd name="connsiteY832" fmla="*/ 1663302 h 1785178"/>
                <a:gd name="connsiteX833" fmla="*/ 905244 w 1791974"/>
                <a:gd name="connsiteY833" fmla="*/ 1650504 h 1785178"/>
                <a:gd name="connsiteX834" fmla="*/ 902704 w 1791974"/>
                <a:gd name="connsiteY834" fmla="*/ 1578097 h 1785178"/>
                <a:gd name="connsiteX835" fmla="*/ 901260 w 1791974"/>
                <a:gd name="connsiteY835" fmla="*/ 1566892 h 1785178"/>
                <a:gd name="connsiteX836" fmla="*/ 897723 w 1791974"/>
                <a:gd name="connsiteY836" fmla="*/ 1563456 h 1785178"/>
                <a:gd name="connsiteX837" fmla="*/ 890053 w 1791974"/>
                <a:gd name="connsiteY837" fmla="*/ 1561764 h 1785178"/>
                <a:gd name="connsiteX838" fmla="*/ 886068 w 1791974"/>
                <a:gd name="connsiteY838" fmla="*/ 1561764 h 1785178"/>
                <a:gd name="connsiteX839" fmla="*/ 886068 w 1791974"/>
                <a:gd name="connsiteY839" fmla="*/ 1558675 h 1785178"/>
                <a:gd name="connsiteX840" fmla="*/ 934132 w 1791974"/>
                <a:gd name="connsiteY840" fmla="*/ 1557033 h 1785178"/>
                <a:gd name="connsiteX841" fmla="*/ 934132 w 1791974"/>
                <a:gd name="connsiteY841" fmla="*/ 1560069 h 1785178"/>
                <a:gd name="connsiteX842" fmla="*/ 930049 w 1791974"/>
                <a:gd name="connsiteY842" fmla="*/ 1560069 h 1785178"/>
                <a:gd name="connsiteX843" fmla="*/ 920087 w 1791974"/>
                <a:gd name="connsiteY843" fmla="*/ 1564452 h 1785178"/>
                <a:gd name="connsiteX844" fmla="*/ 918494 w 1791974"/>
                <a:gd name="connsiteY844" fmla="*/ 1577250 h 1785178"/>
                <a:gd name="connsiteX845" fmla="*/ 920983 w 1791974"/>
                <a:gd name="connsiteY845" fmla="*/ 1649657 h 1785178"/>
                <a:gd name="connsiteX846" fmla="*/ 922477 w 1791974"/>
                <a:gd name="connsiteY846" fmla="*/ 1660862 h 1785178"/>
                <a:gd name="connsiteX847" fmla="*/ 926064 w 1791974"/>
                <a:gd name="connsiteY847" fmla="*/ 1664298 h 1785178"/>
                <a:gd name="connsiteX848" fmla="*/ 933634 w 1791974"/>
                <a:gd name="connsiteY848" fmla="*/ 1666041 h 1785178"/>
                <a:gd name="connsiteX849" fmla="*/ 937719 w 1791974"/>
                <a:gd name="connsiteY849" fmla="*/ 1666041 h 1785178"/>
                <a:gd name="connsiteX850" fmla="*/ 744616 w 1791974"/>
                <a:gd name="connsiteY850" fmla="*/ 1542641 h 1785178"/>
                <a:gd name="connsiteX851" fmla="*/ 774499 w 1791974"/>
                <a:gd name="connsiteY851" fmla="*/ 1546874 h 1785178"/>
                <a:gd name="connsiteX852" fmla="*/ 830732 w 1791974"/>
                <a:gd name="connsiteY852" fmla="*/ 1639697 h 1785178"/>
                <a:gd name="connsiteX853" fmla="*/ 839697 w 1791974"/>
                <a:gd name="connsiteY853" fmla="*/ 1575657 h 1785178"/>
                <a:gd name="connsiteX854" fmla="*/ 839249 w 1791974"/>
                <a:gd name="connsiteY854" fmla="*/ 1562609 h 1785178"/>
                <a:gd name="connsiteX855" fmla="*/ 830085 w 1791974"/>
                <a:gd name="connsiteY855" fmla="*/ 1557629 h 1785178"/>
                <a:gd name="connsiteX856" fmla="*/ 826249 w 1791974"/>
                <a:gd name="connsiteY856" fmla="*/ 1557081 h 1785178"/>
                <a:gd name="connsiteX857" fmla="*/ 826699 w 1791974"/>
                <a:gd name="connsiteY857" fmla="*/ 1554045 h 1785178"/>
                <a:gd name="connsiteX858" fmla="*/ 865349 w 1791974"/>
                <a:gd name="connsiteY858" fmla="*/ 1559472 h 1785178"/>
                <a:gd name="connsiteX859" fmla="*/ 864901 w 1791974"/>
                <a:gd name="connsiteY859" fmla="*/ 1562511 h 1785178"/>
                <a:gd name="connsiteX860" fmla="*/ 860966 w 1791974"/>
                <a:gd name="connsiteY860" fmla="*/ 1561962 h 1785178"/>
                <a:gd name="connsiteX861" fmla="*/ 850406 w 1791974"/>
                <a:gd name="connsiteY861" fmla="*/ 1564750 h 1785178"/>
                <a:gd name="connsiteX862" fmla="*/ 846919 w 1791974"/>
                <a:gd name="connsiteY862" fmla="*/ 1576503 h 1785178"/>
                <a:gd name="connsiteX863" fmla="*/ 833770 w 1791974"/>
                <a:gd name="connsiteY863" fmla="*/ 1670075 h 1785178"/>
                <a:gd name="connsiteX864" fmla="*/ 830782 w 1791974"/>
                <a:gd name="connsiteY864" fmla="*/ 1669676 h 1785178"/>
                <a:gd name="connsiteX865" fmla="*/ 770167 w 1791974"/>
                <a:gd name="connsiteY865" fmla="*/ 1570079 h 1785178"/>
                <a:gd name="connsiteX866" fmla="*/ 760553 w 1791974"/>
                <a:gd name="connsiteY866" fmla="*/ 1638502 h 1785178"/>
                <a:gd name="connsiteX867" fmla="*/ 760952 w 1791974"/>
                <a:gd name="connsiteY867" fmla="*/ 1651599 h 1785178"/>
                <a:gd name="connsiteX868" fmla="*/ 770067 w 1791974"/>
                <a:gd name="connsiteY868" fmla="*/ 1656579 h 1785178"/>
                <a:gd name="connsiteX869" fmla="*/ 773951 w 1791974"/>
                <a:gd name="connsiteY869" fmla="*/ 1657127 h 1785178"/>
                <a:gd name="connsiteX870" fmla="*/ 773553 w 1791974"/>
                <a:gd name="connsiteY870" fmla="*/ 1660115 h 1785178"/>
                <a:gd name="connsiteX871" fmla="*/ 734903 w 1791974"/>
                <a:gd name="connsiteY871" fmla="*/ 1654687 h 1785178"/>
                <a:gd name="connsiteX872" fmla="*/ 735351 w 1791974"/>
                <a:gd name="connsiteY872" fmla="*/ 1651699 h 1785178"/>
                <a:gd name="connsiteX873" fmla="*/ 739187 w 1791974"/>
                <a:gd name="connsiteY873" fmla="*/ 1652247 h 1785178"/>
                <a:gd name="connsiteX874" fmla="*/ 749846 w 1791974"/>
                <a:gd name="connsiteY874" fmla="*/ 1649358 h 1785178"/>
                <a:gd name="connsiteX875" fmla="*/ 753332 w 1791974"/>
                <a:gd name="connsiteY875" fmla="*/ 1637705 h 1785178"/>
                <a:gd name="connsiteX876" fmla="*/ 764190 w 1791974"/>
                <a:gd name="connsiteY876" fmla="*/ 1560468 h 1785178"/>
                <a:gd name="connsiteX877" fmla="*/ 757914 w 1791974"/>
                <a:gd name="connsiteY877" fmla="*/ 1551952 h 1785178"/>
                <a:gd name="connsiteX878" fmla="*/ 751041 w 1791974"/>
                <a:gd name="connsiteY878" fmla="*/ 1547571 h 1785178"/>
                <a:gd name="connsiteX879" fmla="*/ 743967 w 1791974"/>
                <a:gd name="connsiteY879" fmla="*/ 1545828 h 1785178"/>
                <a:gd name="connsiteX880" fmla="*/ 744367 w 1791974"/>
                <a:gd name="connsiteY880" fmla="*/ 1542789 h 1785178"/>
                <a:gd name="connsiteX881" fmla="*/ 693812 w 1791974"/>
                <a:gd name="connsiteY881" fmla="*/ 1529693 h 1785178"/>
                <a:gd name="connsiteX882" fmla="*/ 694809 w 1791974"/>
                <a:gd name="connsiteY882" fmla="*/ 1526755 h 1785178"/>
                <a:gd name="connsiteX883" fmla="*/ 732413 w 1791974"/>
                <a:gd name="connsiteY883" fmla="*/ 1539703 h 1785178"/>
                <a:gd name="connsiteX884" fmla="*/ 731366 w 1791974"/>
                <a:gd name="connsiteY884" fmla="*/ 1542591 h 1785178"/>
                <a:gd name="connsiteX885" fmla="*/ 727381 w 1791974"/>
                <a:gd name="connsiteY885" fmla="*/ 1541195 h 1785178"/>
                <a:gd name="connsiteX886" fmla="*/ 715976 w 1791974"/>
                <a:gd name="connsiteY886" fmla="*/ 1543139 h 1785178"/>
                <a:gd name="connsiteX887" fmla="*/ 710446 w 1791974"/>
                <a:gd name="connsiteY887" fmla="*/ 1553844 h 1785178"/>
                <a:gd name="connsiteX888" fmla="*/ 695505 w 1791974"/>
                <a:gd name="connsiteY888" fmla="*/ 1596821 h 1785178"/>
                <a:gd name="connsiteX889" fmla="*/ 683800 w 1791974"/>
                <a:gd name="connsiteY889" fmla="*/ 1620476 h 1785178"/>
                <a:gd name="connsiteX890" fmla="*/ 666168 w 1791974"/>
                <a:gd name="connsiteY890" fmla="*/ 1631281 h 1785178"/>
                <a:gd name="connsiteX891" fmla="*/ 638775 w 1791974"/>
                <a:gd name="connsiteY891" fmla="*/ 1628942 h 1785178"/>
                <a:gd name="connsiteX892" fmla="*/ 614517 w 1791974"/>
                <a:gd name="connsiteY892" fmla="*/ 1614002 h 1785178"/>
                <a:gd name="connsiteX893" fmla="*/ 607295 w 1791974"/>
                <a:gd name="connsiteY893" fmla="*/ 1593435 h 1785178"/>
                <a:gd name="connsiteX894" fmla="*/ 613770 w 1791974"/>
                <a:gd name="connsiteY894" fmla="*/ 1566493 h 1785178"/>
                <a:gd name="connsiteX895" fmla="*/ 628414 w 1791974"/>
                <a:gd name="connsiteY895" fmla="*/ 1524713 h 1785178"/>
                <a:gd name="connsiteX896" fmla="*/ 630107 w 1791974"/>
                <a:gd name="connsiteY896" fmla="*/ 1510967 h 1785178"/>
                <a:gd name="connsiteX897" fmla="*/ 622487 w 1791974"/>
                <a:gd name="connsiteY897" fmla="*/ 1504943 h 1785178"/>
                <a:gd name="connsiteX898" fmla="*/ 618502 w 1791974"/>
                <a:gd name="connsiteY898" fmla="*/ 1503548 h 1785178"/>
                <a:gd name="connsiteX899" fmla="*/ 619498 w 1791974"/>
                <a:gd name="connsiteY899" fmla="*/ 1500660 h 1785178"/>
                <a:gd name="connsiteX900" fmla="*/ 665321 w 1791974"/>
                <a:gd name="connsiteY900" fmla="*/ 1516445 h 1785178"/>
                <a:gd name="connsiteX901" fmla="*/ 664325 w 1791974"/>
                <a:gd name="connsiteY901" fmla="*/ 1519335 h 1785178"/>
                <a:gd name="connsiteX902" fmla="*/ 660241 w 1791974"/>
                <a:gd name="connsiteY902" fmla="*/ 1517939 h 1785178"/>
                <a:gd name="connsiteX903" fmla="*/ 649434 w 1791974"/>
                <a:gd name="connsiteY903" fmla="*/ 1518837 h 1785178"/>
                <a:gd name="connsiteX904" fmla="*/ 643457 w 1791974"/>
                <a:gd name="connsiteY904" fmla="*/ 1529891 h 1785178"/>
                <a:gd name="connsiteX905" fmla="*/ 627518 w 1791974"/>
                <a:gd name="connsiteY905" fmla="*/ 1576105 h 1785178"/>
                <a:gd name="connsiteX906" fmla="*/ 623782 w 1791974"/>
                <a:gd name="connsiteY906" fmla="*/ 1590646 h 1785178"/>
                <a:gd name="connsiteX907" fmla="*/ 623782 w 1791974"/>
                <a:gd name="connsiteY907" fmla="*/ 1604489 h 1785178"/>
                <a:gd name="connsiteX908" fmla="*/ 629858 w 1791974"/>
                <a:gd name="connsiteY908" fmla="*/ 1614799 h 1785178"/>
                <a:gd name="connsiteX909" fmla="*/ 642559 w 1791974"/>
                <a:gd name="connsiteY909" fmla="*/ 1622418 h 1785178"/>
                <a:gd name="connsiteX910" fmla="*/ 662732 w 1791974"/>
                <a:gd name="connsiteY910" fmla="*/ 1624309 h 1785178"/>
                <a:gd name="connsiteX911" fmla="*/ 677972 w 1791974"/>
                <a:gd name="connsiteY911" fmla="*/ 1616542 h 1785178"/>
                <a:gd name="connsiteX912" fmla="*/ 689229 w 1791974"/>
                <a:gd name="connsiteY912" fmla="*/ 1593634 h 1785178"/>
                <a:gd name="connsiteX913" fmla="*/ 704172 w 1791974"/>
                <a:gd name="connsiteY913" fmla="*/ 1550707 h 1785178"/>
                <a:gd name="connsiteX914" fmla="*/ 706263 w 1791974"/>
                <a:gd name="connsiteY914" fmla="*/ 1537510 h 1785178"/>
                <a:gd name="connsiteX915" fmla="*/ 698394 w 1791974"/>
                <a:gd name="connsiteY915" fmla="*/ 1530938 h 1785178"/>
                <a:gd name="connsiteX916" fmla="*/ 694359 w 1791974"/>
                <a:gd name="connsiteY916" fmla="*/ 1529592 h 1785178"/>
                <a:gd name="connsiteX917" fmla="*/ 478245 w 1791974"/>
                <a:gd name="connsiteY917" fmla="*/ 1413114 h 1785178"/>
                <a:gd name="connsiteX918" fmla="*/ 476600 w 1791974"/>
                <a:gd name="connsiteY918" fmla="*/ 1415654 h 1785178"/>
                <a:gd name="connsiteX919" fmla="*/ 482280 w 1791974"/>
                <a:gd name="connsiteY919" fmla="*/ 1420235 h 1785178"/>
                <a:gd name="connsiteX920" fmla="*/ 486662 w 1791974"/>
                <a:gd name="connsiteY920" fmla="*/ 1427108 h 1785178"/>
                <a:gd name="connsiteX921" fmla="*/ 488753 w 1791974"/>
                <a:gd name="connsiteY921" fmla="*/ 1437466 h 1785178"/>
                <a:gd name="connsiteX922" fmla="*/ 446269 w 1791974"/>
                <a:gd name="connsiteY922" fmla="*/ 1502901 h 1785178"/>
                <a:gd name="connsiteX923" fmla="*/ 438199 w 1791974"/>
                <a:gd name="connsiteY923" fmla="*/ 1512014 h 1785178"/>
                <a:gd name="connsiteX924" fmla="*/ 427291 w 1791974"/>
                <a:gd name="connsiteY924" fmla="*/ 1510072 h 1785178"/>
                <a:gd name="connsiteX925" fmla="*/ 424053 w 1791974"/>
                <a:gd name="connsiteY925" fmla="*/ 1507979 h 1785178"/>
                <a:gd name="connsiteX926" fmla="*/ 422360 w 1791974"/>
                <a:gd name="connsiteY926" fmla="*/ 1510520 h 1785178"/>
                <a:gd name="connsiteX927" fmla="*/ 455084 w 1791974"/>
                <a:gd name="connsiteY927" fmla="*/ 1531783 h 1785178"/>
                <a:gd name="connsiteX928" fmla="*/ 456777 w 1791974"/>
                <a:gd name="connsiteY928" fmla="*/ 1529195 h 1785178"/>
                <a:gd name="connsiteX929" fmla="*/ 453441 w 1791974"/>
                <a:gd name="connsiteY929" fmla="*/ 1527054 h 1785178"/>
                <a:gd name="connsiteX930" fmla="*/ 447215 w 1791974"/>
                <a:gd name="connsiteY930" fmla="*/ 1518885 h 1785178"/>
                <a:gd name="connsiteX931" fmla="*/ 452196 w 1791974"/>
                <a:gd name="connsiteY931" fmla="*/ 1506835 h 1785178"/>
                <a:gd name="connsiteX932" fmla="*/ 489850 w 1791974"/>
                <a:gd name="connsiteY932" fmla="*/ 1448920 h 1785178"/>
                <a:gd name="connsiteX933" fmla="*/ 502700 w 1791974"/>
                <a:gd name="connsiteY933" fmla="*/ 1564900 h 1785178"/>
                <a:gd name="connsiteX934" fmla="*/ 505190 w 1791974"/>
                <a:gd name="connsiteY934" fmla="*/ 1566543 h 1785178"/>
                <a:gd name="connsiteX935" fmla="*/ 556692 w 1791974"/>
                <a:gd name="connsiteY935" fmla="*/ 1487264 h 1785178"/>
                <a:gd name="connsiteX936" fmla="*/ 564760 w 1791974"/>
                <a:gd name="connsiteY936" fmla="*/ 1478151 h 1785178"/>
                <a:gd name="connsiteX937" fmla="*/ 575568 w 1791974"/>
                <a:gd name="connsiteY937" fmla="*/ 1480043 h 1785178"/>
                <a:gd name="connsiteX938" fmla="*/ 578906 w 1791974"/>
                <a:gd name="connsiteY938" fmla="*/ 1482184 h 1785178"/>
                <a:gd name="connsiteX939" fmla="*/ 580599 w 1791974"/>
                <a:gd name="connsiteY939" fmla="*/ 1479595 h 1785178"/>
                <a:gd name="connsiteX940" fmla="*/ 547825 w 1791974"/>
                <a:gd name="connsiteY940" fmla="*/ 1458380 h 1785178"/>
                <a:gd name="connsiteX941" fmla="*/ 546182 w 1791974"/>
                <a:gd name="connsiteY941" fmla="*/ 1460920 h 1785178"/>
                <a:gd name="connsiteX942" fmla="*/ 549420 w 1791974"/>
                <a:gd name="connsiteY942" fmla="*/ 1463012 h 1785178"/>
                <a:gd name="connsiteX943" fmla="*/ 555646 w 1791974"/>
                <a:gd name="connsiteY943" fmla="*/ 1471229 h 1785178"/>
                <a:gd name="connsiteX944" fmla="*/ 550665 w 1791974"/>
                <a:gd name="connsiteY944" fmla="*/ 1483330 h 1785178"/>
                <a:gd name="connsiteX945" fmla="*/ 515401 w 1791974"/>
                <a:gd name="connsiteY945" fmla="*/ 1537560 h 1785178"/>
                <a:gd name="connsiteX946" fmla="*/ 503895 w 1791974"/>
                <a:gd name="connsiteY946" fmla="*/ 1429646 h 1785178"/>
                <a:gd name="connsiteX947" fmla="*/ 478343 w 1791974"/>
                <a:gd name="connsiteY947" fmla="*/ 1413114 h 1785178"/>
                <a:gd name="connsiteX948" fmla="*/ 389737 w 1791974"/>
                <a:gd name="connsiteY948" fmla="*/ 1420783 h 1785178"/>
                <a:gd name="connsiteX949" fmla="*/ 407518 w 1791974"/>
                <a:gd name="connsiteY949" fmla="*/ 1374969 h 1785178"/>
                <a:gd name="connsiteX950" fmla="*/ 361995 w 1791974"/>
                <a:gd name="connsiteY950" fmla="*/ 1393991 h 1785178"/>
                <a:gd name="connsiteX951" fmla="*/ 389737 w 1791974"/>
                <a:gd name="connsiteY951" fmla="*/ 1420783 h 1785178"/>
                <a:gd name="connsiteX952" fmla="*/ 387146 w 1791974"/>
                <a:gd name="connsiteY952" fmla="*/ 1426809 h 1785178"/>
                <a:gd name="connsiteX953" fmla="*/ 380822 w 1791974"/>
                <a:gd name="connsiteY953" fmla="*/ 1443092 h 1785178"/>
                <a:gd name="connsiteX954" fmla="*/ 375242 w 1791974"/>
                <a:gd name="connsiteY954" fmla="*/ 1453651 h 1785178"/>
                <a:gd name="connsiteX955" fmla="*/ 370261 w 1791974"/>
                <a:gd name="connsiteY955" fmla="*/ 1455344 h 1785178"/>
                <a:gd name="connsiteX956" fmla="*/ 362193 w 1791974"/>
                <a:gd name="connsiteY956" fmla="*/ 1450663 h 1785178"/>
                <a:gd name="connsiteX957" fmla="*/ 360050 w 1791974"/>
                <a:gd name="connsiteY957" fmla="*/ 1452854 h 1785178"/>
                <a:gd name="connsiteX958" fmla="*/ 391878 w 1791974"/>
                <a:gd name="connsiteY958" fmla="*/ 1483629 h 1785178"/>
                <a:gd name="connsiteX959" fmla="*/ 393971 w 1791974"/>
                <a:gd name="connsiteY959" fmla="*/ 1481437 h 1785178"/>
                <a:gd name="connsiteX960" fmla="*/ 388990 w 1791974"/>
                <a:gd name="connsiteY960" fmla="*/ 1471479 h 1785178"/>
                <a:gd name="connsiteX961" fmla="*/ 392925 w 1791974"/>
                <a:gd name="connsiteY961" fmla="*/ 1454994 h 1785178"/>
                <a:gd name="connsiteX962" fmla="*/ 429683 w 1791974"/>
                <a:gd name="connsiteY962" fmla="*/ 1360378 h 1785178"/>
                <a:gd name="connsiteX963" fmla="*/ 427590 w 1791974"/>
                <a:gd name="connsiteY963" fmla="*/ 1358386 h 1785178"/>
                <a:gd name="connsiteX964" fmla="*/ 335098 w 1791974"/>
                <a:gd name="connsiteY964" fmla="*/ 1397379 h 1785178"/>
                <a:gd name="connsiteX965" fmla="*/ 317166 w 1791974"/>
                <a:gd name="connsiteY965" fmla="*/ 1402357 h 1785178"/>
                <a:gd name="connsiteX966" fmla="*/ 308351 w 1791974"/>
                <a:gd name="connsiteY966" fmla="*/ 1398375 h 1785178"/>
                <a:gd name="connsiteX967" fmla="*/ 306259 w 1791974"/>
                <a:gd name="connsiteY967" fmla="*/ 1400515 h 1785178"/>
                <a:gd name="connsiteX968" fmla="*/ 331661 w 1791974"/>
                <a:gd name="connsiteY968" fmla="*/ 1425066 h 1785178"/>
                <a:gd name="connsiteX969" fmla="*/ 333802 w 1791974"/>
                <a:gd name="connsiteY969" fmla="*/ 1422875 h 1785178"/>
                <a:gd name="connsiteX970" fmla="*/ 327976 w 1791974"/>
                <a:gd name="connsiteY970" fmla="*/ 1413712 h 1785178"/>
                <a:gd name="connsiteX971" fmla="*/ 329319 w 1791974"/>
                <a:gd name="connsiteY971" fmla="*/ 1408732 h 1785178"/>
                <a:gd name="connsiteX972" fmla="*/ 338136 w 1791974"/>
                <a:gd name="connsiteY972" fmla="*/ 1403752 h 1785178"/>
                <a:gd name="connsiteX973" fmla="*/ 355917 w 1791974"/>
                <a:gd name="connsiteY973" fmla="*/ 1396282 h 1785178"/>
                <a:gd name="connsiteX974" fmla="*/ 387146 w 1791974"/>
                <a:gd name="connsiteY974" fmla="*/ 1426460 h 1785178"/>
                <a:gd name="connsiteX975" fmla="*/ 312435 w 1791974"/>
                <a:gd name="connsiteY975" fmla="*/ 1208242 h 1785178"/>
                <a:gd name="connsiteX976" fmla="*/ 309795 w 1791974"/>
                <a:gd name="connsiteY976" fmla="*/ 1209836 h 1785178"/>
                <a:gd name="connsiteX977" fmla="*/ 313033 w 1791974"/>
                <a:gd name="connsiteY977" fmla="*/ 1216409 h 1785178"/>
                <a:gd name="connsiteX978" fmla="*/ 314079 w 1791974"/>
                <a:gd name="connsiteY978" fmla="*/ 1224477 h 1785178"/>
                <a:gd name="connsiteX979" fmla="*/ 311639 w 1791974"/>
                <a:gd name="connsiteY979" fmla="*/ 1234737 h 1785178"/>
                <a:gd name="connsiteX980" fmla="*/ 245445 w 1791974"/>
                <a:gd name="connsiteY980" fmla="*/ 1276119 h 1785178"/>
                <a:gd name="connsiteX981" fmla="*/ 234288 w 1791974"/>
                <a:gd name="connsiteY981" fmla="*/ 1281097 h 1785178"/>
                <a:gd name="connsiteX982" fmla="*/ 225222 w 1791974"/>
                <a:gd name="connsiteY982" fmla="*/ 1274723 h 1785178"/>
                <a:gd name="connsiteX983" fmla="*/ 223180 w 1791974"/>
                <a:gd name="connsiteY983" fmla="*/ 1271436 h 1785178"/>
                <a:gd name="connsiteX984" fmla="*/ 220591 w 1791974"/>
                <a:gd name="connsiteY984" fmla="*/ 1273081 h 1785178"/>
                <a:gd name="connsiteX985" fmla="*/ 241260 w 1791974"/>
                <a:gd name="connsiteY985" fmla="*/ 1306146 h 1785178"/>
                <a:gd name="connsiteX986" fmla="*/ 243850 w 1791974"/>
                <a:gd name="connsiteY986" fmla="*/ 1304553 h 1785178"/>
                <a:gd name="connsiteX987" fmla="*/ 241758 w 1791974"/>
                <a:gd name="connsiteY987" fmla="*/ 1301216 h 1785178"/>
                <a:gd name="connsiteX988" fmla="*/ 239566 w 1791974"/>
                <a:gd name="connsiteY988" fmla="*/ 1291258 h 1785178"/>
                <a:gd name="connsiteX989" fmla="*/ 249528 w 1791974"/>
                <a:gd name="connsiteY989" fmla="*/ 1282543 h 1785178"/>
                <a:gd name="connsiteX990" fmla="*/ 308102 w 1791974"/>
                <a:gd name="connsiteY990" fmla="*/ 1245841 h 1785178"/>
                <a:gd name="connsiteX991" fmla="*/ 270697 w 1791974"/>
                <a:gd name="connsiteY991" fmla="*/ 1356394 h 1785178"/>
                <a:gd name="connsiteX992" fmla="*/ 272290 w 1791974"/>
                <a:gd name="connsiteY992" fmla="*/ 1358934 h 1785178"/>
                <a:gd name="connsiteX993" fmla="*/ 352430 w 1791974"/>
                <a:gd name="connsiteY993" fmla="*/ 1308885 h 1785178"/>
                <a:gd name="connsiteX994" fmla="*/ 363638 w 1791974"/>
                <a:gd name="connsiteY994" fmla="*/ 1303907 h 1785178"/>
                <a:gd name="connsiteX995" fmla="*/ 372603 w 1791974"/>
                <a:gd name="connsiteY995" fmla="*/ 1310180 h 1785178"/>
                <a:gd name="connsiteX996" fmla="*/ 374744 w 1791974"/>
                <a:gd name="connsiteY996" fmla="*/ 1313517 h 1785178"/>
                <a:gd name="connsiteX997" fmla="*/ 377385 w 1791974"/>
                <a:gd name="connsiteY997" fmla="*/ 1311923 h 1785178"/>
                <a:gd name="connsiteX998" fmla="*/ 356664 w 1791974"/>
                <a:gd name="connsiteY998" fmla="*/ 1278808 h 1785178"/>
                <a:gd name="connsiteX999" fmla="*/ 354075 w 1791974"/>
                <a:gd name="connsiteY999" fmla="*/ 1280450 h 1785178"/>
                <a:gd name="connsiteX1000" fmla="*/ 356116 w 1791974"/>
                <a:gd name="connsiteY1000" fmla="*/ 1283738 h 1785178"/>
                <a:gd name="connsiteX1001" fmla="*/ 358307 w 1791974"/>
                <a:gd name="connsiteY1001" fmla="*/ 1293698 h 1785178"/>
                <a:gd name="connsiteX1002" fmla="*/ 348347 w 1791974"/>
                <a:gd name="connsiteY1002" fmla="*/ 1302511 h 1785178"/>
                <a:gd name="connsiteX1003" fmla="*/ 293559 w 1791974"/>
                <a:gd name="connsiteY1003" fmla="*/ 1336773 h 1785178"/>
                <a:gd name="connsiteX1004" fmla="*/ 328424 w 1791974"/>
                <a:gd name="connsiteY1004" fmla="*/ 1234038 h 1785178"/>
                <a:gd name="connsiteX1005" fmla="*/ 312336 w 1791974"/>
                <a:gd name="connsiteY1005" fmla="*/ 1208242 h 1785178"/>
                <a:gd name="connsiteX1006" fmla="*/ 203157 w 1791974"/>
                <a:gd name="connsiteY1006" fmla="*/ 1234785 h 1785178"/>
                <a:gd name="connsiteX1007" fmla="*/ 200369 w 1791974"/>
                <a:gd name="connsiteY1007" fmla="*/ 1236030 h 1785178"/>
                <a:gd name="connsiteX1008" fmla="*/ 180844 w 1791974"/>
                <a:gd name="connsiteY1008" fmla="*/ 1192107 h 1785178"/>
                <a:gd name="connsiteX1009" fmla="*/ 183633 w 1791974"/>
                <a:gd name="connsiteY1009" fmla="*/ 1190862 h 1785178"/>
                <a:gd name="connsiteX1010" fmla="*/ 185227 w 1791974"/>
                <a:gd name="connsiteY1010" fmla="*/ 1194499 h 1785178"/>
                <a:gd name="connsiteX1011" fmla="*/ 193047 w 1791974"/>
                <a:gd name="connsiteY1011" fmla="*/ 1202067 h 1785178"/>
                <a:gd name="connsiteX1012" fmla="*/ 205499 w 1791974"/>
                <a:gd name="connsiteY1012" fmla="*/ 1198732 h 1785178"/>
                <a:gd name="connsiteX1013" fmla="*/ 271693 w 1791974"/>
                <a:gd name="connsiteY1013" fmla="*/ 1169251 h 1785178"/>
                <a:gd name="connsiteX1014" fmla="*/ 281655 w 1791974"/>
                <a:gd name="connsiteY1014" fmla="*/ 1163673 h 1785178"/>
                <a:gd name="connsiteX1015" fmla="*/ 283547 w 1791974"/>
                <a:gd name="connsiteY1015" fmla="*/ 1159141 h 1785178"/>
                <a:gd name="connsiteX1016" fmla="*/ 282252 w 1791974"/>
                <a:gd name="connsiteY1016" fmla="*/ 1151373 h 1785178"/>
                <a:gd name="connsiteX1017" fmla="*/ 280659 w 1791974"/>
                <a:gd name="connsiteY1017" fmla="*/ 1147737 h 1785178"/>
                <a:gd name="connsiteX1018" fmla="*/ 283447 w 1791974"/>
                <a:gd name="connsiteY1018" fmla="*/ 1146492 h 1785178"/>
                <a:gd name="connsiteX1019" fmla="*/ 303021 w 1791974"/>
                <a:gd name="connsiteY1019" fmla="*/ 1190414 h 1785178"/>
                <a:gd name="connsiteX1020" fmla="*/ 300183 w 1791974"/>
                <a:gd name="connsiteY1020" fmla="*/ 1191659 h 1785178"/>
                <a:gd name="connsiteX1021" fmla="*/ 298540 w 1791974"/>
                <a:gd name="connsiteY1021" fmla="*/ 1187924 h 1785178"/>
                <a:gd name="connsiteX1022" fmla="*/ 290769 w 1791974"/>
                <a:gd name="connsiteY1022" fmla="*/ 1180454 h 1785178"/>
                <a:gd name="connsiteX1023" fmla="*/ 278317 w 1791974"/>
                <a:gd name="connsiteY1023" fmla="*/ 1183742 h 1785178"/>
                <a:gd name="connsiteX1024" fmla="*/ 212073 w 1791974"/>
                <a:gd name="connsiteY1024" fmla="*/ 1213174 h 1785178"/>
                <a:gd name="connsiteX1025" fmla="*/ 202111 w 1791974"/>
                <a:gd name="connsiteY1025" fmla="*/ 1218750 h 1785178"/>
                <a:gd name="connsiteX1026" fmla="*/ 200319 w 1791974"/>
                <a:gd name="connsiteY1026" fmla="*/ 1223381 h 1785178"/>
                <a:gd name="connsiteX1027" fmla="*/ 201514 w 1791974"/>
                <a:gd name="connsiteY1027" fmla="*/ 1231050 h 1785178"/>
                <a:gd name="connsiteX1028" fmla="*/ 203157 w 1791974"/>
                <a:gd name="connsiteY1028" fmla="*/ 1234785 h 1785178"/>
                <a:gd name="connsiteX1029" fmla="*/ 256353 w 1791974"/>
                <a:gd name="connsiteY1029" fmla="*/ 1077472 h 1785178"/>
                <a:gd name="connsiteX1030" fmla="*/ 259291 w 1791974"/>
                <a:gd name="connsiteY1030" fmla="*/ 1076476 h 1785178"/>
                <a:gd name="connsiteX1031" fmla="*/ 274234 w 1791974"/>
                <a:gd name="connsiteY1031" fmla="*/ 1122190 h 1785178"/>
                <a:gd name="connsiteX1032" fmla="*/ 271294 w 1791974"/>
                <a:gd name="connsiteY1032" fmla="*/ 1123138 h 1785178"/>
                <a:gd name="connsiteX1033" fmla="*/ 270048 w 1791974"/>
                <a:gd name="connsiteY1033" fmla="*/ 1119302 h 1785178"/>
                <a:gd name="connsiteX1034" fmla="*/ 263077 w 1791974"/>
                <a:gd name="connsiteY1034" fmla="*/ 1111035 h 1785178"/>
                <a:gd name="connsiteX1035" fmla="*/ 250376 w 1791974"/>
                <a:gd name="connsiteY1035" fmla="*/ 1113077 h 1785178"/>
                <a:gd name="connsiteX1036" fmla="*/ 198177 w 1791974"/>
                <a:gd name="connsiteY1036" fmla="*/ 1130010 h 1785178"/>
                <a:gd name="connsiteX1037" fmla="*/ 177856 w 1791974"/>
                <a:gd name="connsiteY1037" fmla="*/ 1133694 h 1785178"/>
                <a:gd name="connsiteX1038" fmla="*/ 161867 w 1791974"/>
                <a:gd name="connsiteY1038" fmla="*/ 1128714 h 1785178"/>
                <a:gd name="connsiteX1039" fmla="*/ 151258 w 1791974"/>
                <a:gd name="connsiteY1039" fmla="*/ 1114971 h 1785178"/>
                <a:gd name="connsiteX1040" fmla="*/ 151258 w 1791974"/>
                <a:gd name="connsiteY1040" fmla="*/ 1102121 h 1785178"/>
                <a:gd name="connsiteX1041" fmla="*/ 158231 w 1791974"/>
                <a:gd name="connsiteY1041" fmla="*/ 1095151 h 1785178"/>
                <a:gd name="connsiteX1042" fmla="*/ 164706 w 1791974"/>
                <a:gd name="connsiteY1042" fmla="*/ 1095151 h 1785178"/>
                <a:gd name="connsiteX1043" fmla="*/ 169139 w 1791974"/>
                <a:gd name="connsiteY1043" fmla="*/ 1100429 h 1785178"/>
                <a:gd name="connsiteX1044" fmla="*/ 169139 w 1791974"/>
                <a:gd name="connsiteY1044" fmla="*/ 1105409 h 1785178"/>
                <a:gd name="connsiteX1045" fmla="*/ 161967 w 1791974"/>
                <a:gd name="connsiteY1045" fmla="*/ 1113377 h 1785178"/>
                <a:gd name="connsiteX1046" fmla="*/ 159277 w 1791974"/>
                <a:gd name="connsiteY1046" fmla="*/ 1119403 h 1785178"/>
                <a:gd name="connsiteX1047" fmla="*/ 163162 w 1791974"/>
                <a:gd name="connsiteY1047" fmla="*/ 1122489 h 1785178"/>
                <a:gd name="connsiteX1048" fmla="*/ 173124 w 1791974"/>
                <a:gd name="connsiteY1048" fmla="*/ 1121395 h 1785178"/>
                <a:gd name="connsiteX1049" fmla="*/ 245395 w 1791974"/>
                <a:gd name="connsiteY1049" fmla="*/ 1097939 h 1785178"/>
                <a:gd name="connsiteX1050" fmla="*/ 255754 w 1791974"/>
                <a:gd name="connsiteY1050" fmla="*/ 1093457 h 1785178"/>
                <a:gd name="connsiteX1051" fmla="*/ 258096 w 1791974"/>
                <a:gd name="connsiteY1051" fmla="*/ 1089075 h 1785178"/>
                <a:gd name="connsiteX1052" fmla="*/ 257598 w 1791974"/>
                <a:gd name="connsiteY1052" fmla="*/ 1081306 h 1785178"/>
                <a:gd name="connsiteX1053" fmla="*/ 256353 w 1791974"/>
                <a:gd name="connsiteY1053" fmla="*/ 1077472 h 1785178"/>
                <a:gd name="connsiteX1054" fmla="*/ 1605837 w 1791974"/>
                <a:gd name="connsiteY1054" fmla="*/ 865928 h 1785178"/>
                <a:gd name="connsiteX1055" fmla="*/ 1632782 w 1791974"/>
                <a:gd name="connsiteY1055" fmla="*/ 892968 h 1785178"/>
                <a:gd name="connsiteX1056" fmla="*/ 1605737 w 1791974"/>
                <a:gd name="connsiteY1056" fmla="*/ 919909 h 1785178"/>
                <a:gd name="connsiteX1057" fmla="*/ 1578792 w 1791974"/>
                <a:gd name="connsiteY1057" fmla="*/ 892918 h 1785178"/>
                <a:gd name="connsiteX1058" fmla="*/ 1605837 w 1791974"/>
                <a:gd name="connsiteY1058" fmla="*/ 865928 h 1785178"/>
                <a:gd name="connsiteX1059" fmla="*/ 192399 w 1791974"/>
                <a:gd name="connsiteY1059" fmla="*/ 865928 h 1785178"/>
                <a:gd name="connsiteX1060" fmla="*/ 219195 w 1791974"/>
                <a:gd name="connsiteY1060" fmla="*/ 893117 h 1785178"/>
                <a:gd name="connsiteX1061" fmla="*/ 192001 w 1791974"/>
                <a:gd name="connsiteY1061" fmla="*/ 919909 h 1785178"/>
                <a:gd name="connsiteX1062" fmla="*/ 165204 w 1791974"/>
                <a:gd name="connsiteY1062" fmla="*/ 892918 h 1785178"/>
                <a:gd name="connsiteX1063" fmla="*/ 192200 w 1791974"/>
                <a:gd name="connsiteY1063" fmla="*/ 865928 h 1785178"/>
                <a:gd name="connsiteX1064" fmla="*/ 899069 w 1791974"/>
                <a:gd name="connsiteY1064" fmla="*/ 663447 h 1785178"/>
                <a:gd name="connsiteX1065" fmla="*/ 881137 w 1791974"/>
                <a:gd name="connsiteY1065" fmla="*/ 664343 h 1785178"/>
                <a:gd name="connsiteX1066" fmla="*/ 881137 w 1791974"/>
                <a:gd name="connsiteY1066" fmla="*/ 727288 h 1785178"/>
                <a:gd name="connsiteX1067" fmla="*/ 814296 w 1791974"/>
                <a:gd name="connsiteY1067" fmla="*/ 727288 h 1785178"/>
                <a:gd name="connsiteX1068" fmla="*/ 859671 w 1791974"/>
                <a:gd name="connsiteY1068" fmla="*/ 704928 h 1785178"/>
                <a:gd name="connsiteX1069" fmla="*/ 859671 w 1791974"/>
                <a:gd name="connsiteY1069" fmla="*/ 704928 h 1785178"/>
                <a:gd name="connsiteX1070" fmla="*/ 866644 w 1791974"/>
                <a:gd name="connsiteY1070" fmla="*/ 703137 h 1785178"/>
                <a:gd name="connsiteX1071" fmla="*/ 866644 w 1791974"/>
                <a:gd name="connsiteY1071" fmla="*/ 666733 h 1785178"/>
                <a:gd name="connsiteX1072" fmla="*/ 859671 w 1791974"/>
                <a:gd name="connsiteY1072" fmla="*/ 668128 h 1785178"/>
                <a:gd name="connsiteX1073" fmla="*/ 859671 w 1791974"/>
                <a:gd name="connsiteY1073" fmla="*/ 668128 h 1785178"/>
                <a:gd name="connsiteX1074" fmla="*/ 741776 w 1791974"/>
                <a:gd name="connsiteY1074" fmla="*/ 757516 h 1785178"/>
                <a:gd name="connsiteX1075" fmla="*/ 881238 w 1791974"/>
                <a:gd name="connsiteY1075" fmla="*/ 757516 h 1785178"/>
                <a:gd name="connsiteX1076" fmla="*/ 881238 w 1791974"/>
                <a:gd name="connsiteY1076" fmla="*/ 828728 h 1785178"/>
                <a:gd name="connsiteX1077" fmla="*/ 859769 w 1791974"/>
                <a:gd name="connsiteY1077" fmla="*/ 828728 h 1785178"/>
                <a:gd name="connsiteX1078" fmla="*/ 859769 w 1791974"/>
                <a:gd name="connsiteY1078" fmla="*/ 778233 h 1785178"/>
                <a:gd name="connsiteX1079" fmla="*/ 732113 w 1791974"/>
                <a:gd name="connsiteY1079" fmla="*/ 778233 h 1785178"/>
                <a:gd name="connsiteX1080" fmla="*/ 723547 w 1791974"/>
                <a:gd name="connsiteY1080" fmla="*/ 808111 h 1785178"/>
                <a:gd name="connsiteX1081" fmla="*/ 829786 w 1791974"/>
                <a:gd name="connsiteY1081" fmla="*/ 808111 h 1785178"/>
                <a:gd name="connsiteX1082" fmla="*/ 829786 w 1791974"/>
                <a:gd name="connsiteY1082" fmla="*/ 828429 h 1785178"/>
                <a:gd name="connsiteX1083" fmla="*/ 720808 w 1791974"/>
                <a:gd name="connsiteY1083" fmla="*/ 828429 h 1785178"/>
                <a:gd name="connsiteX1084" fmla="*/ 720310 w 1791974"/>
                <a:gd name="connsiteY1084" fmla="*/ 842272 h 1785178"/>
                <a:gd name="connsiteX1085" fmla="*/ 829486 w 1791974"/>
                <a:gd name="connsiteY1085" fmla="*/ 1006808 h 1785178"/>
                <a:gd name="connsiteX1086" fmla="*/ 829486 w 1791974"/>
                <a:gd name="connsiteY1086" fmla="*/ 1006808 h 1785178"/>
                <a:gd name="connsiteX1087" fmla="*/ 845873 w 1791974"/>
                <a:gd name="connsiteY1087" fmla="*/ 1012784 h 1785178"/>
                <a:gd name="connsiteX1088" fmla="*/ 845873 w 1791974"/>
                <a:gd name="connsiteY1088" fmla="*/ 1012784 h 1785178"/>
                <a:gd name="connsiteX1089" fmla="*/ 849759 w 1791974"/>
                <a:gd name="connsiteY1089" fmla="*/ 1013929 h 1785178"/>
                <a:gd name="connsiteX1090" fmla="*/ 850157 w 1791974"/>
                <a:gd name="connsiteY1090" fmla="*/ 1013929 h 1785178"/>
                <a:gd name="connsiteX1091" fmla="*/ 853893 w 1791974"/>
                <a:gd name="connsiteY1091" fmla="*/ 1014975 h 1785178"/>
                <a:gd name="connsiteX1092" fmla="*/ 854391 w 1791974"/>
                <a:gd name="connsiteY1092" fmla="*/ 1014975 h 1785178"/>
                <a:gd name="connsiteX1093" fmla="*/ 859372 w 1791974"/>
                <a:gd name="connsiteY1093" fmla="*/ 1016220 h 1785178"/>
                <a:gd name="connsiteX1094" fmla="*/ 859372 w 1791974"/>
                <a:gd name="connsiteY1094" fmla="*/ 1016220 h 1785178"/>
                <a:gd name="connsiteX1095" fmla="*/ 866345 w 1791974"/>
                <a:gd name="connsiteY1095" fmla="*/ 1017664 h 1785178"/>
                <a:gd name="connsiteX1096" fmla="*/ 866345 w 1791974"/>
                <a:gd name="connsiteY1096" fmla="*/ 981908 h 1785178"/>
                <a:gd name="connsiteX1097" fmla="*/ 859372 w 1791974"/>
                <a:gd name="connsiteY1097" fmla="*/ 980115 h 1785178"/>
                <a:gd name="connsiteX1098" fmla="*/ 859372 w 1791974"/>
                <a:gd name="connsiteY1098" fmla="*/ 979866 h 1785178"/>
                <a:gd name="connsiteX1099" fmla="*/ 756817 w 1791974"/>
                <a:gd name="connsiteY1099" fmla="*/ 858656 h 1785178"/>
                <a:gd name="connsiteX1100" fmla="*/ 829486 w 1791974"/>
                <a:gd name="connsiteY1100" fmla="*/ 858656 h 1785178"/>
                <a:gd name="connsiteX1101" fmla="*/ 829486 w 1791974"/>
                <a:gd name="connsiteY1101" fmla="*/ 878078 h 1785178"/>
                <a:gd name="connsiteX1102" fmla="*/ 783316 w 1791974"/>
                <a:gd name="connsiteY1102" fmla="*/ 878078 h 1785178"/>
                <a:gd name="connsiteX1103" fmla="*/ 798657 w 1791974"/>
                <a:gd name="connsiteY1103" fmla="*/ 908854 h 1785178"/>
                <a:gd name="connsiteX1104" fmla="*/ 880838 w 1791974"/>
                <a:gd name="connsiteY1104" fmla="*/ 908854 h 1785178"/>
                <a:gd name="connsiteX1105" fmla="*/ 880838 w 1791974"/>
                <a:gd name="connsiteY1105" fmla="*/ 925487 h 1785178"/>
                <a:gd name="connsiteX1106" fmla="*/ 812702 w 1791974"/>
                <a:gd name="connsiteY1106" fmla="*/ 925487 h 1785178"/>
                <a:gd name="connsiteX1107" fmla="*/ 880989 w 1791974"/>
                <a:gd name="connsiteY1107" fmla="*/ 959598 h 1785178"/>
                <a:gd name="connsiteX1108" fmla="*/ 880989 w 1791974"/>
                <a:gd name="connsiteY1108" fmla="*/ 1020453 h 1785178"/>
                <a:gd name="connsiteX1109" fmla="*/ 880989 w 1791974"/>
                <a:gd name="connsiteY1109" fmla="*/ 1020453 h 1785178"/>
                <a:gd name="connsiteX1110" fmla="*/ 917000 w 1791974"/>
                <a:gd name="connsiteY1110" fmla="*/ 1020453 h 1785178"/>
                <a:gd name="connsiteX1111" fmla="*/ 917000 w 1791974"/>
                <a:gd name="connsiteY1111" fmla="*/ 1020453 h 1785178"/>
                <a:gd name="connsiteX1112" fmla="*/ 917000 w 1791974"/>
                <a:gd name="connsiteY1112" fmla="*/ 959002 h 1785178"/>
                <a:gd name="connsiteX1113" fmla="*/ 983144 w 1791974"/>
                <a:gd name="connsiteY1113" fmla="*/ 925188 h 1785178"/>
                <a:gd name="connsiteX1114" fmla="*/ 917297 w 1791974"/>
                <a:gd name="connsiteY1114" fmla="*/ 925188 h 1785178"/>
                <a:gd name="connsiteX1115" fmla="*/ 917297 w 1791974"/>
                <a:gd name="connsiteY1115" fmla="*/ 908555 h 1785178"/>
                <a:gd name="connsiteX1116" fmla="*/ 999530 w 1791974"/>
                <a:gd name="connsiteY1116" fmla="*/ 908555 h 1785178"/>
                <a:gd name="connsiteX1117" fmla="*/ 1014821 w 1791974"/>
                <a:gd name="connsiteY1117" fmla="*/ 877779 h 1785178"/>
                <a:gd name="connsiteX1118" fmla="*/ 968699 w 1791974"/>
                <a:gd name="connsiteY1118" fmla="*/ 877779 h 1785178"/>
                <a:gd name="connsiteX1119" fmla="*/ 968699 w 1791974"/>
                <a:gd name="connsiteY1119" fmla="*/ 858407 h 1785178"/>
                <a:gd name="connsiteX1120" fmla="*/ 1041318 w 1791974"/>
                <a:gd name="connsiteY1120" fmla="*/ 858407 h 1785178"/>
                <a:gd name="connsiteX1121" fmla="*/ 938815 w 1791974"/>
                <a:gd name="connsiteY1121" fmla="*/ 979568 h 1785178"/>
                <a:gd name="connsiteX1122" fmla="*/ 938815 w 1791974"/>
                <a:gd name="connsiteY1122" fmla="*/ 979568 h 1785178"/>
                <a:gd name="connsiteX1123" fmla="*/ 931792 w 1791974"/>
                <a:gd name="connsiteY1123" fmla="*/ 981410 h 1785178"/>
                <a:gd name="connsiteX1124" fmla="*/ 931792 w 1791974"/>
                <a:gd name="connsiteY1124" fmla="*/ 1017812 h 1785178"/>
                <a:gd name="connsiteX1125" fmla="*/ 938815 w 1791974"/>
                <a:gd name="connsiteY1125" fmla="*/ 1016368 h 1785178"/>
                <a:gd name="connsiteX1126" fmla="*/ 938815 w 1791974"/>
                <a:gd name="connsiteY1126" fmla="*/ 1016368 h 1785178"/>
                <a:gd name="connsiteX1127" fmla="*/ 939263 w 1791974"/>
                <a:gd name="connsiteY1127" fmla="*/ 1016368 h 1785178"/>
                <a:gd name="connsiteX1128" fmla="*/ 940856 w 1791974"/>
                <a:gd name="connsiteY1128" fmla="*/ 1015971 h 1785178"/>
                <a:gd name="connsiteX1129" fmla="*/ 943148 w 1791974"/>
                <a:gd name="connsiteY1129" fmla="*/ 1015473 h 1785178"/>
                <a:gd name="connsiteX1130" fmla="*/ 945140 w 1791974"/>
                <a:gd name="connsiteY1130" fmla="*/ 1014925 h 1785178"/>
                <a:gd name="connsiteX1131" fmla="*/ 947082 w 1791974"/>
                <a:gd name="connsiteY1131" fmla="*/ 1014376 h 1785178"/>
                <a:gd name="connsiteX1132" fmla="*/ 949225 w 1791974"/>
                <a:gd name="connsiteY1132" fmla="*/ 1013780 h 1785178"/>
                <a:gd name="connsiteX1133" fmla="*/ 950868 w 1791974"/>
                <a:gd name="connsiteY1133" fmla="*/ 1013282 h 1785178"/>
                <a:gd name="connsiteX1134" fmla="*/ 953160 w 1791974"/>
                <a:gd name="connsiteY1134" fmla="*/ 1012585 h 1785178"/>
                <a:gd name="connsiteX1135" fmla="*/ 954654 w 1791974"/>
                <a:gd name="connsiteY1135" fmla="*/ 1012135 h 1785178"/>
                <a:gd name="connsiteX1136" fmla="*/ 963869 w 1791974"/>
                <a:gd name="connsiteY1136" fmla="*/ 1008850 h 1785178"/>
                <a:gd name="connsiteX1137" fmla="*/ 964216 w 1791974"/>
                <a:gd name="connsiteY1137" fmla="*/ 1008850 h 1785178"/>
                <a:gd name="connsiteX1138" fmla="*/ 966807 w 1791974"/>
                <a:gd name="connsiteY1138" fmla="*/ 1007804 h 1785178"/>
                <a:gd name="connsiteX1139" fmla="*/ 967952 w 1791974"/>
                <a:gd name="connsiteY1139" fmla="*/ 1007356 h 1785178"/>
                <a:gd name="connsiteX1140" fmla="*/ 970591 w 1791974"/>
                <a:gd name="connsiteY1140" fmla="*/ 1006210 h 1785178"/>
                <a:gd name="connsiteX1141" fmla="*/ 971489 w 1791974"/>
                <a:gd name="connsiteY1141" fmla="*/ 1005812 h 1785178"/>
                <a:gd name="connsiteX1142" fmla="*/ 974078 w 1791974"/>
                <a:gd name="connsiteY1142" fmla="*/ 1004665 h 1785178"/>
                <a:gd name="connsiteX1143" fmla="*/ 975124 w 1791974"/>
                <a:gd name="connsiteY1143" fmla="*/ 1004167 h 1785178"/>
                <a:gd name="connsiteX1144" fmla="*/ 977765 w 1791974"/>
                <a:gd name="connsiteY1144" fmla="*/ 1002874 h 1785178"/>
                <a:gd name="connsiteX1145" fmla="*/ 978362 w 1791974"/>
                <a:gd name="connsiteY1145" fmla="*/ 1002575 h 1785178"/>
                <a:gd name="connsiteX1146" fmla="*/ 981202 w 1791974"/>
                <a:gd name="connsiteY1146" fmla="*/ 1001181 h 1785178"/>
                <a:gd name="connsiteX1147" fmla="*/ 981700 w 1791974"/>
                <a:gd name="connsiteY1147" fmla="*/ 1000932 h 1785178"/>
                <a:gd name="connsiteX1148" fmla="*/ 990316 w 1791974"/>
                <a:gd name="connsiteY1148" fmla="*/ 995952 h 1785178"/>
                <a:gd name="connsiteX1149" fmla="*/ 991212 w 1791974"/>
                <a:gd name="connsiteY1149" fmla="*/ 995404 h 1785178"/>
                <a:gd name="connsiteX1150" fmla="*/ 993304 w 1791974"/>
                <a:gd name="connsiteY1150" fmla="*/ 994159 h 1785178"/>
                <a:gd name="connsiteX1151" fmla="*/ 994748 w 1791974"/>
                <a:gd name="connsiteY1151" fmla="*/ 993262 h 1785178"/>
                <a:gd name="connsiteX1152" fmla="*/ 996691 w 1791974"/>
                <a:gd name="connsiteY1152" fmla="*/ 991968 h 1785178"/>
                <a:gd name="connsiteX1153" fmla="*/ 997886 w 1791974"/>
                <a:gd name="connsiteY1153" fmla="*/ 991221 h 1785178"/>
                <a:gd name="connsiteX1154" fmla="*/ 1000079 w 1791974"/>
                <a:gd name="connsiteY1154" fmla="*/ 989727 h 1785178"/>
                <a:gd name="connsiteX1155" fmla="*/ 1001123 w 1791974"/>
                <a:gd name="connsiteY1155" fmla="*/ 989031 h 1785178"/>
                <a:gd name="connsiteX1156" fmla="*/ 1003266 w 1791974"/>
                <a:gd name="connsiteY1156" fmla="*/ 987486 h 1785178"/>
                <a:gd name="connsiteX1157" fmla="*/ 1004112 w 1791974"/>
                <a:gd name="connsiteY1157" fmla="*/ 986888 h 1785178"/>
                <a:gd name="connsiteX1158" fmla="*/ 1011734 w 1791974"/>
                <a:gd name="connsiteY1158" fmla="*/ 981063 h 1785178"/>
                <a:gd name="connsiteX1159" fmla="*/ 1012330 w 1791974"/>
                <a:gd name="connsiteY1159" fmla="*/ 980564 h 1785178"/>
                <a:gd name="connsiteX1160" fmla="*/ 1014471 w 1791974"/>
                <a:gd name="connsiteY1160" fmla="*/ 978771 h 1785178"/>
                <a:gd name="connsiteX1161" fmla="*/ 1015419 w 1791974"/>
                <a:gd name="connsiteY1161" fmla="*/ 977974 h 1785178"/>
                <a:gd name="connsiteX1162" fmla="*/ 1017261 w 1791974"/>
                <a:gd name="connsiteY1162" fmla="*/ 976382 h 1785178"/>
                <a:gd name="connsiteX1163" fmla="*/ 1018456 w 1791974"/>
                <a:gd name="connsiteY1163" fmla="*/ 975335 h 1785178"/>
                <a:gd name="connsiteX1164" fmla="*/ 1020300 w 1791974"/>
                <a:gd name="connsiteY1164" fmla="*/ 973643 h 1785178"/>
                <a:gd name="connsiteX1165" fmla="*/ 1021246 w 1791974"/>
                <a:gd name="connsiteY1165" fmla="*/ 972795 h 1785178"/>
                <a:gd name="connsiteX1166" fmla="*/ 1023188 w 1791974"/>
                <a:gd name="connsiteY1166" fmla="*/ 970952 h 1785178"/>
                <a:gd name="connsiteX1167" fmla="*/ 1023786 w 1791974"/>
                <a:gd name="connsiteY1167" fmla="*/ 970355 h 1785178"/>
                <a:gd name="connsiteX1168" fmla="*/ 1030460 w 1791974"/>
                <a:gd name="connsiteY1168" fmla="*/ 963484 h 1785178"/>
                <a:gd name="connsiteX1169" fmla="*/ 1031157 w 1791974"/>
                <a:gd name="connsiteY1169" fmla="*/ 962785 h 1785178"/>
                <a:gd name="connsiteX1170" fmla="*/ 1032702 w 1791974"/>
                <a:gd name="connsiteY1170" fmla="*/ 961042 h 1785178"/>
                <a:gd name="connsiteX1171" fmla="*/ 1033947 w 1791974"/>
                <a:gd name="connsiteY1171" fmla="*/ 959648 h 1785178"/>
                <a:gd name="connsiteX1172" fmla="*/ 1035192 w 1791974"/>
                <a:gd name="connsiteY1172" fmla="*/ 958205 h 1785178"/>
                <a:gd name="connsiteX1173" fmla="*/ 1036538 w 1791974"/>
                <a:gd name="connsiteY1173" fmla="*/ 956610 h 1785178"/>
                <a:gd name="connsiteX1174" fmla="*/ 1037683 w 1791974"/>
                <a:gd name="connsiteY1174" fmla="*/ 955166 h 1785178"/>
                <a:gd name="connsiteX1175" fmla="*/ 1039275 w 1791974"/>
                <a:gd name="connsiteY1175" fmla="*/ 953225 h 1785178"/>
                <a:gd name="connsiteX1176" fmla="*/ 1040223 w 1791974"/>
                <a:gd name="connsiteY1176" fmla="*/ 952030 h 1785178"/>
                <a:gd name="connsiteX1177" fmla="*/ 1041816 w 1791974"/>
                <a:gd name="connsiteY1177" fmla="*/ 949988 h 1785178"/>
                <a:gd name="connsiteX1178" fmla="*/ 1042664 w 1791974"/>
                <a:gd name="connsiteY1178" fmla="*/ 948843 h 1785178"/>
                <a:gd name="connsiteX1179" fmla="*/ 1044754 w 1791974"/>
                <a:gd name="connsiteY1179" fmla="*/ 946004 h 1785178"/>
                <a:gd name="connsiteX1180" fmla="*/ 1045502 w 1791974"/>
                <a:gd name="connsiteY1180" fmla="*/ 944957 h 1785178"/>
                <a:gd name="connsiteX1181" fmla="*/ 1047295 w 1791974"/>
                <a:gd name="connsiteY1181" fmla="*/ 942319 h 1785178"/>
                <a:gd name="connsiteX1182" fmla="*/ 1048143 w 1791974"/>
                <a:gd name="connsiteY1182" fmla="*/ 941074 h 1785178"/>
                <a:gd name="connsiteX1183" fmla="*/ 1049587 w 1791974"/>
                <a:gd name="connsiteY1183" fmla="*/ 938883 h 1785178"/>
                <a:gd name="connsiteX1184" fmla="*/ 1050334 w 1791974"/>
                <a:gd name="connsiteY1184" fmla="*/ 937688 h 1785178"/>
                <a:gd name="connsiteX1185" fmla="*/ 1051778 w 1791974"/>
                <a:gd name="connsiteY1185" fmla="*/ 935397 h 1785178"/>
                <a:gd name="connsiteX1186" fmla="*/ 1052575 w 1791974"/>
                <a:gd name="connsiteY1186" fmla="*/ 934152 h 1785178"/>
                <a:gd name="connsiteX1187" fmla="*/ 1054019 w 1791974"/>
                <a:gd name="connsiteY1187" fmla="*/ 931662 h 1785178"/>
                <a:gd name="connsiteX1188" fmla="*/ 1054517 w 1791974"/>
                <a:gd name="connsiteY1188" fmla="*/ 930764 h 1785178"/>
                <a:gd name="connsiteX1189" fmla="*/ 1056112 w 1791974"/>
                <a:gd name="connsiteY1189" fmla="*/ 927977 h 1785178"/>
                <a:gd name="connsiteX1190" fmla="*/ 1056560 w 1791974"/>
                <a:gd name="connsiteY1190" fmla="*/ 927079 h 1785178"/>
                <a:gd name="connsiteX1191" fmla="*/ 1060346 w 1791974"/>
                <a:gd name="connsiteY1191" fmla="*/ 919760 h 1785178"/>
                <a:gd name="connsiteX1192" fmla="*/ 1060643 w 1791974"/>
                <a:gd name="connsiteY1192" fmla="*/ 919063 h 1785178"/>
                <a:gd name="connsiteX1193" fmla="*/ 1062137 w 1791974"/>
                <a:gd name="connsiteY1193" fmla="*/ 915876 h 1785178"/>
                <a:gd name="connsiteX1194" fmla="*/ 1062487 w 1791974"/>
                <a:gd name="connsiteY1194" fmla="*/ 915178 h 1785178"/>
                <a:gd name="connsiteX1195" fmla="*/ 1063732 w 1791974"/>
                <a:gd name="connsiteY1195" fmla="*/ 912240 h 1785178"/>
                <a:gd name="connsiteX1196" fmla="*/ 1064230 w 1791974"/>
                <a:gd name="connsiteY1196" fmla="*/ 911095 h 1785178"/>
                <a:gd name="connsiteX1197" fmla="*/ 1065475 w 1791974"/>
                <a:gd name="connsiteY1197" fmla="*/ 908107 h 1785178"/>
                <a:gd name="connsiteX1198" fmla="*/ 1065775 w 1791974"/>
                <a:gd name="connsiteY1198" fmla="*/ 907360 h 1785178"/>
                <a:gd name="connsiteX1199" fmla="*/ 1067118 w 1791974"/>
                <a:gd name="connsiteY1199" fmla="*/ 903824 h 1785178"/>
                <a:gd name="connsiteX1200" fmla="*/ 1067118 w 1791974"/>
                <a:gd name="connsiteY1200" fmla="*/ 903476 h 1785178"/>
                <a:gd name="connsiteX1201" fmla="*/ 1072099 w 1791974"/>
                <a:gd name="connsiteY1201" fmla="*/ 886992 h 1785178"/>
                <a:gd name="connsiteX1202" fmla="*/ 1072099 w 1791974"/>
                <a:gd name="connsiteY1202" fmla="*/ 886494 h 1785178"/>
                <a:gd name="connsiteX1203" fmla="*/ 1072995 w 1791974"/>
                <a:gd name="connsiteY1203" fmla="*/ 882759 h 1785178"/>
                <a:gd name="connsiteX1204" fmla="*/ 1072995 w 1791974"/>
                <a:gd name="connsiteY1204" fmla="*/ 882261 h 1785178"/>
                <a:gd name="connsiteX1205" fmla="*/ 1073843 w 1791974"/>
                <a:gd name="connsiteY1205" fmla="*/ 878277 h 1785178"/>
                <a:gd name="connsiteX1206" fmla="*/ 1073843 w 1791974"/>
                <a:gd name="connsiteY1206" fmla="*/ 878277 h 1785178"/>
                <a:gd name="connsiteX1207" fmla="*/ 1076582 w 1791974"/>
                <a:gd name="connsiteY1207" fmla="*/ 860600 h 1785178"/>
                <a:gd name="connsiteX1208" fmla="*/ 1076582 w 1791974"/>
                <a:gd name="connsiteY1208" fmla="*/ 860600 h 1785178"/>
                <a:gd name="connsiteX1209" fmla="*/ 1077478 w 1791974"/>
                <a:gd name="connsiteY1209" fmla="*/ 842323 h 1785178"/>
                <a:gd name="connsiteX1210" fmla="*/ 1076980 w 1791974"/>
                <a:gd name="connsiteY1210" fmla="*/ 828479 h 1785178"/>
                <a:gd name="connsiteX1211" fmla="*/ 968550 w 1791974"/>
                <a:gd name="connsiteY1211" fmla="*/ 828479 h 1785178"/>
                <a:gd name="connsiteX1212" fmla="*/ 968550 w 1791974"/>
                <a:gd name="connsiteY1212" fmla="*/ 808111 h 1785178"/>
                <a:gd name="connsiteX1213" fmla="*/ 1074640 w 1791974"/>
                <a:gd name="connsiteY1213" fmla="*/ 808111 h 1785178"/>
                <a:gd name="connsiteX1214" fmla="*/ 1066122 w 1791974"/>
                <a:gd name="connsiteY1214" fmla="*/ 778233 h 1785178"/>
                <a:gd name="connsiteX1215" fmla="*/ 938665 w 1791974"/>
                <a:gd name="connsiteY1215" fmla="*/ 778233 h 1785178"/>
                <a:gd name="connsiteX1216" fmla="*/ 938665 w 1791974"/>
                <a:gd name="connsiteY1216" fmla="*/ 828429 h 1785178"/>
                <a:gd name="connsiteX1217" fmla="*/ 917297 w 1791974"/>
                <a:gd name="connsiteY1217" fmla="*/ 828429 h 1785178"/>
                <a:gd name="connsiteX1218" fmla="*/ 917297 w 1791974"/>
                <a:gd name="connsiteY1218" fmla="*/ 757216 h 1785178"/>
                <a:gd name="connsiteX1219" fmla="*/ 1056759 w 1791974"/>
                <a:gd name="connsiteY1219" fmla="*/ 757216 h 1785178"/>
                <a:gd name="connsiteX1220" fmla="*/ 939014 w 1791974"/>
                <a:gd name="connsiteY1220" fmla="*/ 667829 h 1785178"/>
                <a:gd name="connsiteX1221" fmla="*/ 939014 w 1791974"/>
                <a:gd name="connsiteY1221" fmla="*/ 667829 h 1785178"/>
                <a:gd name="connsiteX1222" fmla="*/ 931991 w 1791974"/>
                <a:gd name="connsiteY1222" fmla="*/ 666385 h 1785178"/>
                <a:gd name="connsiteX1223" fmla="*/ 931991 w 1791974"/>
                <a:gd name="connsiteY1223" fmla="*/ 703037 h 1785178"/>
                <a:gd name="connsiteX1224" fmla="*/ 939014 w 1791974"/>
                <a:gd name="connsiteY1224" fmla="*/ 704830 h 1785178"/>
                <a:gd name="connsiteX1225" fmla="*/ 939014 w 1791974"/>
                <a:gd name="connsiteY1225" fmla="*/ 704830 h 1785178"/>
                <a:gd name="connsiteX1226" fmla="*/ 984339 w 1791974"/>
                <a:gd name="connsiteY1226" fmla="*/ 727190 h 1785178"/>
                <a:gd name="connsiteX1227" fmla="*/ 917297 w 1791974"/>
                <a:gd name="connsiteY1227" fmla="*/ 727190 h 1785178"/>
                <a:gd name="connsiteX1228" fmla="*/ 917297 w 1791974"/>
                <a:gd name="connsiteY1228" fmla="*/ 664343 h 1785178"/>
                <a:gd name="connsiteX1229" fmla="*/ 899217 w 1791974"/>
                <a:gd name="connsiteY1229" fmla="*/ 663447 h 1785178"/>
                <a:gd name="connsiteX1230" fmla="*/ 893391 w 1791974"/>
                <a:gd name="connsiteY1230" fmla="*/ 858407 h 1785178"/>
                <a:gd name="connsiteX1231" fmla="*/ 859671 w 1791974"/>
                <a:gd name="connsiteY1231" fmla="*/ 858407 h 1785178"/>
                <a:gd name="connsiteX1232" fmla="*/ 859671 w 1791974"/>
                <a:gd name="connsiteY1232" fmla="*/ 877829 h 1785178"/>
                <a:gd name="connsiteX1233" fmla="*/ 938665 w 1791974"/>
                <a:gd name="connsiteY1233" fmla="*/ 877829 h 1785178"/>
                <a:gd name="connsiteX1234" fmla="*/ 938665 w 1791974"/>
                <a:gd name="connsiteY1234" fmla="*/ 858458 h 1785178"/>
                <a:gd name="connsiteX1235" fmla="*/ 893391 w 1791974"/>
                <a:gd name="connsiteY1235" fmla="*/ 858458 h 1785178"/>
                <a:gd name="connsiteX1236" fmla="*/ 1042166 w 1791974"/>
                <a:gd name="connsiteY1236" fmla="*/ 466393 h 1785178"/>
                <a:gd name="connsiteX1237" fmla="*/ 637827 w 1791974"/>
                <a:gd name="connsiteY1237" fmla="*/ 650947 h 1785178"/>
                <a:gd name="connsiteX1238" fmla="*/ 676578 w 1791974"/>
                <a:gd name="connsiteY1238" fmla="*/ 802633 h 1785178"/>
                <a:gd name="connsiteX1239" fmla="*/ 642212 w 1791974"/>
                <a:gd name="connsiteY1239" fmla="*/ 945855 h 1785178"/>
                <a:gd name="connsiteX1240" fmla="*/ 635686 w 1791974"/>
                <a:gd name="connsiteY1240" fmla="*/ 953026 h 1785178"/>
                <a:gd name="connsiteX1241" fmla="*/ 458671 w 1791974"/>
                <a:gd name="connsiteY1241" fmla="*/ 981161 h 1785178"/>
                <a:gd name="connsiteX1242" fmla="*/ 458671 w 1791974"/>
                <a:gd name="connsiteY1242" fmla="*/ 981161 h 1785178"/>
                <a:gd name="connsiteX1243" fmla="*/ 422959 w 1791974"/>
                <a:gd name="connsiteY1243" fmla="*/ 981161 h 1785178"/>
                <a:gd name="connsiteX1244" fmla="*/ 528102 w 1791974"/>
                <a:gd name="connsiteY1244" fmla="*/ 1089274 h 1785178"/>
                <a:gd name="connsiteX1245" fmla="*/ 1067219 w 1791974"/>
                <a:gd name="connsiteY1245" fmla="*/ 1089274 h 1785178"/>
                <a:gd name="connsiteX1246" fmla="*/ 1042314 w 1791974"/>
                <a:gd name="connsiteY1246" fmla="*/ 466345 h 1785178"/>
                <a:gd name="connsiteX1247" fmla="*/ 1196918 w 1791974"/>
                <a:gd name="connsiteY1247" fmla="*/ 1089324 h 1785178"/>
                <a:gd name="connsiteX1248" fmla="*/ 1242640 w 1791974"/>
                <a:gd name="connsiteY1248" fmla="*/ 960295 h 1785178"/>
                <a:gd name="connsiteX1249" fmla="*/ 1192832 w 1791974"/>
                <a:gd name="connsiteY1249" fmla="*/ 970255 h 1785178"/>
                <a:gd name="connsiteX1250" fmla="*/ 1177892 w 1791974"/>
                <a:gd name="connsiteY1250" fmla="*/ 1011838 h 1785178"/>
                <a:gd name="connsiteX1251" fmla="*/ 1170270 w 1791974"/>
                <a:gd name="connsiteY1251" fmla="*/ 973643 h 1785178"/>
                <a:gd name="connsiteX1252" fmla="*/ 1127137 w 1791974"/>
                <a:gd name="connsiteY1252" fmla="*/ 978323 h 1785178"/>
                <a:gd name="connsiteX1253" fmla="*/ 1087888 w 1791974"/>
                <a:gd name="connsiteY1253" fmla="*/ 1089573 h 1785178"/>
                <a:gd name="connsiteX1254" fmla="*/ 1135554 w 1791974"/>
                <a:gd name="connsiteY1254" fmla="*/ 1089573 h 1785178"/>
                <a:gd name="connsiteX1255" fmla="*/ 1147906 w 1791974"/>
                <a:gd name="connsiteY1255" fmla="*/ 1055510 h 1785178"/>
                <a:gd name="connsiteX1256" fmla="*/ 1154481 w 1791974"/>
                <a:gd name="connsiteY1256" fmla="*/ 1089573 h 1785178"/>
                <a:gd name="connsiteX1257" fmla="*/ 1388627 w 1791974"/>
                <a:gd name="connsiteY1257" fmla="*/ 911792 h 1785178"/>
                <a:gd name="connsiteX1258" fmla="*/ 1330800 w 1791974"/>
                <a:gd name="connsiteY1258" fmla="*/ 934748 h 1785178"/>
                <a:gd name="connsiteX1259" fmla="*/ 1306195 w 1791974"/>
                <a:gd name="connsiteY1259" fmla="*/ 1004467 h 1785178"/>
                <a:gd name="connsiteX1260" fmla="*/ 1300816 w 1791974"/>
                <a:gd name="connsiteY1260" fmla="*/ 1007754 h 1785178"/>
                <a:gd name="connsiteX1261" fmla="*/ 1296632 w 1791974"/>
                <a:gd name="connsiteY1261" fmla="*/ 1007754 h 1785178"/>
                <a:gd name="connsiteX1262" fmla="*/ 1290505 w 1791974"/>
                <a:gd name="connsiteY1262" fmla="*/ 1001428 h 1785178"/>
                <a:gd name="connsiteX1263" fmla="*/ 1311774 w 1791974"/>
                <a:gd name="connsiteY1263" fmla="*/ 941124 h 1785178"/>
                <a:gd name="connsiteX1264" fmla="*/ 1259874 w 1791974"/>
                <a:gd name="connsiteY1264" fmla="*/ 956062 h 1785178"/>
                <a:gd name="connsiteX1265" fmla="*/ 1212706 w 1791974"/>
                <a:gd name="connsiteY1265" fmla="*/ 1089274 h 1785178"/>
                <a:gd name="connsiteX1266" fmla="*/ 1293395 w 1791974"/>
                <a:gd name="connsiteY1266" fmla="*/ 1089274 h 1785178"/>
                <a:gd name="connsiteX1267" fmla="*/ 1327064 w 1791974"/>
                <a:gd name="connsiteY1267" fmla="*/ 1072691 h 1785178"/>
                <a:gd name="connsiteX1268" fmla="*/ 1388627 w 1791974"/>
                <a:gd name="connsiteY1268" fmla="*/ 911742 h 1785178"/>
                <a:gd name="connsiteX1269" fmla="*/ 1012730 w 1791974"/>
                <a:gd name="connsiteY1269" fmla="*/ 1238919 h 1785178"/>
                <a:gd name="connsiteX1270" fmla="*/ 1037283 w 1791974"/>
                <a:gd name="connsiteY1270" fmla="*/ 1265561 h 1785178"/>
                <a:gd name="connsiteX1271" fmla="*/ 1061043 w 1791974"/>
                <a:gd name="connsiteY1271" fmla="*/ 1238919 h 1785178"/>
                <a:gd name="connsiteX1272" fmla="*/ 1055016 w 1791974"/>
                <a:gd name="connsiteY1272" fmla="*/ 1218650 h 1785178"/>
                <a:gd name="connsiteX1273" fmla="*/ 1037283 w 1791974"/>
                <a:gd name="connsiteY1273" fmla="*/ 1211579 h 1785178"/>
                <a:gd name="connsiteX1274" fmla="*/ 1012730 w 1791974"/>
                <a:gd name="connsiteY1274" fmla="*/ 1238919 h 1785178"/>
                <a:gd name="connsiteX1275" fmla="*/ 1040870 w 1791974"/>
                <a:gd name="connsiteY1275" fmla="*/ 1202017 h 1785178"/>
                <a:gd name="connsiteX1276" fmla="*/ 1018358 w 1791974"/>
                <a:gd name="connsiteY1276" fmla="*/ 1207346 h 1785178"/>
                <a:gd name="connsiteX1277" fmla="*/ 1010139 w 1791974"/>
                <a:gd name="connsiteY1277" fmla="*/ 1216311 h 1785178"/>
                <a:gd name="connsiteX1278" fmla="*/ 1015668 w 1791974"/>
                <a:gd name="connsiteY1278" fmla="*/ 1189370 h 1785178"/>
                <a:gd name="connsiteX1279" fmla="*/ 1036538 w 1791974"/>
                <a:gd name="connsiteY1279" fmla="*/ 1177069 h 1785178"/>
                <a:gd name="connsiteX1280" fmla="*/ 1049685 w 1791974"/>
                <a:gd name="connsiteY1280" fmla="*/ 1179310 h 1785178"/>
                <a:gd name="connsiteX1281" fmla="*/ 1056759 w 1791974"/>
                <a:gd name="connsiteY1281" fmla="*/ 1184788 h 1785178"/>
                <a:gd name="connsiteX1282" fmla="*/ 1059498 w 1791974"/>
                <a:gd name="connsiteY1282" fmla="*/ 1190912 h 1785178"/>
                <a:gd name="connsiteX1283" fmla="*/ 1060097 w 1791974"/>
                <a:gd name="connsiteY1283" fmla="*/ 1194200 h 1785178"/>
                <a:gd name="connsiteX1284" fmla="*/ 1072897 w 1791974"/>
                <a:gd name="connsiteY1284" fmla="*/ 1194200 h 1785178"/>
                <a:gd name="connsiteX1285" fmla="*/ 1070756 w 1791974"/>
                <a:gd name="connsiteY1285" fmla="*/ 1184240 h 1785178"/>
                <a:gd name="connsiteX1286" fmla="*/ 1060346 w 1791974"/>
                <a:gd name="connsiteY1286" fmla="*/ 1172936 h 1785178"/>
                <a:gd name="connsiteX1287" fmla="*/ 1036287 w 1791974"/>
                <a:gd name="connsiteY1287" fmla="*/ 1167508 h 1785178"/>
                <a:gd name="connsiteX1288" fmla="*/ 1012630 w 1791974"/>
                <a:gd name="connsiteY1288" fmla="*/ 1175227 h 1785178"/>
                <a:gd name="connsiteX1289" fmla="*/ 1000079 w 1791974"/>
                <a:gd name="connsiteY1289" fmla="*/ 1194099 h 1785178"/>
                <a:gd name="connsiteX1290" fmla="*/ 996044 w 1791974"/>
                <a:gd name="connsiteY1290" fmla="*/ 1219646 h 1785178"/>
                <a:gd name="connsiteX1291" fmla="*/ 998982 w 1791974"/>
                <a:gd name="connsiteY1291" fmla="*/ 1247683 h 1785178"/>
                <a:gd name="connsiteX1292" fmla="*/ 1010786 w 1791974"/>
                <a:gd name="connsiteY1292" fmla="*/ 1267603 h 1785178"/>
                <a:gd name="connsiteX1293" fmla="*/ 1036538 w 1791974"/>
                <a:gd name="connsiteY1293" fmla="*/ 1275420 h 1785178"/>
                <a:gd name="connsiteX1294" fmla="*/ 1055413 w 1791974"/>
                <a:gd name="connsiteY1294" fmla="*/ 1271886 h 1785178"/>
                <a:gd name="connsiteX1295" fmla="*/ 1069012 w 1791974"/>
                <a:gd name="connsiteY1295" fmla="*/ 1260482 h 1785178"/>
                <a:gd name="connsiteX1296" fmla="*/ 1074391 w 1791974"/>
                <a:gd name="connsiteY1296" fmla="*/ 1239964 h 1785178"/>
                <a:gd name="connsiteX1297" fmla="*/ 1065775 w 1791974"/>
                <a:gd name="connsiteY1297" fmla="*/ 1211977 h 1785178"/>
                <a:gd name="connsiteX1298" fmla="*/ 1040870 w 1791974"/>
                <a:gd name="connsiteY1298" fmla="*/ 1202017 h 1785178"/>
                <a:gd name="connsiteX1299" fmla="*/ 932887 w 1791974"/>
                <a:gd name="connsiteY1299" fmla="*/ 1178213 h 1785178"/>
                <a:gd name="connsiteX1300" fmla="*/ 911770 w 1791974"/>
                <a:gd name="connsiteY1300" fmla="*/ 1190266 h 1785178"/>
                <a:gd name="connsiteX1301" fmla="*/ 906341 w 1791974"/>
                <a:gd name="connsiteY1301" fmla="*/ 1220941 h 1785178"/>
                <a:gd name="connsiteX1302" fmla="*/ 911868 w 1791974"/>
                <a:gd name="connsiteY1302" fmla="*/ 1252115 h 1785178"/>
                <a:gd name="connsiteX1303" fmla="*/ 932887 w 1791974"/>
                <a:gd name="connsiteY1303" fmla="*/ 1264514 h 1785178"/>
                <a:gd name="connsiteX1304" fmla="*/ 959535 w 1791974"/>
                <a:gd name="connsiteY1304" fmla="*/ 1220941 h 1785178"/>
                <a:gd name="connsiteX1305" fmla="*/ 953957 w 1791974"/>
                <a:gd name="connsiteY1305" fmla="*/ 1190465 h 1785178"/>
                <a:gd name="connsiteX1306" fmla="*/ 932887 w 1791974"/>
                <a:gd name="connsiteY1306" fmla="*/ 1178364 h 1785178"/>
                <a:gd name="connsiteX1307" fmla="*/ 974327 w 1791974"/>
                <a:gd name="connsiteY1307" fmla="*/ 1220793 h 1785178"/>
                <a:gd name="connsiteX1308" fmla="*/ 970792 w 1791974"/>
                <a:gd name="connsiteY1308" fmla="*/ 1194250 h 1785178"/>
                <a:gd name="connsiteX1309" fmla="*/ 916940 w 1791974"/>
                <a:gd name="connsiteY1309" fmla="*/ 1170251 h 1785178"/>
                <a:gd name="connsiteX1310" fmla="*/ 907884 w 1791974"/>
                <a:gd name="connsiteY1310" fmla="*/ 1175077 h 1785178"/>
                <a:gd name="connsiteX1311" fmla="*/ 894983 w 1791974"/>
                <a:gd name="connsiteY1311" fmla="*/ 1194597 h 1785178"/>
                <a:gd name="connsiteX1312" fmla="*/ 891298 w 1791974"/>
                <a:gd name="connsiteY1312" fmla="*/ 1221240 h 1785178"/>
                <a:gd name="connsiteX1313" fmla="*/ 932937 w 1791974"/>
                <a:gd name="connsiteY1313" fmla="*/ 1275073 h 1785178"/>
                <a:gd name="connsiteX1314" fmla="*/ 957841 w 1791974"/>
                <a:gd name="connsiteY1314" fmla="*/ 1267404 h 1785178"/>
                <a:gd name="connsiteX1315" fmla="*/ 970742 w 1791974"/>
                <a:gd name="connsiteY1315" fmla="*/ 1247484 h 1785178"/>
                <a:gd name="connsiteX1316" fmla="*/ 974377 w 1791974"/>
                <a:gd name="connsiteY1316" fmla="*/ 1220543 h 1785178"/>
                <a:gd name="connsiteX1317" fmla="*/ 853095 w 1791974"/>
                <a:gd name="connsiteY1317" fmla="*/ 1203611 h 1785178"/>
                <a:gd name="connsiteX1318" fmla="*/ 828641 w 1791974"/>
                <a:gd name="connsiteY1318" fmla="*/ 1177018 h 1785178"/>
                <a:gd name="connsiteX1319" fmla="*/ 804584 w 1791974"/>
                <a:gd name="connsiteY1319" fmla="*/ 1203611 h 1785178"/>
                <a:gd name="connsiteX1320" fmla="*/ 810760 w 1791974"/>
                <a:gd name="connsiteY1320" fmla="*/ 1223879 h 1785178"/>
                <a:gd name="connsiteX1321" fmla="*/ 828641 w 1791974"/>
                <a:gd name="connsiteY1321" fmla="*/ 1230901 h 1785178"/>
                <a:gd name="connsiteX1322" fmla="*/ 846821 w 1791974"/>
                <a:gd name="connsiteY1322" fmla="*/ 1223831 h 1785178"/>
                <a:gd name="connsiteX1323" fmla="*/ 853095 w 1791974"/>
                <a:gd name="connsiteY1323" fmla="*/ 1203511 h 1785178"/>
                <a:gd name="connsiteX1324" fmla="*/ 824805 w 1791974"/>
                <a:gd name="connsiteY1324" fmla="*/ 1240562 h 1785178"/>
                <a:gd name="connsiteX1325" fmla="*/ 847319 w 1791974"/>
                <a:gd name="connsiteY1325" fmla="*/ 1235184 h 1785178"/>
                <a:gd name="connsiteX1326" fmla="*/ 855487 w 1791974"/>
                <a:gd name="connsiteY1326" fmla="*/ 1226270 h 1785178"/>
                <a:gd name="connsiteX1327" fmla="*/ 855986 w 1791974"/>
                <a:gd name="connsiteY1327" fmla="*/ 1230753 h 1785178"/>
                <a:gd name="connsiteX1328" fmla="*/ 850059 w 1791974"/>
                <a:gd name="connsiteY1328" fmla="*/ 1253958 h 1785178"/>
                <a:gd name="connsiteX1329" fmla="*/ 829089 w 1791974"/>
                <a:gd name="connsiteY1329" fmla="*/ 1265510 h 1785178"/>
                <a:gd name="connsiteX1330" fmla="*/ 816289 w 1791974"/>
                <a:gd name="connsiteY1330" fmla="*/ 1263221 h 1785178"/>
                <a:gd name="connsiteX1331" fmla="*/ 809215 w 1791974"/>
                <a:gd name="connsiteY1331" fmla="*/ 1257942 h 1785178"/>
                <a:gd name="connsiteX1332" fmla="*/ 806425 w 1791974"/>
                <a:gd name="connsiteY1332" fmla="*/ 1251865 h 1785178"/>
                <a:gd name="connsiteX1333" fmla="*/ 805728 w 1791974"/>
                <a:gd name="connsiteY1333" fmla="*/ 1248379 h 1785178"/>
                <a:gd name="connsiteX1334" fmla="*/ 792778 w 1791974"/>
                <a:gd name="connsiteY1334" fmla="*/ 1248379 h 1785178"/>
                <a:gd name="connsiteX1335" fmla="*/ 799802 w 1791974"/>
                <a:gd name="connsiteY1335" fmla="*/ 1265809 h 1785178"/>
                <a:gd name="connsiteX1336" fmla="*/ 829237 w 1791974"/>
                <a:gd name="connsiteY1336" fmla="*/ 1275073 h 1785178"/>
                <a:gd name="connsiteX1337" fmla="*/ 859920 w 1791974"/>
                <a:gd name="connsiteY1337" fmla="*/ 1259834 h 1785178"/>
                <a:gd name="connsiteX1338" fmla="*/ 869432 w 1791974"/>
                <a:gd name="connsiteY1338" fmla="*/ 1222933 h 1785178"/>
                <a:gd name="connsiteX1339" fmla="*/ 866245 w 1791974"/>
                <a:gd name="connsiteY1339" fmla="*/ 1194099 h 1785178"/>
                <a:gd name="connsiteX1340" fmla="*/ 854142 w 1791974"/>
                <a:gd name="connsiteY1340" fmla="*/ 1174629 h 1785178"/>
                <a:gd name="connsiteX1341" fmla="*/ 828988 w 1791974"/>
                <a:gd name="connsiteY1341" fmla="*/ 1167259 h 1785178"/>
                <a:gd name="connsiteX1342" fmla="*/ 810161 w 1791974"/>
                <a:gd name="connsiteY1342" fmla="*/ 1170793 h 1785178"/>
                <a:gd name="connsiteX1343" fmla="*/ 796564 w 1791974"/>
                <a:gd name="connsiteY1343" fmla="*/ 1182197 h 1785178"/>
                <a:gd name="connsiteX1344" fmla="*/ 791085 w 1791974"/>
                <a:gd name="connsiteY1344" fmla="*/ 1202716 h 1785178"/>
                <a:gd name="connsiteX1345" fmla="*/ 794821 w 1791974"/>
                <a:gd name="connsiteY1345" fmla="*/ 1222983 h 1785178"/>
                <a:gd name="connsiteX1346" fmla="*/ 806176 w 1791974"/>
                <a:gd name="connsiteY1346" fmla="*/ 1235980 h 1785178"/>
                <a:gd name="connsiteX1347" fmla="*/ 824706 w 1791974"/>
                <a:gd name="connsiteY1347" fmla="*/ 1240562 h 1785178"/>
                <a:gd name="connsiteX1348" fmla="*/ 737393 w 1791974"/>
                <a:gd name="connsiteY1348" fmla="*/ 1274575 h 1785178"/>
                <a:gd name="connsiteX1349" fmla="*/ 737393 w 1791974"/>
                <a:gd name="connsiteY1349" fmla="*/ 1168006 h 1785178"/>
                <a:gd name="connsiteX1350" fmla="*/ 724991 w 1791974"/>
                <a:gd name="connsiteY1350" fmla="*/ 1168006 h 1785178"/>
                <a:gd name="connsiteX1351" fmla="*/ 701483 w 1791974"/>
                <a:gd name="connsiteY1351" fmla="*/ 1186083 h 1785178"/>
                <a:gd name="connsiteX1352" fmla="*/ 701483 w 1791974"/>
                <a:gd name="connsiteY1352" fmla="*/ 1200374 h 1785178"/>
                <a:gd name="connsiteX1353" fmla="*/ 724793 w 1791974"/>
                <a:gd name="connsiteY1353" fmla="*/ 1181302 h 1785178"/>
                <a:gd name="connsiteX1354" fmla="*/ 724793 w 1791974"/>
                <a:gd name="connsiteY1354" fmla="*/ 1274376 h 1785178"/>
                <a:gd name="connsiteX1355" fmla="*/ 896877 w 1791974"/>
                <a:gd name="connsiteY1355" fmla="*/ 877 h 1785178"/>
                <a:gd name="connsiteX1356" fmla="*/ 840 w 1791974"/>
                <a:gd name="connsiteY1356" fmla="*/ 893466 h 1785178"/>
                <a:gd name="connsiteX1357" fmla="*/ 896877 w 1791974"/>
                <a:gd name="connsiteY1357" fmla="*/ 1786056 h 1785178"/>
                <a:gd name="connsiteX1358" fmla="*/ 1792815 w 1791974"/>
                <a:gd name="connsiteY1358" fmla="*/ 893466 h 1785178"/>
                <a:gd name="connsiteX1359" fmla="*/ 896877 w 1791974"/>
                <a:gd name="connsiteY1359" fmla="*/ 877 h 1785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</a:cxnLst>
              <a:rect l="l" t="t" r="r" b="b"/>
              <a:pathLst>
                <a:path w="1791974" h="1785178">
                  <a:moveTo>
                    <a:pt x="896827" y="326111"/>
                  </a:moveTo>
                  <a:cubicBezTo>
                    <a:pt x="1210226" y="326000"/>
                    <a:pt x="1464373" y="579925"/>
                    <a:pt x="1464483" y="893267"/>
                  </a:cubicBezTo>
                  <a:cubicBezTo>
                    <a:pt x="1464592" y="1206610"/>
                    <a:pt x="1210625" y="1460711"/>
                    <a:pt x="897225" y="1460822"/>
                  </a:cubicBezTo>
                  <a:cubicBezTo>
                    <a:pt x="583826" y="1460930"/>
                    <a:pt x="329679" y="1207007"/>
                    <a:pt x="329568" y="893665"/>
                  </a:cubicBezTo>
                  <a:cubicBezTo>
                    <a:pt x="329568" y="893601"/>
                    <a:pt x="329568" y="893531"/>
                    <a:pt x="329568" y="893466"/>
                  </a:cubicBezTo>
                  <a:cubicBezTo>
                    <a:pt x="329761" y="580283"/>
                    <a:pt x="583587" y="326414"/>
                    <a:pt x="896827" y="326111"/>
                  </a:cubicBezTo>
                  <a:close/>
                  <a:moveTo>
                    <a:pt x="896827" y="40815"/>
                  </a:moveTo>
                  <a:cubicBezTo>
                    <a:pt x="425837" y="40843"/>
                    <a:pt x="44045" y="422611"/>
                    <a:pt x="44073" y="893516"/>
                  </a:cubicBezTo>
                  <a:cubicBezTo>
                    <a:pt x="44100" y="1364422"/>
                    <a:pt x="425935" y="1746147"/>
                    <a:pt x="896926" y="1746117"/>
                  </a:cubicBezTo>
                  <a:cubicBezTo>
                    <a:pt x="1367896" y="1746087"/>
                    <a:pt x="1749681" y="1364352"/>
                    <a:pt x="1749681" y="893466"/>
                  </a:cubicBezTo>
                  <a:cubicBezTo>
                    <a:pt x="1749681" y="422525"/>
                    <a:pt x="1367852" y="40743"/>
                    <a:pt x="896827" y="40716"/>
                  </a:cubicBezTo>
                  <a:close/>
                  <a:moveTo>
                    <a:pt x="896827" y="21344"/>
                  </a:moveTo>
                  <a:cubicBezTo>
                    <a:pt x="415082" y="21344"/>
                    <a:pt x="24548" y="411807"/>
                    <a:pt x="24548" y="893466"/>
                  </a:cubicBezTo>
                  <a:cubicBezTo>
                    <a:pt x="24548" y="1375127"/>
                    <a:pt x="415082" y="1765587"/>
                    <a:pt x="896827" y="1765587"/>
                  </a:cubicBezTo>
                  <a:cubicBezTo>
                    <a:pt x="1378514" y="1765587"/>
                    <a:pt x="1769007" y="1375318"/>
                    <a:pt x="1769007" y="893466"/>
                  </a:cubicBezTo>
                  <a:cubicBezTo>
                    <a:pt x="1769007" y="411615"/>
                    <a:pt x="1378514" y="21344"/>
                    <a:pt x="896827" y="21344"/>
                  </a:cubicBezTo>
                  <a:close/>
                  <a:moveTo>
                    <a:pt x="429185" y="518782"/>
                  </a:moveTo>
                  <a:cubicBezTo>
                    <a:pt x="429633" y="514249"/>
                    <a:pt x="432770" y="501502"/>
                    <a:pt x="428486" y="498861"/>
                  </a:cubicBezTo>
                  <a:cubicBezTo>
                    <a:pt x="426046" y="497219"/>
                    <a:pt x="413545" y="506631"/>
                    <a:pt x="411802" y="510665"/>
                  </a:cubicBezTo>
                  <a:lnTo>
                    <a:pt x="408215" y="518085"/>
                  </a:lnTo>
                  <a:cubicBezTo>
                    <a:pt x="405576" y="523065"/>
                    <a:pt x="403234" y="521918"/>
                    <a:pt x="400446" y="528593"/>
                  </a:cubicBezTo>
                  <a:cubicBezTo>
                    <a:pt x="398807" y="532581"/>
                    <a:pt x="396755" y="536386"/>
                    <a:pt x="394318" y="539947"/>
                  </a:cubicBezTo>
                  <a:lnTo>
                    <a:pt x="377634" y="562654"/>
                  </a:lnTo>
                  <a:lnTo>
                    <a:pt x="372304" y="571120"/>
                  </a:lnTo>
                  <a:lnTo>
                    <a:pt x="371258" y="572614"/>
                  </a:lnTo>
                  <a:lnTo>
                    <a:pt x="369763" y="580233"/>
                  </a:lnTo>
                  <a:lnTo>
                    <a:pt x="371308" y="582424"/>
                  </a:lnTo>
                  <a:lnTo>
                    <a:pt x="372752" y="583470"/>
                  </a:lnTo>
                  <a:cubicBezTo>
                    <a:pt x="376887" y="586259"/>
                    <a:pt x="391730" y="581279"/>
                    <a:pt x="393473" y="578739"/>
                  </a:cubicBezTo>
                  <a:lnTo>
                    <a:pt x="393921" y="577992"/>
                  </a:lnTo>
                  <a:cubicBezTo>
                    <a:pt x="395813" y="575253"/>
                    <a:pt x="392874" y="574755"/>
                    <a:pt x="394718" y="571967"/>
                  </a:cubicBezTo>
                  <a:lnTo>
                    <a:pt x="395762" y="570423"/>
                  </a:lnTo>
                  <a:cubicBezTo>
                    <a:pt x="398552" y="566240"/>
                    <a:pt x="404381" y="555234"/>
                    <a:pt x="406124" y="553343"/>
                  </a:cubicBezTo>
                  <a:lnTo>
                    <a:pt x="415686" y="542238"/>
                  </a:lnTo>
                  <a:lnTo>
                    <a:pt x="416733" y="540792"/>
                  </a:lnTo>
                  <a:lnTo>
                    <a:pt x="417231" y="536760"/>
                  </a:lnTo>
                  <a:lnTo>
                    <a:pt x="418277" y="535216"/>
                  </a:lnTo>
                  <a:lnTo>
                    <a:pt x="428237" y="520276"/>
                  </a:lnTo>
                  <a:lnTo>
                    <a:pt x="429185" y="518782"/>
                  </a:lnTo>
                  <a:close/>
                  <a:moveTo>
                    <a:pt x="379378" y="516093"/>
                  </a:moveTo>
                  <a:lnTo>
                    <a:pt x="378430" y="514300"/>
                  </a:lnTo>
                  <a:lnTo>
                    <a:pt x="372304" y="513502"/>
                  </a:lnTo>
                  <a:lnTo>
                    <a:pt x="371308" y="515097"/>
                  </a:lnTo>
                  <a:lnTo>
                    <a:pt x="365829" y="521221"/>
                  </a:lnTo>
                  <a:lnTo>
                    <a:pt x="363987" y="524360"/>
                  </a:lnTo>
                  <a:lnTo>
                    <a:pt x="362941" y="525902"/>
                  </a:lnTo>
                  <a:cubicBezTo>
                    <a:pt x="363186" y="528537"/>
                    <a:pt x="362555" y="531181"/>
                    <a:pt x="361147" y="533422"/>
                  </a:cubicBezTo>
                  <a:cubicBezTo>
                    <a:pt x="358108" y="532278"/>
                    <a:pt x="357610" y="533422"/>
                    <a:pt x="354871" y="531380"/>
                  </a:cubicBezTo>
                  <a:lnTo>
                    <a:pt x="347351" y="526400"/>
                  </a:lnTo>
                  <a:cubicBezTo>
                    <a:pt x="348944" y="524360"/>
                    <a:pt x="349344" y="523364"/>
                    <a:pt x="351585" y="524906"/>
                  </a:cubicBezTo>
                  <a:lnTo>
                    <a:pt x="353127" y="525902"/>
                  </a:lnTo>
                  <a:lnTo>
                    <a:pt x="354622" y="526948"/>
                  </a:lnTo>
                  <a:lnTo>
                    <a:pt x="357411" y="527497"/>
                  </a:lnTo>
                  <a:lnTo>
                    <a:pt x="361446" y="521621"/>
                  </a:lnTo>
                  <a:lnTo>
                    <a:pt x="359653" y="519430"/>
                  </a:lnTo>
                  <a:lnTo>
                    <a:pt x="360699" y="517886"/>
                  </a:lnTo>
                  <a:lnTo>
                    <a:pt x="361746" y="516342"/>
                  </a:lnTo>
                  <a:lnTo>
                    <a:pt x="362742" y="514848"/>
                  </a:lnTo>
                  <a:lnTo>
                    <a:pt x="361695" y="502596"/>
                  </a:lnTo>
                  <a:lnTo>
                    <a:pt x="357761" y="499460"/>
                  </a:lnTo>
                  <a:cubicBezTo>
                    <a:pt x="355021" y="497618"/>
                    <a:pt x="354523" y="498564"/>
                    <a:pt x="351434" y="497418"/>
                  </a:cubicBezTo>
                  <a:lnTo>
                    <a:pt x="348396" y="501950"/>
                  </a:lnTo>
                  <a:cubicBezTo>
                    <a:pt x="347964" y="506089"/>
                    <a:pt x="346765" y="510107"/>
                    <a:pt x="344861" y="513802"/>
                  </a:cubicBezTo>
                  <a:lnTo>
                    <a:pt x="343814" y="515296"/>
                  </a:lnTo>
                  <a:lnTo>
                    <a:pt x="342818" y="516790"/>
                  </a:lnTo>
                  <a:lnTo>
                    <a:pt x="342320" y="520824"/>
                  </a:lnTo>
                  <a:lnTo>
                    <a:pt x="341274" y="522368"/>
                  </a:lnTo>
                  <a:cubicBezTo>
                    <a:pt x="340028" y="524209"/>
                    <a:pt x="339331" y="524111"/>
                    <a:pt x="337488" y="523065"/>
                  </a:cubicBezTo>
                  <a:lnTo>
                    <a:pt x="324588" y="515245"/>
                  </a:lnTo>
                  <a:lnTo>
                    <a:pt x="321699" y="513004"/>
                  </a:lnTo>
                  <a:lnTo>
                    <a:pt x="325236" y="507727"/>
                  </a:lnTo>
                  <a:cubicBezTo>
                    <a:pt x="326951" y="505729"/>
                    <a:pt x="329121" y="504177"/>
                    <a:pt x="331561" y="503195"/>
                  </a:cubicBezTo>
                  <a:lnTo>
                    <a:pt x="340677" y="489650"/>
                  </a:lnTo>
                  <a:cubicBezTo>
                    <a:pt x="343216" y="488255"/>
                    <a:pt x="343814" y="487010"/>
                    <a:pt x="347002" y="488405"/>
                  </a:cubicBezTo>
                  <a:lnTo>
                    <a:pt x="368669" y="498363"/>
                  </a:lnTo>
                  <a:cubicBezTo>
                    <a:pt x="370012" y="499012"/>
                    <a:pt x="373350" y="503743"/>
                    <a:pt x="376686" y="505984"/>
                  </a:cubicBezTo>
                  <a:lnTo>
                    <a:pt x="381219" y="509022"/>
                  </a:lnTo>
                  <a:cubicBezTo>
                    <a:pt x="382663" y="510016"/>
                    <a:pt x="382663" y="509669"/>
                    <a:pt x="383959" y="509769"/>
                  </a:cubicBezTo>
                  <a:lnTo>
                    <a:pt x="388044" y="509769"/>
                  </a:lnTo>
                  <a:lnTo>
                    <a:pt x="390036" y="507030"/>
                  </a:lnTo>
                  <a:cubicBezTo>
                    <a:pt x="395015" y="500008"/>
                    <a:pt x="390036" y="487110"/>
                    <a:pt x="382515" y="482130"/>
                  </a:cubicBezTo>
                  <a:lnTo>
                    <a:pt x="374993" y="477150"/>
                  </a:lnTo>
                  <a:cubicBezTo>
                    <a:pt x="370860" y="474361"/>
                    <a:pt x="371806" y="472819"/>
                    <a:pt x="367723" y="470080"/>
                  </a:cubicBezTo>
                  <a:lnTo>
                    <a:pt x="360898" y="465497"/>
                  </a:lnTo>
                  <a:lnTo>
                    <a:pt x="359404" y="464501"/>
                  </a:lnTo>
                  <a:lnTo>
                    <a:pt x="355369" y="464054"/>
                  </a:lnTo>
                  <a:lnTo>
                    <a:pt x="353875" y="462957"/>
                  </a:lnTo>
                  <a:lnTo>
                    <a:pt x="347251" y="459871"/>
                  </a:lnTo>
                  <a:lnTo>
                    <a:pt x="343266" y="462459"/>
                  </a:lnTo>
                  <a:lnTo>
                    <a:pt x="342270" y="463953"/>
                  </a:lnTo>
                  <a:cubicBezTo>
                    <a:pt x="339779" y="467638"/>
                    <a:pt x="335696" y="469831"/>
                    <a:pt x="332657" y="475010"/>
                  </a:cubicBezTo>
                  <a:lnTo>
                    <a:pt x="323493" y="490745"/>
                  </a:lnTo>
                  <a:lnTo>
                    <a:pt x="317715" y="498912"/>
                  </a:lnTo>
                  <a:lnTo>
                    <a:pt x="316718" y="500406"/>
                  </a:lnTo>
                  <a:lnTo>
                    <a:pt x="315971" y="506432"/>
                  </a:lnTo>
                  <a:lnTo>
                    <a:pt x="314925" y="507976"/>
                  </a:lnTo>
                  <a:cubicBezTo>
                    <a:pt x="313883" y="509510"/>
                    <a:pt x="312585" y="510860"/>
                    <a:pt x="311091" y="511960"/>
                  </a:cubicBezTo>
                  <a:lnTo>
                    <a:pt x="310044" y="516940"/>
                  </a:lnTo>
                  <a:lnTo>
                    <a:pt x="311639" y="517984"/>
                  </a:lnTo>
                  <a:lnTo>
                    <a:pt x="313881" y="519478"/>
                  </a:lnTo>
                  <a:lnTo>
                    <a:pt x="315375" y="520525"/>
                  </a:lnTo>
                  <a:lnTo>
                    <a:pt x="318512" y="527099"/>
                  </a:lnTo>
                  <a:lnTo>
                    <a:pt x="320155" y="528095"/>
                  </a:lnTo>
                  <a:lnTo>
                    <a:pt x="338685" y="544379"/>
                  </a:lnTo>
                  <a:lnTo>
                    <a:pt x="347301" y="549359"/>
                  </a:lnTo>
                  <a:cubicBezTo>
                    <a:pt x="352282" y="552694"/>
                    <a:pt x="353726" y="550553"/>
                    <a:pt x="358657" y="553642"/>
                  </a:cubicBezTo>
                  <a:cubicBezTo>
                    <a:pt x="361147" y="552646"/>
                    <a:pt x="363638" y="553242"/>
                    <a:pt x="365979" y="550903"/>
                  </a:cubicBezTo>
                  <a:lnTo>
                    <a:pt x="370958" y="545375"/>
                  </a:lnTo>
                  <a:cubicBezTo>
                    <a:pt x="370958" y="542935"/>
                    <a:pt x="369713" y="540694"/>
                    <a:pt x="370958" y="538800"/>
                  </a:cubicBezTo>
                  <a:lnTo>
                    <a:pt x="373997" y="534318"/>
                  </a:lnTo>
                  <a:cubicBezTo>
                    <a:pt x="378978" y="527049"/>
                    <a:pt x="376686" y="522169"/>
                    <a:pt x="377833" y="520426"/>
                  </a:cubicBezTo>
                  <a:lnTo>
                    <a:pt x="378331" y="519679"/>
                  </a:lnTo>
                  <a:cubicBezTo>
                    <a:pt x="379191" y="518374"/>
                    <a:pt x="379799" y="516924"/>
                    <a:pt x="380125" y="515396"/>
                  </a:cubicBezTo>
                  <a:close/>
                  <a:moveTo>
                    <a:pt x="293459" y="513802"/>
                  </a:moveTo>
                  <a:cubicBezTo>
                    <a:pt x="295351" y="518384"/>
                    <a:pt x="295600" y="523412"/>
                    <a:pt x="297992" y="529290"/>
                  </a:cubicBezTo>
                  <a:cubicBezTo>
                    <a:pt x="299685" y="533422"/>
                    <a:pt x="303370" y="541441"/>
                    <a:pt x="300432" y="545822"/>
                  </a:cubicBezTo>
                  <a:cubicBezTo>
                    <a:pt x="297494" y="550204"/>
                    <a:pt x="288377" y="549507"/>
                    <a:pt x="284045" y="549009"/>
                  </a:cubicBezTo>
                  <a:lnTo>
                    <a:pt x="282501" y="548013"/>
                  </a:lnTo>
                  <a:lnTo>
                    <a:pt x="278765" y="545523"/>
                  </a:lnTo>
                  <a:lnTo>
                    <a:pt x="277371" y="544429"/>
                  </a:lnTo>
                  <a:lnTo>
                    <a:pt x="269799" y="533123"/>
                  </a:lnTo>
                  <a:lnTo>
                    <a:pt x="264071" y="530236"/>
                  </a:lnTo>
                  <a:lnTo>
                    <a:pt x="255606" y="524906"/>
                  </a:lnTo>
                  <a:lnTo>
                    <a:pt x="231798" y="506581"/>
                  </a:lnTo>
                  <a:lnTo>
                    <a:pt x="215011" y="495277"/>
                  </a:lnTo>
                  <a:lnTo>
                    <a:pt x="213469" y="494430"/>
                  </a:lnTo>
                  <a:lnTo>
                    <a:pt x="207990" y="492737"/>
                  </a:lnTo>
                  <a:lnTo>
                    <a:pt x="209532" y="490496"/>
                  </a:lnTo>
                  <a:cubicBezTo>
                    <a:pt x="212571" y="485966"/>
                    <a:pt x="213816" y="485815"/>
                    <a:pt x="217851" y="486215"/>
                  </a:cubicBezTo>
                  <a:lnTo>
                    <a:pt x="219345" y="487259"/>
                  </a:lnTo>
                  <a:lnTo>
                    <a:pt x="220093" y="487757"/>
                  </a:lnTo>
                  <a:cubicBezTo>
                    <a:pt x="221802" y="488924"/>
                    <a:pt x="224132" y="488504"/>
                    <a:pt x="225323" y="486811"/>
                  </a:cubicBezTo>
                  <a:lnTo>
                    <a:pt x="231748" y="473664"/>
                  </a:lnTo>
                  <a:lnTo>
                    <a:pt x="232694" y="472170"/>
                  </a:lnTo>
                  <a:lnTo>
                    <a:pt x="233491" y="469381"/>
                  </a:lnTo>
                  <a:lnTo>
                    <a:pt x="227315" y="465248"/>
                  </a:lnTo>
                  <a:lnTo>
                    <a:pt x="221139" y="476403"/>
                  </a:lnTo>
                  <a:cubicBezTo>
                    <a:pt x="219494" y="479441"/>
                    <a:pt x="212173" y="482528"/>
                    <a:pt x="209532" y="483923"/>
                  </a:cubicBezTo>
                  <a:lnTo>
                    <a:pt x="208536" y="485468"/>
                  </a:lnTo>
                  <a:lnTo>
                    <a:pt x="207640" y="487110"/>
                  </a:lnTo>
                  <a:lnTo>
                    <a:pt x="202212" y="493235"/>
                  </a:lnTo>
                  <a:cubicBezTo>
                    <a:pt x="198675" y="491891"/>
                    <a:pt x="196882" y="492986"/>
                    <a:pt x="193894" y="490944"/>
                  </a:cubicBezTo>
                  <a:lnTo>
                    <a:pt x="189560" y="487956"/>
                  </a:lnTo>
                  <a:lnTo>
                    <a:pt x="190108" y="485118"/>
                  </a:lnTo>
                  <a:lnTo>
                    <a:pt x="191054" y="483574"/>
                  </a:lnTo>
                  <a:lnTo>
                    <a:pt x="195438" y="475606"/>
                  </a:lnTo>
                  <a:lnTo>
                    <a:pt x="203557" y="463505"/>
                  </a:lnTo>
                  <a:cubicBezTo>
                    <a:pt x="205827" y="459228"/>
                    <a:pt x="207120" y="454499"/>
                    <a:pt x="207341" y="449662"/>
                  </a:cubicBezTo>
                  <a:lnTo>
                    <a:pt x="208387" y="448168"/>
                  </a:lnTo>
                  <a:lnTo>
                    <a:pt x="213368" y="440597"/>
                  </a:lnTo>
                  <a:lnTo>
                    <a:pt x="214415" y="439105"/>
                  </a:lnTo>
                  <a:cubicBezTo>
                    <a:pt x="217992" y="436760"/>
                    <a:pt x="222424" y="436121"/>
                    <a:pt x="226518" y="437362"/>
                  </a:cubicBezTo>
                  <a:lnTo>
                    <a:pt x="228012" y="438406"/>
                  </a:lnTo>
                  <a:lnTo>
                    <a:pt x="236678" y="445031"/>
                  </a:lnTo>
                  <a:lnTo>
                    <a:pt x="249878" y="453047"/>
                  </a:lnTo>
                  <a:lnTo>
                    <a:pt x="255206" y="456583"/>
                  </a:lnTo>
                  <a:lnTo>
                    <a:pt x="256700" y="457630"/>
                  </a:lnTo>
                  <a:cubicBezTo>
                    <a:pt x="258805" y="461156"/>
                    <a:pt x="261368" y="464387"/>
                    <a:pt x="264322" y="467240"/>
                  </a:cubicBezTo>
                  <a:cubicBezTo>
                    <a:pt x="266811" y="470228"/>
                    <a:pt x="266214" y="473365"/>
                    <a:pt x="268506" y="477548"/>
                  </a:cubicBezTo>
                  <a:lnTo>
                    <a:pt x="270747" y="479092"/>
                  </a:lnTo>
                  <a:cubicBezTo>
                    <a:pt x="272268" y="482564"/>
                    <a:pt x="272515" y="486462"/>
                    <a:pt x="271444" y="490098"/>
                  </a:cubicBezTo>
                  <a:cubicBezTo>
                    <a:pt x="270747" y="492389"/>
                    <a:pt x="268257" y="502348"/>
                    <a:pt x="268157" y="502498"/>
                  </a:cubicBezTo>
                  <a:cubicBezTo>
                    <a:pt x="265268" y="506781"/>
                    <a:pt x="263774" y="505785"/>
                    <a:pt x="260038" y="511312"/>
                  </a:cubicBezTo>
                  <a:lnTo>
                    <a:pt x="279064" y="523762"/>
                  </a:lnTo>
                  <a:cubicBezTo>
                    <a:pt x="282651" y="518135"/>
                    <a:pt x="279064" y="513802"/>
                    <a:pt x="282451" y="507876"/>
                  </a:cubicBezTo>
                  <a:lnTo>
                    <a:pt x="287681" y="507876"/>
                  </a:lnTo>
                  <a:lnTo>
                    <a:pt x="293459" y="513802"/>
                  </a:lnTo>
                  <a:close/>
                  <a:moveTo>
                    <a:pt x="244897" y="486811"/>
                  </a:moveTo>
                  <a:cubicBezTo>
                    <a:pt x="244873" y="484241"/>
                    <a:pt x="245774" y="481751"/>
                    <a:pt x="247437" y="479789"/>
                  </a:cubicBezTo>
                  <a:lnTo>
                    <a:pt x="252716" y="483325"/>
                  </a:lnTo>
                  <a:cubicBezTo>
                    <a:pt x="256451" y="485815"/>
                    <a:pt x="251820" y="496074"/>
                    <a:pt x="249430" y="499659"/>
                  </a:cubicBezTo>
                  <a:cubicBezTo>
                    <a:pt x="248787" y="500436"/>
                    <a:pt x="248500" y="501448"/>
                    <a:pt x="248632" y="502448"/>
                  </a:cubicBezTo>
                  <a:lnTo>
                    <a:pt x="243652" y="500106"/>
                  </a:lnTo>
                  <a:lnTo>
                    <a:pt x="238920" y="493883"/>
                  </a:lnTo>
                  <a:cubicBezTo>
                    <a:pt x="241410" y="492438"/>
                    <a:pt x="239418" y="494879"/>
                    <a:pt x="241360" y="491990"/>
                  </a:cubicBezTo>
                  <a:lnTo>
                    <a:pt x="243901" y="488205"/>
                  </a:lnTo>
                  <a:lnTo>
                    <a:pt x="244897" y="486711"/>
                  </a:lnTo>
                  <a:close/>
                  <a:moveTo>
                    <a:pt x="259840" y="412512"/>
                  </a:moveTo>
                  <a:lnTo>
                    <a:pt x="261382" y="410271"/>
                  </a:lnTo>
                  <a:lnTo>
                    <a:pt x="270398" y="416346"/>
                  </a:lnTo>
                  <a:cubicBezTo>
                    <a:pt x="274451" y="419277"/>
                    <a:pt x="278086" y="422745"/>
                    <a:pt x="281205" y="426655"/>
                  </a:cubicBezTo>
                  <a:cubicBezTo>
                    <a:pt x="287681" y="433726"/>
                    <a:pt x="284294" y="430639"/>
                    <a:pt x="283198" y="438059"/>
                  </a:cubicBezTo>
                  <a:lnTo>
                    <a:pt x="279462" y="435519"/>
                  </a:lnTo>
                  <a:cubicBezTo>
                    <a:pt x="275527" y="432880"/>
                    <a:pt x="276076" y="431087"/>
                    <a:pt x="272939" y="428944"/>
                  </a:cubicBezTo>
                  <a:cubicBezTo>
                    <a:pt x="271942" y="428298"/>
                    <a:pt x="268305" y="427551"/>
                    <a:pt x="266612" y="426904"/>
                  </a:cubicBezTo>
                  <a:lnTo>
                    <a:pt x="261631" y="428995"/>
                  </a:lnTo>
                  <a:lnTo>
                    <a:pt x="260685" y="430687"/>
                  </a:lnTo>
                  <a:cubicBezTo>
                    <a:pt x="259241" y="432880"/>
                    <a:pt x="260685" y="434473"/>
                    <a:pt x="259440" y="437461"/>
                  </a:cubicBezTo>
                  <a:lnTo>
                    <a:pt x="269799" y="444581"/>
                  </a:lnTo>
                  <a:cubicBezTo>
                    <a:pt x="271294" y="445577"/>
                    <a:pt x="272041" y="450806"/>
                    <a:pt x="273535" y="453646"/>
                  </a:cubicBezTo>
                  <a:lnTo>
                    <a:pt x="275029" y="454642"/>
                  </a:lnTo>
                  <a:lnTo>
                    <a:pt x="278068" y="456684"/>
                  </a:lnTo>
                  <a:cubicBezTo>
                    <a:pt x="279605" y="457724"/>
                    <a:pt x="280966" y="459001"/>
                    <a:pt x="282103" y="460467"/>
                  </a:cubicBezTo>
                  <a:cubicBezTo>
                    <a:pt x="286636" y="460965"/>
                    <a:pt x="284395" y="461365"/>
                    <a:pt x="288377" y="459222"/>
                  </a:cubicBezTo>
                  <a:lnTo>
                    <a:pt x="289922" y="456981"/>
                  </a:lnTo>
                  <a:lnTo>
                    <a:pt x="294903" y="446075"/>
                  </a:lnTo>
                  <a:cubicBezTo>
                    <a:pt x="302872" y="452401"/>
                    <a:pt x="301876" y="459174"/>
                    <a:pt x="304118" y="465349"/>
                  </a:cubicBezTo>
                  <a:lnTo>
                    <a:pt x="311041" y="471275"/>
                  </a:lnTo>
                  <a:cubicBezTo>
                    <a:pt x="312023" y="471389"/>
                    <a:pt x="312991" y="471606"/>
                    <a:pt x="313929" y="471921"/>
                  </a:cubicBezTo>
                  <a:lnTo>
                    <a:pt x="315971" y="468883"/>
                  </a:lnTo>
                  <a:cubicBezTo>
                    <a:pt x="318462" y="465100"/>
                    <a:pt x="316917" y="456782"/>
                    <a:pt x="319060" y="451256"/>
                  </a:cubicBezTo>
                  <a:cubicBezTo>
                    <a:pt x="323493" y="452949"/>
                    <a:pt x="334849" y="454393"/>
                    <a:pt x="337938" y="450806"/>
                  </a:cubicBezTo>
                  <a:lnTo>
                    <a:pt x="350838" y="435418"/>
                  </a:lnTo>
                  <a:lnTo>
                    <a:pt x="353079" y="431434"/>
                  </a:lnTo>
                  <a:cubicBezTo>
                    <a:pt x="357711" y="424563"/>
                    <a:pt x="355469" y="414105"/>
                    <a:pt x="353079" y="408528"/>
                  </a:cubicBezTo>
                  <a:cubicBezTo>
                    <a:pt x="345807" y="407482"/>
                    <a:pt x="347002" y="406934"/>
                    <a:pt x="340227" y="409723"/>
                  </a:cubicBezTo>
                  <a:lnTo>
                    <a:pt x="338733" y="408727"/>
                  </a:lnTo>
                  <a:cubicBezTo>
                    <a:pt x="336592" y="407283"/>
                    <a:pt x="332408" y="406685"/>
                    <a:pt x="331412" y="408229"/>
                  </a:cubicBezTo>
                  <a:cubicBezTo>
                    <a:pt x="329568" y="410918"/>
                    <a:pt x="336741" y="416446"/>
                    <a:pt x="335895" y="424364"/>
                  </a:cubicBezTo>
                  <a:lnTo>
                    <a:pt x="334899" y="425858"/>
                  </a:lnTo>
                  <a:lnTo>
                    <a:pt x="331961" y="431585"/>
                  </a:lnTo>
                  <a:lnTo>
                    <a:pt x="328124" y="435519"/>
                  </a:lnTo>
                  <a:cubicBezTo>
                    <a:pt x="321352" y="433278"/>
                    <a:pt x="318512" y="435519"/>
                    <a:pt x="309398" y="429543"/>
                  </a:cubicBezTo>
                  <a:lnTo>
                    <a:pt x="308651" y="429045"/>
                  </a:lnTo>
                  <a:cubicBezTo>
                    <a:pt x="304764" y="426456"/>
                    <a:pt x="308651" y="411964"/>
                    <a:pt x="310990" y="407631"/>
                  </a:cubicBezTo>
                  <a:cubicBezTo>
                    <a:pt x="308052" y="405291"/>
                    <a:pt x="309795" y="405739"/>
                    <a:pt x="306957" y="403847"/>
                  </a:cubicBezTo>
                  <a:cubicBezTo>
                    <a:pt x="302822" y="401058"/>
                    <a:pt x="292015" y="404245"/>
                    <a:pt x="287034" y="402502"/>
                  </a:cubicBezTo>
                  <a:lnTo>
                    <a:pt x="285489" y="404793"/>
                  </a:lnTo>
                  <a:lnTo>
                    <a:pt x="292463" y="412163"/>
                  </a:lnTo>
                  <a:lnTo>
                    <a:pt x="291766" y="413358"/>
                  </a:lnTo>
                  <a:lnTo>
                    <a:pt x="288777" y="411366"/>
                  </a:lnTo>
                  <a:lnTo>
                    <a:pt x="277122" y="401008"/>
                  </a:lnTo>
                  <a:lnTo>
                    <a:pt x="275429" y="400211"/>
                  </a:lnTo>
                  <a:cubicBezTo>
                    <a:pt x="273459" y="400297"/>
                    <a:pt x="271513" y="399775"/>
                    <a:pt x="269850" y="398717"/>
                  </a:cubicBezTo>
                  <a:cubicBezTo>
                    <a:pt x="268257" y="397572"/>
                    <a:pt x="270896" y="392293"/>
                    <a:pt x="272191" y="390401"/>
                  </a:cubicBezTo>
                  <a:cubicBezTo>
                    <a:pt x="273487" y="388510"/>
                    <a:pt x="272939" y="382134"/>
                    <a:pt x="270946" y="380791"/>
                  </a:cubicBezTo>
                  <a:cubicBezTo>
                    <a:pt x="268508" y="379389"/>
                    <a:pt x="265871" y="378365"/>
                    <a:pt x="263125" y="377752"/>
                  </a:cubicBezTo>
                  <a:lnTo>
                    <a:pt x="255654" y="386915"/>
                  </a:lnTo>
                  <a:lnTo>
                    <a:pt x="247785" y="396875"/>
                  </a:lnTo>
                  <a:cubicBezTo>
                    <a:pt x="247237" y="397922"/>
                    <a:pt x="248582" y="401108"/>
                    <a:pt x="248980" y="401855"/>
                  </a:cubicBezTo>
                  <a:lnTo>
                    <a:pt x="247936" y="403349"/>
                  </a:lnTo>
                  <a:lnTo>
                    <a:pt x="244348" y="410769"/>
                  </a:lnTo>
                  <a:lnTo>
                    <a:pt x="243601" y="411416"/>
                  </a:lnTo>
                  <a:lnTo>
                    <a:pt x="237375" y="419283"/>
                  </a:lnTo>
                  <a:cubicBezTo>
                    <a:pt x="235184" y="421774"/>
                    <a:pt x="236180" y="422022"/>
                    <a:pt x="234537" y="425011"/>
                  </a:cubicBezTo>
                  <a:cubicBezTo>
                    <a:pt x="245445" y="432332"/>
                    <a:pt x="252019" y="423368"/>
                    <a:pt x="259440" y="412213"/>
                  </a:cubicBezTo>
                  <a:close/>
                  <a:moveTo>
                    <a:pt x="276722" y="501552"/>
                  </a:moveTo>
                  <a:lnTo>
                    <a:pt x="273736" y="499510"/>
                  </a:lnTo>
                  <a:lnTo>
                    <a:pt x="274234" y="495476"/>
                  </a:lnTo>
                  <a:lnTo>
                    <a:pt x="275230" y="493982"/>
                  </a:lnTo>
                  <a:lnTo>
                    <a:pt x="275728" y="493235"/>
                  </a:lnTo>
                  <a:cubicBezTo>
                    <a:pt x="278317" y="489401"/>
                    <a:pt x="279663" y="490048"/>
                    <a:pt x="282302" y="486662"/>
                  </a:cubicBezTo>
                  <a:cubicBezTo>
                    <a:pt x="285839" y="486662"/>
                    <a:pt x="291217" y="481682"/>
                    <a:pt x="296447" y="485219"/>
                  </a:cubicBezTo>
                  <a:cubicBezTo>
                    <a:pt x="300581" y="488006"/>
                    <a:pt x="299834" y="496323"/>
                    <a:pt x="299436" y="500157"/>
                  </a:cubicBezTo>
                  <a:lnTo>
                    <a:pt x="298389" y="501651"/>
                  </a:lnTo>
                  <a:cubicBezTo>
                    <a:pt x="296299" y="504838"/>
                    <a:pt x="297393" y="503295"/>
                    <a:pt x="296148" y="503394"/>
                  </a:cubicBezTo>
                  <a:lnTo>
                    <a:pt x="278217" y="502348"/>
                  </a:lnTo>
                  <a:lnTo>
                    <a:pt x="276722" y="501351"/>
                  </a:lnTo>
                  <a:close/>
                  <a:moveTo>
                    <a:pt x="607345" y="248973"/>
                  </a:moveTo>
                  <a:cubicBezTo>
                    <a:pt x="608233" y="247264"/>
                    <a:pt x="609697" y="245922"/>
                    <a:pt x="611481" y="245189"/>
                  </a:cubicBezTo>
                  <a:cubicBezTo>
                    <a:pt x="613023" y="244491"/>
                    <a:pt x="614766" y="246882"/>
                    <a:pt x="615712" y="248127"/>
                  </a:cubicBezTo>
                  <a:cubicBezTo>
                    <a:pt x="617805" y="252459"/>
                    <a:pt x="621143" y="255995"/>
                    <a:pt x="624977" y="255696"/>
                  </a:cubicBezTo>
                  <a:cubicBezTo>
                    <a:pt x="625825" y="260676"/>
                    <a:pt x="619996" y="260328"/>
                    <a:pt x="622238" y="264760"/>
                  </a:cubicBezTo>
                  <a:lnTo>
                    <a:pt x="622587" y="265555"/>
                  </a:lnTo>
                  <a:lnTo>
                    <a:pt x="623334" y="267150"/>
                  </a:lnTo>
                  <a:lnTo>
                    <a:pt x="630655" y="272628"/>
                  </a:lnTo>
                  <a:cubicBezTo>
                    <a:pt x="633296" y="272628"/>
                    <a:pt x="630356" y="273772"/>
                    <a:pt x="633445" y="272628"/>
                  </a:cubicBezTo>
                  <a:lnTo>
                    <a:pt x="635885" y="271531"/>
                  </a:lnTo>
                  <a:cubicBezTo>
                    <a:pt x="640318" y="269539"/>
                    <a:pt x="639671" y="267897"/>
                    <a:pt x="644104" y="265905"/>
                  </a:cubicBezTo>
                  <a:lnTo>
                    <a:pt x="646544" y="264808"/>
                  </a:lnTo>
                  <a:lnTo>
                    <a:pt x="649683" y="269192"/>
                  </a:lnTo>
                  <a:cubicBezTo>
                    <a:pt x="645742" y="272664"/>
                    <a:pt x="641563" y="275859"/>
                    <a:pt x="637181" y="278752"/>
                  </a:cubicBezTo>
                  <a:lnTo>
                    <a:pt x="636383" y="279102"/>
                  </a:lnTo>
                  <a:cubicBezTo>
                    <a:pt x="634112" y="280108"/>
                    <a:pt x="632125" y="281666"/>
                    <a:pt x="630605" y="283634"/>
                  </a:cubicBezTo>
                  <a:cubicBezTo>
                    <a:pt x="630605" y="286273"/>
                    <a:pt x="629510" y="283335"/>
                    <a:pt x="630904" y="286471"/>
                  </a:cubicBezTo>
                  <a:lnTo>
                    <a:pt x="631601" y="288066"/>
                  </a:lnTo>
                  <a:cubicBezTo>
                    <a:pt x="632897" y="290953"/>
                    <a:pt x="640318" y="291004"/>
                    <a:pt x="643107" y="289759"/>
                  </a:cubicBezTo>
                  <a:lnTo>
                    <a:pt x="654463" y="284779"/>
                  </a:lnTo>
                  <a:cubicBezTo>
                    <a:pt x="655708" y="286421"/>
                    <a:pt x="656156" y="286323"/>
                    <a:pt x="657104" y="288514"/>
                  </a:cubicBezTo>
                  <a:lnTo>
                    <a:pt x="663280" y="301910"/>
                  </a:lnTo>
                  <a:cubicBezTo>
                    <a:pt x="665819" y="301411"/>
                    <a:pt x="665023" y="301910"/>
                    <a:pt x="666865" y="301261"/>
                  </a:cubicBezTo>
                  <a:cubicBezTo>
                    <a:pt x="669076" y="296215"/>
                    <a:pt x="670651" y="290911"/>
                    <a:pt x="671547" y="285475"/>
                  </a:cubicBezTo>
                  <a:lnTo>
                    <a:pt x="670800" y="283883"/>
                  </a:lnTo>
                  <a:lnTo>
                    <a:pt x="670053" y="282238"/>
                  </a:lnTo>
                  <a:lnTo>
                    <a:pt x="670352" y="276262"/>
                  </a:lnTo>
                  <a:lnTo>
                    <a:pt x="671947" y="275566"/>
                  </a:lnTo>
                  <a:lnTo>
                    <a:pt x="675184" y="274122"/>
                  </a:lnTo>
                  <a:cubicBezTo>
                    <a:pt x="677426" y="273076"/>
                    <a:pt x="677924" y="269690"/>
                    <a:pt x="678221" y="267847"/>
                  </a:cubicBezTo>
                  <a:lnTo>
                    <a:pt x="676727" y="264808"/>
                  </a:lnTo>
                  <a:cubicBezTo>
                    <a:pt x="672499" y="264188"/>
                    <a:pt x="668205" y="264188"/>
                    <a:pt x="663977" y="264808"/>
                  </a:cubicBezTo>
                  <a:lnTo>
                    <a:pt x="659346" y="259083"/>
                  </a:lnTo>
                  <a:cubicBezTo>
                    <a:pt x="661436" y="256493"/>
                    <a:pt x="660840" y="256194"/>
                    <a:pt x="662830" y="253605"/>
                  </a:cubicBezTo>
                  <a:lnTo>
                    <a:pt x="667811" y="251414"/>
                  </a:lnTo>
                  <a:lnTo>
                    <a:pt x="667811" y="249422"/>
                  </a:lnTo>
                  <a:cubicBezTo>
                    <a:pt x="664226" y="244840"/>
                    <a:pt x="655610" y="246384"/>
                    <a:pt x="653666" y="242101"/>
                  </a:cubicBezTo>
                  <a:cubicBezTo>
                    <a:pt x="653119" y="240756"/>
                    <a:pt x="657253" y="235826"/>
                    <a:pt x="657851" y="232141"/>
                  </a:cubicBezTo>
                  <a:cubicBezTo>
                    <a:pt x="658448" y="228456"/>
                    <a:pt x="657851" y="224970"/>
                    <a:pt x="658149" y="221484"/>
                  </a:cubicBezTo>
                  <a:cubicBezTo>
                    <a:pt x="665321" y="217998"/>
                    <a:pt x="683053" y="201217"/>
                    <a:pt x="688034" y="216504"/>
                  </a:cubicBezTo>
                  <a:lnTo>
                    <a:pt x="691770" y="227510"/>
                  </a:lnTo>
                  <a:lnTo>
                    <a:pt x="698593" y="242051"/>
                  </a:lnTo>
                  <a:lnTo>
                    <a:pt x="699289" y="243695"/>
                  </a:lnTo>
                  <a:cubicBezTo>
                    <a:pt x="698942" y="245938"/>
                    <a:pt x="698942" y="248224"/>
                    <a:pt x="699289" y="250467"/>
                  </a:cubicBezTo>
                  <a:cubicBezTo>
                    <a:pt x="702378" y="257190"/>
                    <a:pt x="703973" y="254400"/>
                    <a:pt x="706114" y="263812"/>
                  </a:cubicBezTo>
                  <a:cubicBezTo>
                    <a:pt x="707160" y="268196"/>
                    <a:pt x="707608" y="272728"/>
                    <a:pt x="708554" y="277507"/>
                  </a:cubicBezTo>
                  <a:lnTo>
                    <a:pt x="706464" y="279401"/>
                  </a:lnTo>
                  <a:lnTo>
                    <a:pt x="704869" y="280148"/>
                  </a:lnTo>
                  <a:lnTo>
                    <a:pt x="699191" y="282736"/>
                  </a:lnTo>
                  <a:cubicBezTo>
                    <a:pt x="697845" y="283335"/>
                    <a:pt x="696950" y="284281"/>
                    <a:pt x="697448" y="285425"/>
                  </a:cubicBezTo>
                  <a:cubicBezTo>
                    <a:pt x="699988" y="291054"/>
                    <a:pt x="706562" y="292646"/>
                    <a:pt x="707410" y="294588"/>
                  </a:cubicBezTo>
                  <a:lnTo>
                    <a:pt x="707757" y="295435"/>
                  </a:lnTo>
                  <a:lnTo>
                    <a:pt x="708504" y="297030"/>
                  </a:lnTo>
                  <a:cubicBezTo>
                    <a:pt x="710846" y="298871"/>
                    <a:pt x="716773" y="302008"/>
                    <a:pt x="719910" y="300715"/>
                  </a:cubicBezTo>
                  <a:lnTo>
                    <a:pt x="723945" y="298871"/>
                  </a:lnTo>
                  <a:lnTo>
                    <a:pt x="725588" y="298174"/>
                  </a:lnTo>
                  <a:cubicBezTo>
                    <a:pt x="732264" y="289560"/>
                    <a:pt x="731366" y="285825"/>
                    <a:pt x="730569" y="274519"/>
                  </a:cubicBezTo>
                  <a:cubicBezTo>
                    <a:pt x="730071" y="266005"/>
                    <a:pt x="731766" y="257838"/>
                    <a:pt x="727183" y="247629"/>
                  </a:cubicBezTo>
                  <a:lnTo>
                    <a:pt x="725739" y="244392"/>
                  </a:lnTo>
                  <a:cubicBezTo>
                    <a:pt x="723083" y="238063"/>
                    <a:pt x="720822" y="231577"/>
                    <a:pt x="718964" y="224970"/>
                  </a:cubicBezTo>
                  <a:cubicBezTo>
                    <a:pt x="716594" y="218560"/>
                    <a:pt x="713780" y="212319"/>
                    <a:pt x="710547" y="206295"/>
                  </a:cubicBezTo>
                  <a:lnTo>
                    <a:pt x="705566" y="194942"/>
                  </a:lnTo>
                  <a:cubicBezTo>
                    <a:pt x="700934" y="184684"/>
                    <a:pt x="688084" y="186476"/>
                    <a:pt x="677773" y="191805"/>
                  </a:cubicBezTo>
                  <a:lnTo>
                    <a:pt x="657851" y="201765"/>
                  </a:lnTo>
                  <a:cubicBezTo>
                    <a:pt x="647889" y="206745"/>
                    <a:pt x="641613" y="212721"/>
                    <a:pt x="629161" y="218297"/>
                  </a:cubicBezTo>
                  <a:lnTo>
                    <a:pt x="614867" y="225569"/>
                  </a:lnTo>
                  <a:cubicBezTo>
                    <a:pt x="615325" y="220265"/>
                    <a:pt x="617034" y="215147"/>
                    <a:pt x="619848" y="210628"/>
                  </a:cubicBezTo>
                  <a:lnTo>
                    <a:pt x="619101" y="209034"/>
                  </a:lnTo>
                  <a:lnTo>
                    <a:pt x="620844" y="201515"/>
                  </a:lnTo>
                  <a:lnTo>
                    <a:pt x="622238" y="200768"/>
                  </a:lnTo>
                  <a:lnTo>
                    <a:pt x="631203" y="196735"/>
                  </a:lnTo>
                  <a:lnTo>
                    <a:pt x="632798" y="196038"/>
                  </a:lnTo>
                  <a:lnTo>
                    <a:pt x="639920" y="187970"/>
                  </a:lnTo>
                  <a:lnTo>
                    <a:pt x="641563" y="187223"/>
                  </a:lnTo>
                  <a:lnTo>
                    <a:pt x="645598" y="185381"/>
                  </a:lnTo>
                  <a:cubicBezTo>
                    <a:pt x="648183" y="182965"/>
                    <a:pt x="649508" y="179491"/>
                    <a:pt x="649185" y="175969"/>
                  </a:cubicBezTo>
                  <a:cubicBezTo>
                    <a:pt x="647540" y="171446"/>
                    <a:pt x="643188" y="168480"/>
                    <a:pt x="638376" y="168598"/>
                  </a:cubicBezTo>
                  <a:lnTo>
                    <a:pt x="636783" y="169345"/>
                  </a:lnTo>
                  <a:lnTo>
                    <a:pt x="631802" y="171537"/>
                  </a:lnTo>
                  <a:cubicBezTo>
                    <a:pt x="627568" y="173429"/>
                    <a:pt x="628564" y="167105"/>
                    <a:pt x="625526" y="168449"/>
                  </a:cubicBezTo>
                  <a:cubicBezTo>
                    <a:pt x="623832" y="169246"/>
                    <a:pt x="624580" y="169246"/>
                    <a:pt x="622637" y="170740"/>
                  </a:cubicBezTo>
                  <a:lnTo>
                    <a:pt x="622637" y="177512"/>
                  </a:lnTo>
                  <a:cubicBezTo>
                    <a:pt x="620844" y="177861"/>
                    <a:pt x="620346" y="178409"/>
                    <a:pt x="619350" y="176168"/>
                  </a:cubicBezTo>
                  <a:lnTo>
                    <a:pt x="619000" y="175371"/>
                  </a:lnTo>
                  <a:cubicBezTo>
                    <a:pt x="617008" y="170939"/>
                    <a:pt x="618603" y="170391"/>
                    <a:pt x="616610" y="165710"/>
                  </a:cubicBezTo>
                  <a:lnTo>
                    <a:pt x="608492" y="147833"/>
                  </a:lnTo>
                  <a:lnTo>
                    <a:pt x="607793" y="146239"/>
                  </a:lnTo>
                  <a:cubicBezTo>
                    <a:pt x="603431" y="143103"/>
                    <a:pt x="598221" y="141367"/>
                    <a:pt x="592852" y="141259"/>
                  </a:cubicBezTo>
                  <a:cubicBezTo>
                    <a:pt x="588420" y="144645"/>
                    <a:pt x="589864" y="145492"/>
                    <a:pt x="586974" y="147833"/>
                  </a:cubicBezTo>
                  <a:cubicBezTo>
                    <a:pt x="587677" y="151376"/>
                    <a:pt x="588609" y="154869"/>
                    <a:pt x="589763" y="158290"/>
                  </a:cubicBezTo>
                  <a:lnTo>
                    <a:pt x="593748" y="167204"/>
                  </a:lnTo>
                  <a:cubicBezTo>
                    <a:pt x="595098" y="171053"/>
                    <a:pt x="595622" y="175141"/>
                    <a:pt x="595293" y="179206"/>
                  </a:cubicBezTo>
                  <a:lnTo>
                    <a:pt x="595990" y="180849"/>
                  </a:lnTo>
                  <a:lnTo>
                    <a:pt x="597833" y="184883"/>
                  </a:lnTo>
                  <a:lnTo>
                    <a:pt x="598530" y="186526"/>
                  </a:lnTo>
                  <a:cubicBezTo>
                    <a:pt x="598530" y="188717"/>
                    <a:pt x="598978" y="191207"/>
                    <a:pt x="596339" y="192402"/>
                  </a:cubicBezTo>
                  <a:lnTo>
                    <a:pt x="587373" y="196436"/>
                  </a:lnTo>
                  <a:lnTo>
                    <a:pt x="585779" y="197133"/>
                  </a:lnTo>
                  <a:cubicBezTo>
                    <a:pt x="584385" y="198876"/>
                    <a:pt x="582342" y="200420"/>
                    <a:pt x="583537" y="203060"/>
                  </a:cubicBezTo>
                  <a:lnTo>
                    <a:pt x="584634" y="205450"/>
                  </a:lnTo>
                  <a:cubicBezTo>
                    <a:pt x="586377" y="209333"/>
                    <a:pt x="599127" y="209582"/>
                    <a:pt x="600274" y="212122"/>
                  </a:cubicBezTo>
                  <a:cubicBezTo>
                    <a:pt x="603360" y="218944"/>
                    <a:pt x="599725" y="248426"/>
                    <a:pt x="595293" y="250517"/>
                  </a:cubicBezTo>
                  <a:cubicBezTo>
                    <a:pt x="594146" y="251065"/>
                    <a:pt x="593150" y="250169"/>
                    <a:pt x="592553" y="248824"/>
                  </a:cubicBezTo>
                  <a:lnTo>
                    <a:pt x="592204" y="248027"/>
                  </a:lnTo>
                  <a:cubicBezTo>
                    <a:pt x="591358" y="246135"/>
                    <a:pt x="590510" y="245836"/>
                    <a:pt x="588619" y="246683"/>
                  </a:cubicBezTo>
                  <a:lnTo>
                    <a:pt x="587024" y="247380"/>
                  </a:lnTo>
                  <a:cubicBezTo>
                    <a:pt x="582443" y="249471"/>
                    <a:pt x="583288" y="265108"/>
                    <a:pt x="586028" y="271234"/>
                  </a:cubicBezTo>
                  <a:cubicBezTo>
                    <a:pt x="589416" y="278752"/>
                    <a:pt x="588717" y="286969"/>
                    <a:pt x="591009" y="293393"/>
                  </a:cubicBezTo>
                  <a:lnTo>
                    <a:pt x="598130" y="311669"/>
                  </a:lnTo>
                  <a:lnTo>
                    <a:pt x="600822" y="317297"/>
                  </a:lnTo>
                  <a:lnTo>
                    <a:pt x="608540" y="337215"/>
                  </a:lnTo>
                  <a:cubicBezTo>
                    <a:pt x="611031" y="343043"/>
                    <a:pt x="618004" y="345533"/>
                    <a:pt x="621043" y="349218"/>
                  </a:cubicBezTo>
                  <a:lnTo>
                    <a:pt x="624280" y="347724"/>
                  </a:lnTo>
                  <a:cubicBezTo>
                    <a:pt x="633545" y="343591"/>
                    <a:pt x="631153" y="332784"/>
                    <a:pt x="626871" y="323123"/>
                  </a:cubicBezTo>
                  <a:lnTo>
                    <a:pt x="613373" y="293245"/>
                  </a:lnTo>
                  <a:lnTo>
                    <a:pt x="604706" y="274670"/>
                  </a:lnTo>
                  <a:lnTo>
                    <a:pt x="596588" y="255894"/>
                  </a:lnTo>
                  <a:lnTo>
                    <a:pt x="599028" y="254800"/>
                  </a:lnTo>
                  <a:cubicBezTo>
                    <a:pt x="603411" y="252858"/>
                    <a:pt x="602714" y="251314"/>
                    <a:pt x="607247" y="249173"/>
                  </a:cubicBezTo>
                  <a:close/>
                  <a:moveTo>
                    <a:pt x="636582" y="244591"/>
                  </a:moveTo>
                  <a:lnTo>
                    <a:pt x="635487" y="242201"/>
                  </a:lnTo>
                  <a:cubicBezTo>
                    <a:pt x="633246" y="237221"/>
                    <a:pt x="626172" y="241852"/>
                    <a:pt x="622985" y="236075"/>
                  </a:cubicBezTo>
                  <a:lnTo>
                    <a:pt x="631951" y="232091"/>
                  </a:lnTo>
                  <a:lnTo>
                    <a:pt x="632647" y="233685"/>
                  </a:lnTo>
                  <a:lnTo>
                    <a:pt x="635088" y="232589"/>
                  </a:lnTo>
                  <a:cubicBezTo>
                    <a:pt x="636682" y="231892"/>
                    <a:pt x="636433" y="231693"/>
                    <a:pt x="637181" y="230697"/>
                  </a:cubicBezTo>
                  <a:cubicBezTo>
                    <a:pt x="639022" y="231842"/>
                    <a:pt x="640567" y="231693"/>
                    <a:pt x="641414" y="233635"/>
                  </a:cubicBezTo>
                  <a:lnTo>
                    <a:pt x="642161" y="235280"/>
                  </a:lnTo>
                  <a:cubicBezTo>
                    <a:pt x="641912" y="239264"/>
                    <a:pt x="642161" y="242699"/>
                    <a:pt x="638924" y="245238"/>
                  </a:cubicBezTo>
                  <a:cubicBezTo>
                    <a:pt x="639621" y="247181"/>
                    <a:pt x="640418" y="250467"/>
                    <a:pt x="638924" y="251214"/>
                  </a:cubicBezTo>
                  <a:cubicBezTo>
                    <a:pt x="637430" y="251961"/>
                    <a:pt x="636783" y="250866"/>
                    <a:pt x="636184" y="249521"/>
                  </a:cubicBezTo>
                  <a:cubicBezTo>
                    <a:pt x="635586" y="248177"/>
                    <a:pt x="638076" y="247230"/>
                    <a:pt x="636783" y="244541"/>
                  </a:cubicBezTo>
                  <a:close/>
                  <a:moveTo>
                    <a:pt x="1086642" y="250218"/>
                  </a:moveTo>
                  <a:cubicBezTo>
                    <a:pt x="1082360" y="253555"/>
                    <a:pt x="1082559" y="255497"/>
                    <a:pt x="1077130" y="256443"/>
                  </a:cubicBezTo>
                  <a:cubicBezTo>
                    <a:pt x="1072995" y="259629"/>
                    <a:pt x="1072150" y="258087"/>
                    <a:pt x="1067617" y="262617"/>
                  </a:cubicBezTo>
                  <a:lnTo>
                    <a:pt x="1064281" y="261523"/>
                  </a:lnTo>
                  <a:cubicBezTo>
                    <a:pt x="1062362" y="263999"/>
                    <a:pt x="1060250" y="266314"/>
                    <a:pt x="1057954" y="268445"/>
                  </a:cubicBezTo>
                  <a:cubicBezTo>
                    <a:pt x="1056859" y="268792"/>
                    <a:pt x="1055116" y="267947"/>
                    <a:pt x="1053222" y="268893"/>
                  </a:cubicBezTo>
                  <a:cubicBezTo>
                    <a:pt x="1052127" y="269441"/>
                    <a:pt x="1051579" y="270387"/>
                    <a:pt x="1049637" y="271383"/>
                  </a:cubicBezTo>
                  <a:cubicBezTo>
                    <a:pt x="1040272" y="276363"/>
                    <a:pt x="1044108" y="275467"/>
                    <a:pt x="1032951" y="277359"/>
                  </a:cubicBezTo>
                  <a:lnTo>
                    <a:pt x="1031854" y="280744"/>
                  </a:lnTo>
                  <a:lnTo>
                    <a:pt x="1034146" y="282339"/>
                  </a:lnTo>
                  <a:lnTo>
                    <a:pt x="1035791" y="282935"/>
                  </a:lnTo>
                  <a:cubicBezTo>
                    <a:pt x="1047793" y="286871"/>
                    <a:pt x="1053919" y="280993"/>
                    <a:pt x="1063035" y="281242"/>
                  </a:cubicBezTo>
                  <a:cubicBezTo>
                    <a:pt x="1072150" y="281491"/>
                    <a:pt x="1068811" y="282090"/>
                    <a:pt x="1075686" y="278554"/>
                  </a:cubicBezTo>
                  <a:cubicBezTo>
                    <a:pt x="1079591" y="276951"/>
                    <a:pt x="1083600" y="275620"/>
                    <a:pt x="1087689" y="274570"/>
                  </a:cubicBezTo>
                  <a:cubicBezTo>
                    <a:pt x="1100141" y="269989"/>
                    <a:pt x="1098996" y="269242"/>
                    <a:pt x="1108858" y="260874"/>
                  </a:cubicBezTo>
                  <a:cubicBezTo>
                    <a:pt x="1115980" y="254898"/>
                    <a:pt x="1121409" y="249671"/>
                    <a:pt x="1128034" y="243296"/>
                  </a:cubicBezTo>
                  <a:cubicBezTo>
                    <a:pt x="1130673" y="240509"/>
                    <a:pt x="1132515" y="233336"/>
                    <a:pt x="1136401" y="234830"/>
                  </a:cubicBezTo>
                  <a:cubicBezTo>
                    <a:pt x="1137845" y="235280"/>
                    <a:pt x="1137496" y="242599"/>
                    <a:pt x="1137845" y="244790"/>
                  </a:cubicBezTo>
                  <a:lnTo>
                    <a:pt x="1137297" y="246483"/>
                  </a:lnTo>
                  <a:cubicBezTo>
                    <a:pt x="1137745" y="247529"/>
                    <a:pt x="1141033" y="266403"/>
                    <a:pt x="1141433" y="268943"/>
                  </a:cubicBezTo>
                  <a:cubicBezTo>
                    <a:pt x="1141790" y="272806"/>
                    <a:pt x="1142716" y="276600"/>
                    <a:pt x="1144170" y="280196"/>
                  </a:cubicBezTo>
                  <a:cubicBezTo>
                    <a:pt x="1145690" y="283534"/>
                    <a:pt x="1146632" y="287104"/>
                    <a:pt x="1146960" y="290755"/>
                  </a:cubicBezTo>
                  <a:cubicBezTo>
                    <a:pt x="1147209" y="300715"/>
                    <a:pt x="1150049" y="303902"/>
                    <a:pt x="1156373" y="310673"/>
                  </a:cubicBezTo>
                  <a:cubicBezTo>
                    <a:pt x="1161858" y="316476"/>
                    <a:pt x="1168008" y="321609"/>
                    <a:pt x="1174702" y="325962"/>
                  </a:cubicBezTo>
                  <a:cubicBezTo>
                    <a:pt x="1181278" y="328153"/>
                    <a:pt x="1188301" y="329298"/>
                    <a:pt x="1192334" y="325962"/>
                  </a:cubicBezTo>
                  <a:cubicBezTo>
                    <a:pt x="1193132" y="317247"/>
                    <a:pt x="1192035" y="317546"/>
                    <a:pt x="1187056" y="311769"/>
                  </a:cubicBezTo>
                  <a:cubicBezTo>
                    <a:pt x="1183321" y="307388"/>
                    <a:pt x="1184317" y="304498"/>
                    <a:pt x="1180282" y="299070"/>
                  </a:cubicBezTo>
                  <a:cubicBezTo>
                    <a:pt x="1174184" y="291526"/>
                    <a:pt x="1169617" y="282865"/>
                    <a:pt x="1166833" y="273574"/>
                  </a:cubicBezTo>
                  <a:cubicBezTo>
                    <a:pt x="1164110" y="264334"/>
                    <a:pt x="1160782" y="255286"/>
                    <a:pt x="1156871" y="246483"/>
                  </a:cubicBezTo>
                  <a:cubicBezTo>
                    <a:pt x="1155010" y="241728"/>
                    <a:pt x="1154098" y="236651"/>
                    <a:pt x="1154182" y="231545"/>
                  </a:cubicBezTo>
                  <a:cubicBezTo>
                    <a:pt x="1153919" y="228918"/>
                    <a:pt x="1153519" y="226310"/>
                    <a:pt x="1152987" y="223725"/>
                  </a:cubicBezTo>
                  <a:cubicBezTo>
                    <a:pt x="1151742" y="219193"/>
                    <a:pt x="1149850" y="221585"/>
                    <a:pt x="1150796" y="217102"/>
                  </a:cubicBezTo>
                  <a:lnTo>
                    <a:pt x="1164592" y="220639"/>
                  </a:lnTo>
                  <a:lnTo>
                    <a:pt x="1168775" y="222083"/>
                  </a:lnTo>
                  <a:cubicBezTo>
                    <a:pt x="1179037" y="225418"/>
                    <a:pt x="1188699" y="226067"/>
                    <a:pt x="1194526" y="220239"/>
                  </a:cubicBezTo>
                  <a:lnTo>
                    <a:pt x="1195074" y="218546"/>
                  </a:lnTo>
                  <a:cubicBezTo>
                    <a:pt x="1197813" y="210279"/>
                    <a:pt x="1197217" y="203606"/>
                    <a:pt x="1188798" y="200669"/>
                  </a:cubicBezTo>
                  <a:lnTo>
                    <a:pt x="1182123" y="198478"/>
                  </a:lnTo>
                  <a:cubicBezTo>
                    <a:pt x="1177492" y="196984"/>
                    <a:pt x="1176894" y="198478"/>
                    <a:pt x="1172164" y="197133"/>
                  </a:cubicBezTo>
                  <a:lnTo>
                    <a:pt x="1162202" y="193797"/>
                  </a:lnTo>
                  <a:lnTo>
                    <a:pt x="1168179" y="178857"/>
                  </a:lnTo>
                  <a:lnTo>
                    <a:pt x="1173160" y="162722"/>
                  </a:lnTo>
                  <a:lnTo>
                    <a:pt x="1178139" y="151368"/>
                  </a:lnTo>
                  <a:cubicBezTo>
                    <a:pt x="1179286" y="147982"/>
                    <a:pt x="1176148" y="143998"/>
                    <a:pt x="1173409" y="142355"/>
                  </a:cubicBezTo>
                  <a:lnTo>
                    <a:pt x="1167231" y="141458"/>
                  </a:lnTo>
                  <a:cubicBezTo>
                    <a:pt x="1165225" y="144028"/>
                    <a:pt x="1163646" y="146903"/>
                    <a:pt x="1162549" y="149974"/>
                  </a:cubicBezTo>
                  <a:lnTo>
                    <a:pt x="1162252" y="150820"/>
                  </a:lnTo>
                  <a:cubicBezTo>
                    <a:pt x="1160209" y="156995"/>
                    <a:pt x="1156972" y="158340"/>
                    <a:pt x="1155327" y="163419"/>
                  </a:cubicBezTo>
                  <a:lnTo>
                    <a:pt x="1153634" y="168399"/>
                  </a:lnTo>
                  <a:lnTo>
                    <a:pt x="1146411" y="187671"/>
                  </a:lnTo>
                  <a:cubicBezTo>
                    <a:pt x="1144381" y="187463"/>
                    <a:pt x="1142369" y="187114"/>
                    <a:pt x="1140386" y="186626"/>
                  </a:cubicBezTo>
                  <a:lnTo>
                    <a:pt x="1139539" y="186626"/>
                  </a:lnTo>
                  <a:cubicBezTo>
                    <a:pt x="1133760" y="184684"/>
                    <a:pt x="1130424" y="187323"/>
                    <a:pt x="1128332" y="186626"/>
                  </a:cubicBezTo>
                  <a:lnTo>
                    <a:pt x="1127486" y="186327"/>
                  </a:lnTo>
                  <a:cubicBezTo>
                    <a:pt x="1123102" y="184883"/>
                    <a:pt x="1123152" y="183090"/>
                    <a:pt x="1119615" y="181895"/>
                  </a:cubicBezTo>
                  <a:cubicBezTo>
                    <a:pt x="1117225" y="181098"/>
                    <a:pt x="1107663" y="186177"/>
                    <a:pt x="1105371" y="188418"/>
                  </a:cubicBezTo>
                  <a:lnTo>
                    <a:pt x="1104823" y="190112"/>
                  </a:lnTo>
                  <a:cubicBezTo>
                    <a:pt x="1102931" y="195838"/>
                    <a:pt x="1108259" y="202811"/>
                    <a:pt x="1111647" y="206295"/>
                  </a:cubicBezTo>
                  <a:lnTo>
                    <a:pt x="1113341" y="206843"/>
                  </a:lnTo>
                  <a:lnTo>
                    <a:pt x="1115034" y="207391"/>
                  </a:lnTo>
                  <a:cubicBezTo>
                    <a:pt x="1121509" y="209532"/>
                    <a:pt x="1123949" y="207391"/>
                    <a:pt x="1129976" y="209582"/>
                  </a:cubicBezTo>
                  <a:cubicBezTo>
                    <a:pt x="1128183" y="211426"/>
                    <a:pt x="1129378" y="208586"/>
                    <a:pt x="1128332" y="211823"/>
                  </a:cubicBezTo>
                  <a:cubicBezTo>
                    <a:pt x="1125881" y="216289"/>
                    <a:pt x="1122664" y="220285"/>
                    <a:pt x="1118820" y="223627"/>
                  </a:cubicBezTo>
                  <a:cubicBezTo>
                    <a:pt x="1115407" y="227312"/>
                    <a:pt x="1112244" y="231221"/>
                    <a:pt x="1109356" y="235328"/>
                  </a:cubicBezTo>
                  <a:cubicBezTo>
                    <a:pt x="1105172" y="240607"/>
                    <a:pt x="1100242" y="239264"/>
                    <a:pt x="1097301" y="242101"/>
                  </a:cubicBezTo>
                  <a:cubicBezTo>
                    <a:pt x="1092322" y="247081"/>
                    <a:pt x="1094612" y="248226"/>
                    <a:pt x="1086793" y="250418"/>
                  </a:cubicBezTo>
                  <a:close/>
                  <a:moveTo>
                    <a:pt x="1524949" y="502199"/>
                  </a:moveTo>
                  <a:lnTo>
                    <a:pt x="1518623" y="492239"/>
                  </a:lnTo>
                  <a:cubicBezTo>
                    <a:pt x="1522459" y="490297"/>
                    <a:pt x="1519171" y="490397"/>
                    <a:pt x="1523106" y="492538"/>
                  </a:cubicBezTo>
                  <a:lnTo>
                    <a:pt x="1524600" y="491592"/>
                  </a:lnTo>
                  <a:lnTo>
                    <a:pt x="1525397" y="491094"/>
                  </a:lnTo>
                  <a:lnTo>
                    <a:pt x="1526841" y="490098"/>
                  </a:lnTo>
                  <a:lnTo>
                    <a:pt x="1534114" y="489799"/>
                  </a:lnTo>
                  <a:lnTo>
                    <a:pt x="1535608" y="488703"/>
                  </a:lnTo>
                  <a:lnTo>
                    <a:pt x="1539394" y="486263"/>
                  </a:lnTo>
                  <a:lnTo>
                    <a:pt x="1540888" y="485267"/>
                  </a:lnTo>
                  <a:lnTo>
                    <a:pt x="1542881" y="481781"/>
                  </a:lnTo>
                  <a:lnTo>
                    <a:pt x="1545221" y="480337"/>
                  </a:lnTo>
                  <a:cubicBezTo>
                    <a:pt x="1545221" y="478445"/>
                    <a:pt x="1561708" y="467789"/>
                    <a:pt x="1562553" y="469084"/>
                  </a:cubicBezTo>
                  <a:lnTo>
                    <a:pt x="1565592" y="467140"/>
                  </a:lnTo>
                  <a:cubicBezTo>
                    <a:pt x="1566639" y="468186"/>
                    <a:pt x="1568681" y="470528"/>
                    <a:pt x="1569826" y="471524"/>
                  </a:cubicBezTo>
                  <a:cubicBezTo>
                    <a:pt x="1571919" y="473216"/>
                    <a:pt x="1573064" y="472120"/>
                    <a:pt x="1574457" y="474212"/>
                  </a:cubicBezTo>
                  <a:lnTo>
                    <a:pt x="1578890" y="481034"/>
                  </a:lnTo>
                  <a:cubicBezTo>
                    <a:pt x="1580485" y="483476"/>
                    <a:pt x="1579189" y="484819"/>
                    <a:pt x="1577098" y="486464"/>
                  </a:cubicBezTo>
                  <a:cubicBezTo>
                    <a:pt x="1571121" y="480737"/>
                    <a:pt x="1566390" y="481484"/>
                    <a:pt x="1559117" y="482030"/>
                  </a:cubicBezTo>
                  <a:lnTo>
                    <a:pt x="1557623" y="482978"/>
                  </a:lnTo>
                  <a:lnTo>
                    <a:pt x="1555381" y="484472"/>
                  </a:lnTo>
                  <a:cubicBezTo>
                    <a:pt x="1553041" y="488654"/>
                    <a:pt x="1550400" y="497269"/>
                    <a:pt x="1546914" y="499410"/>
                  </a:cubicBezTo>
                  <a:cubicBezTo>
                    <a:pt x="1546217" y="499908"/>
                    <a:pt x="1532720" y="494729"/>
                    <a:pt x="1529282" y="496970"/>
                  </a:cubicBezTo>
                  <a:lnTo>
                    <a:pt x="1528486" y="497468"/>
                  </a:lnTo>
                  <a:cubicBezTo>
                    <a:pt x="1525797" y="499211"/>
                    <a:pt x="1527490" y="500853"/>
                    <a:pt x="1529183" y="503444"/>
                  </a:cubicBezTo>
                  <a:cubicBezTo>
                    <a:pt x="1534377" y="503653"/>
                    <a:pt x="1539434" y="505177"/>
                    <a:pt x="1543877" y="507876"/>
                  </a:cubicBezTo>
                  <a:cubicBezTo>
                    <a:pt x="1549155" y="510117"/>
                    <a:pt x="1553540" y="508175"/>
                    <a:pt x="1557524" y="514051"/>
                  </a:cubicBezTo>
                  <a:cubicBezTo>
                    <a:pt x="1560015" y="514051"/>
                    <a:pt x="1563899" y="515545"/>
                    <a:pt x="1568183" y="515992"/>
                  </a:cubicBezTo>
                  <a:cubicBezTo>
                    <a:pt x="1571698" y="516137"/>
                    <a:pt x="1575225" y="515904"/>
                    <a:pt x="1578691" y="515296"/>
                  </a:cubicBezTo>
                  <a:lnTo>
                    <a:pt x="1580236" y="514300"/>
                  </a:lnTo>
                  <a:lnTo>
                    <a:pt x="1582477" y="512856"/>
                  </a:lnTo>
                  <a:lnTo>
                    <a:pt x="1584022" y="511860"/>
                  </a:lnTo>
                  <a:cubicBezTo>
                    <a:pt x="1585765" y="508673"/>
                    <a:pt x="1586562" y="508275"/>
                    <a:pt x="1584321" y="504141"/>
                  </a:cubicBezTo>
                  <a:lnTo>
                    <a:pt x="1589848" y="499460"/>
                  </a:lnTo>
                  <a:cubicBezTo>
                    <a:pt x="1598864" y="499460"/>
                    <a:pt x="1599810" y="506183"/>
                    <a:pt x="1610768" y="505187"/>
                  </a:cubicBezTo>
                  <a:lnTo>
                    <a:pt x="1612262" y="504241"/>
                  </a:lnTo>
                  <a:lnTo>
                    <a:pt x="1613807" y="503245"/>
                  </a:lnTo>
                  <a:cubicBezTo>
                    <a:pt x="1613915" y="499675"/>
                    <a:pt x="1613090" y="496141"/>
                    <a:pt x="1611415" y="492986"/>
                  </a:cubicBezTo>
                  <a:cubicBezTo>
                    <a:pt x="1612361" y="490745"/>
                    <a:pt x="1612112" y="488255"/>
                    <a:pt x="1614006" y="487010"/>
                  </a:cubicBezTo>
                  <a:lnTo>
                    <a:pt x="1616247" y="485566"/>
                  </a:lnTo>
                  <a:cubicBezTo>
                    <a:pt x="1624664" y="480088"/>
                    <a:pt x="1623618" y="476702"/>
                    <a:pt x="1622971" y="469431"/>
                  </a:cubicBezTo>
                  <a:cubicBezTo>
                    <a:pt x="1620330" y="466891"/>
                    <a:pt x="1613009" y="461961"/>
                    <a:pt x="1609822" y="464003"/>
                  </a:cubicBezTo>
                  <a:cubicBezTo>
                    <a:pt x="1605737" y="466642"/>
                    <a:pt x="1605538" y="468983"/>
                    <a:pt x="1600957" y="471871"/>
                  </a:cubicBezTo>
                  <a:lnTo>
                    <a:pt x="1598665" y="473365"/>
                  </a:lnTo>
                  <a:cubicBezTo>
                    <a:pt x="1593684" y="476552"/>
                    <a:pt x="1583722" y="461813"/>
                    <a:pt x="1575903" y="461365"/>
                  </a:cubicBezTo>
                  <a:cubicBezTo>
                    <a:pt x="1575652" y="459174"/>
                    <a:pt x="1574757" y="456732"/>
                    <a:pt x="1577197" y="455140"/>
                  </a:cubicBezTo>
                  <a:lnTo>
                    <a:pt x="1583224" y="451206"/>
                  </a:lnTo>
                  <a:lnTo>
                    <a:pt x="1584718" y="450260"/>
                  </a:lnTo>
                  <a:cubicBezTo>
                    <a:pt x="1587657" y="445280"/>
                    <a:pt x="1590645" y="439852"/>
                    <a:pt x="1586462" y="433029"/>
                  </a:cubicBezTo>
                  <a:lnTo>
                    <a:pt x="1587259" y="430589"/>
                  </a:lnTo>
                  <a:cubicBezTo>
                    <a:pt x="1584469" y="429145"/>
                    <a:pt x="1580734" y="427103"/>
                    <a:pt x="1577297" y="429193"/>
                  </a:cubicBezTo>
                  <a:cubicBezTo>
                    <a:pt x="1574198" y="431294"/>
                    <a:pt x="1571340" y="433732"/>
                    <a:pt x="1568780" y="436465"/>
                  </a:cubicBezTo>
                  <a:cubicBezTo>
                    <a:pt x="1565642" y="439601"/>
                    <a:pt x="1563250" y="439402"/>
                    <a:pt x="1559665" y="441445"/>
                  </a:cubicBezTo>
                  <a:lnTo>
                    <a:pt x="1557424" y="442939"/>
                  </a:lnTo>
                  <a:cubicBezTo>
                    <a:pt x="1554038" y="445129"/>
                    <a:pt x="1553140" y="443935"/>
                    <a:pt x="1550302" y="446573"/>
                  </a:cubicBezTo>
                  <a:cubicBezTo>
                    <a:pt x="1548310" y="448417"/>
                    <a:pt x="1548559" y="449712"/>
                    <a:pt x="1545072" y="452001"/>
                  </a:cubicBezTo>
                  <a:lnTo>
                    <a:pt x="1539842" y="455439"/>
                  </a:lnTo>
                  <a:lnTo>
                    <a:pt x="1528884" y="463405"/>
                  </a:lnTo>
                  <a:cubicBezTo>
                    <a:pt x="1523604" y="467638"/>
                    <a:pt x="1518026" y="467439"/>
                    <a:pt x="1512399" y="471076"/>
                  </a:cubicBezTo>
                  <a:cubicBezTo>
                    <a:pt x="1510356" y="472419"/>
                    <a:pt x="1510953" y="474162"/>
                    <a:pt x="1508862" y="475508"/>
                  </a:cubicBezTo>
                  <a:cubicBezTo>
                    <a:pt x="1508862" y="475508"/>
                    <a:pt x="1507119" y="475905"/>
                    <a:pt x="1506122" y="476204"/>
                  </a:cubicBezTo>
                  <a:cubicBezTo>
                    <a:pt x="1502885" y="473116"/>
                    <a:pt x="1501939" y="474562"/>
                    <a:pt x="1498950" y="470128"/>
                  </a:cubicBezTo>
                  <a:lnTo>
                    <a:pt x="1500445" y="469182"/>
                  </a:lnTo>
                  <a:cubicBezTo>
                    <a:pt x="1503981" y="472369"/>
                    <a:pt x="1503234" y="469781"/>
                    <a:pt x="1507169" y="471275"/>
                  </a:cubicBezTo>
                  <a:lnTo>
                    <a:pt x="1514540" y="467789"/>
                  </a:lnTo>
                  <a:lnTo>
                    <a:pt x="1540390" y="451354"/>
                  </a:lnTo>
                  <a:cubicBezTo>
                    <a:pt x="1543168" y="449826"/>
                    <a:pt x="1545375" y="447431"/>
                    <a:pt x="1546665" y="444533"/>
                  </a:cubicBezTo>
                  <a:lnTo>
                    <a:pt x="1548209" y="443537"/>
                  </a:lnTo>
                  <a:lnTo>
                    <a:pt x="1554984" y="439153"/>
                  </a:lnTo>
                  <a:lnTo>
                    <a:pt x="1556478" y="438157"/>
                  </a:lnTo>
                  <a:cubicBezTo>
                    <a:pt x="1560561" y="430838"/>
                    <a:pt x="1560312" y="426356"/>
                    <a:pt x="1563451" y="420777"/>
                  </a:cubicBezTo>
                  <a:lnTo>
                    <a:pt x="1562455" y="419283"/>
                  </a:lnTo>
                  <a:cubicBezTo>
                    <a:pt x="1559466" y="414603"/>
                    <a:pt x="1551844" y="415699"/>
                    <a:pt x="1547512" y="416097"/>
                  </a:cubicBezTo>
                  <a:lnTo>
                    <a:pt x="1546018" y="417093"/>
                  </a:lnTo>
                  <a:lnTo>
                    <a:pt x="1536954" y="422970"/>
                  </a:lnTo>
                  <a:lnTo>
                    <a:pt x="1522011" y="432928"/>
                  </a:lnTo>
                  <a:lnTo>
                    <a:pt x="1521113" y="433177"/>
                  </a:lnTo>
                  <a:lnTo>
                    <a:pt x="1519619" y="434173"/>
                  </a:lnTo>
                  <a:cubicBezTo>
                    <a:pt x="1518265" y="437077"/>
                    <a:pt x="1516148" y="439555"/>
                    <a:pt x="1513493" y="441344"/>
                  </a:cubicBezTo>
                  <a:lnTo>
                    <a:pt x="1505227" y="446724"/>
                  </a:lnTo>
                  <a:cubicBezTo>
                    <a:pt x="1502168" y="449308"/>
                    <a:pt x="1499398" y="452214"/>
                    <a:pt x="1496958" y="455389"/>
                  </a:cubicBezTo>
                  <a:cubicBezTo>
                    <a:pt x="1494367" y="459272"/>
                    <a:pt x="1496958" y="460917"/>
                    <a:pt x="1495514" y="464801"/>
                  </a:cubicBezTo>
                  <a:cubicBezTo>
                    <a:pt x="1490049" y="459343"/>
                    <a:pt x="1483803" y="454726"/>
                    <a:pt x="1476984" y="451105"/>
                  </a:cubicBezTo>
                  <a:lnTo>
                    <a:pt x="1475988" y="449611"/>
                  </a:lnTo>
                  <a:lnTo>
                    <a:pt x="1475590" y="445627"/>
                  </a:lnTo>
                  <a:lnTo>
                    <a:pt x="1474544" y="444083"/>
                  </a:lnTo>
                  <a:cubicBezTo>
                    <a:pt x="1471356" y="439105"/>
                    <a:pt x="1450736" y="439105"/>
                    <a:pt x="1444660" y="442989"/>
                  </a:cubicBezTo>
                  <a:lnTo>
                    <a:pt x="1440127" y="445927"/>
                  </a:lnTo>
                  <a:lnTo>
                    <a:pt x="1438633" y="446923"/>
                  </a:lnTo>
                  <a:lnTo>
                    <a:pt x="1434998" y="457230"/>
                  </a:lnTo>
                  <a:cubicBezTo>
                    <a:pt x="1435395" y="459220"/>
                    <a:pt x="1436138" y="461124"/>
                    <a:pt x="1437189" y="462859"/>
                  </a:cubicBezTo>
                  <a:lnTo>
                    <a:pt x="1439629" y="466642"/>
                  </a:lnTo>
                  <a:lnTo>
                    <a:pt x="1440625" y="468136"/>
                  </a:lnTo>
                  <a:cubicBezTo>
                    <a:pt x="1444048" y="470465"/>
                    <a:pt x="1448151" y="471570"/>
                    <a:pt x="1452280" y="471275"/>
                  </a:cubicBezTo>
                  <a:lnTo>
                    <a:pt x="1453825" y="470279"/>
                  </a:lnTo>
                  <a:lnTo>
                    <a:pt x="1456066" y="468835"/>
                  </a:lnTo>
                  <a:lnTo>
                    <a:pt x="1457611" y="467839"/>
                  </a:lnTo>
                  <a:cubicBezTo>
                    <a:pt x="1458358" y="466443"/>
                    <a:pt x="1459553" y="463357"/>
                    <a:pt x="1460647" y="462859"/>
                  </a:cubicBezTo>
                  <a:lnTo>
                    <a:pt x="1464383" y="460369"/>
                  </a:lnTo>
                  <a:lnTo>
                    <a:pt x="1465927" y="459423"/>
                  </a:lnTo>
                  <a:cubicBezTo>
                    <a:pt x="1468318" y="459423"/>
                    <a:pt x="1474843" y="459969"/>
                    <a:pt x="1476387" y="462311"/>
                  </a:cubicBezTo>
                  <a:lnTo>
                    <a:pt x="1479326" y="466793"/>
                  </a:lnTo>
                  <a:lnTo>
                    <a:pt x="1504228" y="499857"/>
                  </a:lnTo>
                  <a:lnTo>
                    <a:pt x="1518623" y="522715"/>
                  </a:lnTo>
                  <a:lnTo>
                    <a:pt x="1528036" y="539099"/>
                  </a:lnTo>
                  <a:cubicBezTo>
                    <a:pt x="1528784" y="540196"/>
                    <a:pt x="1529282" y="541740"/>
                    <a:pt x="1528036" y="542286"/>
                  </a:cubicBezTo>
                  <a:lnTo>
                    <a:pt x="1519969" y="546270"/>
                  </a:lnTo>
                  <a:cubicBezTo>
                    <a:pt x="1522907" y="550903"/>
                    <a:pt x="1524949" y="550903"/>
                    <a:pt x="1528436" y="552744"/>
                  </a:cubicBezTo>
                  <a:cubicBezTo>
                    <a:pt x="1529472" y="556236"/>
                    <a:pt x="1530947" y="559582"/>
                    <a:pt x="1532818" y="562704"/>
                  </a:cubicBezTo>
                  <a:cubicBezTo>
                    <a:pt x="1535907" y="567684"/>
                    <a:pt x="1541387" y="571070"/>
                    <a:pt x="1546715" y="567684"/>
                  </a:cubicBezTo>
                  <a:cubicBezTo>
                    <a:pt x="1552045" y="564299"/>
                    <a:pt x="1547412" y="555782"/>
                    <a:pt x="1547462" y="550254"/>
                  </a:cubicBezTo>
                  <a:cubicBezTo>
                    <a:pt x="1547771" y="543945"/>
                    <a:pt x="1546540" y="537655"/>
                    <a:pt x="1543877" y="531928"/>
                  </a:cubicBezTo>
                  <a:lnTo>
                    <a:pt x="1538896" y="524408"/>
                  </a:lnTo>
                  <a:lnTo>
                    <a:pt x="1523953" y="501751"/>
                  </a:lnTo>
                  <a:close/>
                  <a:moveTo>
                    <a:pt x="1398340" y="550055"/>
                  </a:moveTo>
                  <a:cubicBezTo>
                    <a:pt x="1395490" y="554134"/>
                    <a:pt x="1394853" y="559357"/>
                    <a:pt x="1396645" y="563999"/>
                  </a:cubicBezTo>
                  <a:cubicBezTo>
                    <a:pt x="1406159" y="578640"/>
                    <a:pt x="1429916" y="572714"/>
                    <a:pt x="1445357" y="561359"/>
                  </a:cubicBezTo>
                  <a:lnTo>
                    <a:pt x="1456813" y="552596"/>
                  </a:lnTo>
                  <a:lnTo>
                    <a:pt x="1460846" y="558821"/>
                  </a:lnTo>
                  <a:cubicBezTo>
                    <a:pt x="1464682" y="564646"/>
                    <a:pt x="1473947" y="570722"/>
                    <a:pt x="1478478" y="567785"/>
                  </a:cubicBezTo>
                  <a:lnTo>
                    <a:pt x="1479225" y="567287"/>
                  </a:lnTo>
                  <a:lnTo>
                    <a:pt x="1480720" y="566291"/>
                  </a:lnTo>
                  <a:cubicBezTo>
                    <a:pt x="1484257" y="560015"/>
                    <a:pt x="1480720" y="549706"/>
                    <a:pt x="1475739" y="541788"/>
                  </a:cubicBezTo>
                  <a:lnTo>
                    <a:pt x="1473299" y="538005"/>
                  </a:lnTo>
                  <a:lnTo>
                    <a:pt x="1480669" y="526450"/>
                  </a:lnTo>
                  <a:cubicBezTo>
                    <a:pt x="1487743" y="530384"/>
                    <a:pt x="1498701" y="540842"/>
                    <a:pt x="1507018" y="535414"/>
                  </a:cubicBezTo>
                  <a:cubicBezTo>
                    <a:pt x="1512945" y="531581"/>
                    <a:pt x="1510107" y="520474"/>
                    <a:pt x="1505773" y="513703"/>
                  </a:cubicBezTo>
                  <a:lnTo>
                    <a:pt x="1500045" y="504639"/>
                  </a:lnTo>
                  <a:cubicBezTo>
                    <a:pt x="1497157" y="500157"/>
                    <a:pt x="1487444" y="492438"/>
                    <a:pt x="1483210" y="495177"/>
                  </a:cubicBezTo>
                  <a:cubicBezTo>
                    <a:pt x="1479215" y="498394"/>
                    <a:pt x="1477578" y="503717"/>
                    <a:pt x="1479077" y="508623"/>
                  </a:cubicBezTo>
                  <a:cubicBezTo>
                    <a:pt x="1482065" y="513253"/>
                    <a:pt x="1487295" y="515346"/>
                    <a:pt x="1489884" y="518583"/>
                  </a:cubicBezTo>
                  <a:cubicBezTo>
                    <a:pt x="1485323" y="520749"/>
                    <a:pt x="1479918" y="520111"/>
                    <a:pt x="1475988" y="516940"/>
                  </a:cubicBezTo>
                  <a:lnTo>
                    <a:pt x="1474445" y="517886"/>
                  </a:lnTo>
                  <a:lnTo>
                    <a:pt x="1471407" y="519878"/>
                  </a:lnTo>
                  <a:lnTo>
                    <a:pt x="1469912" y="520824"/>
                  </a:lnTo>
                  <a:cubicBezTo>
                    <a:pt x="1469240" y="522657"/>
                    <a:pt x="1468000" y="524225"/>
                    <a:pt x="1466375" y="525306"/>
                  </a:cubicBezTo>
                  <a:cubicBezTo>
                    <a:pt x="1465329" y="525952"/>
                    <a:pt x="1464184" y="525306"/>
                    <a:pt x="1463387" y="524011"/>
                  </a:cubicBezTo>
                  <a:lnTo>
                    <a:pt x="1459950" y="518731"/>
                  </a:lnTo>
                  <a:lnTo>
                    <a:pt x="1442369" y="499110"/>
                  </a:lnTo>
                  <a:cubicBezTo>
                    <a:pt x="1438982" y="500008"/>
                    <a:pt x="1440426" y="498116"/>
                    <a:pt x="1437986" y="499759"/>
                  </a:cubicBezTo>
                  <a:cubicBezTo>
                    <a:pt x="1435544" y="501402"/>
                    <a:pt x="1436540" y="511213"/>
                    <a:pt x="1437536" y="514699"/>
                  </a:cubicBezTo>
                  <a:cubicBezTo>
                    <a:pt x="1439545" y="520555"/>
                    <a:pt x="1442234" y="526157"/>
                    <a:pt x="1445556" y="531380"/>
                  </a:cubicBezTo>
                  <a:cubicBezTo>
                    <a:pt x="1446578" y="533248"/>
                    <a:pt x="1447474" y="535176"/>
                    <a:pt x="1448245" y="537158"/>
                  </a:cubicBezTo>
                  <a:lnTo>
                    <a:pt x="1440276" y="543682"/>
                  </a:lnTo>
                  <a:lnTo>
                    <a:pt x="1437886" y="544977"/>
                  </a:lnTo>
                  <a:cubicBezTo>
                    <a:pt x="1432407" y="548561"/>
                    <a:pt x="1419906" y="549258"/>
                    <a:pt x="1414875" y="549208"/>
                  </a:cubicBezTo>
                  <a:lnTo>
                    <a:pt x="1413381" y="544877"/>
                  </a:lnTo>
                  <a:cubicBezTo>
                    <a:pt x="1414532" y="542451"/>
                    <a:pt x="1414532" y="539633"/>
                    <a:pt x="1413381" y="537208"/>
                  </a:cubicBezTo>
                  <a:cubicBezTo>
                    <a:pt x="1412734" y="536162"/>
                    <a:pt x="1411388" y="536360"/>
                    <a:pt x="1410193" y="537208"/>
                  </a:cubicBezTo>
                  <a:lnTo>
                    <a:pt x="1409446" y="537655"/>
                  </a:lnTo>
                  <a:cubicBezTo>
                    <a:pt x="1405273" y="541431"/>
                    <a:pt x="1401531" y="545654"/>
                    <a:pt x="1398289" y="550254"/>
                  </a:cubicBezTo>
                  <a:close/>
                  <a:moveTo>
                    <a:pt x="1525845" y="1115069"/>
                  </a:moveTo>
                  <a:lnTo>
                    <a:pt x="1539892" y="1078567"/>
                  </a:lnTo>
                  <a:lnTo>
                    <a:pt x="1542730" y="1079663"/>
                  </a:lnTo>
                  <a:lnTo>
                    <a:pt x="1541983" y="1081655"/>
                  </a:lnTo>
                  <a:cubicBezTo>
                    <a:pt x="1541397" y="1083775"/>
                    <a:pt x="1541226" y="1085992"/>
                    <a:pt x="1541485" y="1088179"/>
                  </a:cubicBezTo>
                  <a:cubicBezTo>
                    <a:pt x="1541730" y="1091286"/>
                    <a:pt x="1542537" y="1094324"/>
                    <a:pt x="1543877" y="1097141"/>
                  </a:cubicBezTo>
                  <a:cubicBezTo>
                    <a:pt x="1546108" y="1101370"/>
                    <a:pt x="1548743" y="1105374"/>
                    <a:pt x="1551746" y="1109093"/>
                  </a:cubicBezTo>
                  <a:lnTo>
                    <a:pt x="1581630" y="1149630"/>
                  </a:lnTo>
                  <a:lnTo>
                    <a:pt x="1607928" y="1159590"/>
                  </a:lnTo>
                  <a:cubicBezTo>
                    <a:pt x="1611868" y="1161681"/>
                    <a:pt x="1616341" y="1162548"/>
                    <a:pt x="1620780" y="1162080"/>
                  </a:cubicBezTo>
                  <a:cubicBezTo>
                    <a:pt x="1624096" y="1160510"/>
                    <a:pt x="1626582" y="1157588"/>
                    <a:pt x="1627603" y="1154062"/>
                  </a:cubicBezTo>
                  <a:lnTo>
                    <a:pt x="1628898" y="1150677"/>
                  </a:lnTo>
                  <a:lnTo>
                    <a:pt x="1631736" y="1151771"/>
                  </a:lnTo>
                  <a:lnTo>
                    <a:pt x="1614702" y="1196242"/>
                  </a:lnTo>
                  <a:lnTo>
                    <a:pt x="1611814" y="1195145"/>
                  </a:lnTo>
                  <a:lnTo>
                    <a:pt x="1613258" y="1191410"/>
                  </a:lnTo>
                  <a:cubicBezTo>
                    <a:pt x="1615006" y="1187924"/>
                    <a:pt x="1614837" y="1183788"/>
                    <a:pt x="1612810" y="1180454"/>
                  </a:cubicBezTo>
                  <a:cubicBezTo>
                    <a:pt x="1609826" y="1177627"/>
                    <a:pt x="1606205" y="1175561"/>
                    <a:pt x="1602250" y="1174430"/>
                  </a:cubicBezTo>
                  <a:lnTo>
                    <a:pt x="1577348" y="1164918"/>
                  </a:lnTo>
                  <a:lnTo>
                    <a:pt x="1522559" y="1176820"/>
                  </a:lnTo>
                  <a:cubicBezTo>
                    <a:pt x="1518394" y="1177611"/>
                    <a:pt x="1514281" y="1178677"/>
                    <a:pt x="1510256" y="1180006"/>
                  </a:cubicBezTo>
                  <a:cubicBezTo>
                    <a:pt x="1507442" y="1181500"/>
                    <a:pt x="1504887" y="1183432"/>
                    <a:pt x="1502686" y="1185734"/>
                  </a:cubicBezTo>
                  <a:cubicBezTo>
                    <a:pt x="1501579" y="1186938"/>
                    <a:pt x="1500748" y="1188364"/>
                    <a:pt x="1500246" y="1189916"/>
                  </a:cubicBezTo>
                  <a:lnTo>
                    <a:pt x="1497356" y="1188872"/>
                  </a:lnTo>
                  <a:lnTo>
                    <a:pt x="1514540" y="1144052"/>
                  </a:lnTo>
                  <a:lnTo>
                    <a:pt x="1517428" y="1145148"/>
                  </a:lnTo>
                  <a:lnTo>
                    <a:pt x="1516532" y="1147488"/>
                  </a:lnTo>
                  <a:cubicBezTo>
                    <a:pt x="1515600" y="1149789"/>
                    <a:pt x="1515291" y="1152299"/>
                    <a:pt x="1515636" y="1154759"/>
                  </a:cubicBezTo>
                  <a:cubicBezTo>
                    <a:pt x="1515885" y="1157034"/>
                    <a:pt x="1517414" y="1158972"/>
                    <a:pt x="1519571" y="1159739"/>
                  </a:cubicBezTo>
                  <a:cubicBezTo>
                    <a:pt x="1523539" y="1160341"/>
                    <a:pt x="1527595" y="1160038"/>
                    <a:pt x="1531425" y="1158843"/>
                  </a:cubicBezTo>
                  <a:lnTo>
                    <a:pt x="1573562" y="1149978"/>
                  </a:lnTo>
                  <a:lnTo>
                    <a:pt x="1549155" y="1117011"/>
                  </a:lnTo>
                  <a:cubicBezTo>
                    <a:pt x="1546940" y="1113377"/>
                    <a:pt x="1543837" y="1110358"/>
                    <a:pt x="1540141" y="1108248"/>
                  </a:cubicBezTo>
                  <a:cubicBezTo>
                    <a:pt x="1538786" y="1107690"/>
                    <a:pt x="1537287" y="1107569"/>
                    <a:pt x="1535857" y="1107898"/>
                  </a:cubicBezTo>
                  <a:cubicBezTo>
                    <a:pt x="1534373" y="1108238"/>
                    <a:pt x="1533013" y="1108979"/>
                    <a:pt x="1531923" y="1110039"/>
                  </a:cubicBezTo>
                  <a:cubicBezTo>
                    <a:pt x="1530453" y="1111792"/>
                    <a:pt x="1529322" y="1113800"/>
                    <a:pt x="1528585" y="1115967"/>
                  </a:cubicBezTo>
                  <a:lnTo>
                    <a:pt x="1525697" y="1114871"/>
                  </a:lnTo>
                  <a:close/>
                  <a:moveTo>
                    <a:pt x="1487345" y="1206599"/>
                  </a:moveTo>
                  <a:lnTo>
                    <a:pt x="1438832" y="1284236"/>
                  </a:lnTo>
                  <a:lnTo>
                    <a:pt x="1460398" y="1299176"/>
                  </a:lnTo>
                  <a:lnTo>
                    <a:pt x="1462091" y="1296487"/>
                  </a:lnTo>
                  <a:cubicBezTo>
                    <a:pt x="1458541" y="1294115"/>
                    <a:pt x="1455673" y="1290854"/>
                    <a:pt x="1453775" y="1287025"/>
                  </a:cubicBezTo>
                  <a:cubicBezTo>
                    <a:pt x="1452360" y="1284085"/>
                    <a:pt x="1451921" y="1280770"/>
                    <a:pt x="1452529" y="1277563"/>
                  </a:cubicBezTo>
                  <a:cubicBezTo>
                    <a:pt x="1453664" y="1274007"/>
                    <a:pt x="1455349" y="1270645"/>
                    <a:pt x="1457510" y="1267603"/>
                  </a:cubicBezTo>
                  <a:lnTo>
                    <a:pt x="1464682" y="1256149"/>
                  </a:lnTo>
                  <a:lnTo>
                    <a:pt x="1537352" y="1301565"/>
                  </a:lnTo>
                  <a:cubicBezTo>
                    <a:pt x="1541037" y="1303409"/>
                    <a:pt x="1544220" y="1306128"/>
                    <a:pt x="1546617" y="1309483"/>
                  </a:cubicBezTo>
                  <a:cubicBezTo>
                    <a:pt x="1548030" y="1313218"/>
                    <a:pt x="1547364" y="1317421"/>
                    <a:pt x="1544873" y="1320538"/>
                  </a:cubicBezTo>
                  <a:lnTo>
                    <a:pt x="1542730" y="1323925"/>
                  </a:lnTo>
                  <a:lnTo>
                    <a:pt x="1545321" y="1325518"/>
                  </a:lnTo>
                  <a:lnTo>
                    <a:pt x="1570573" y="1285181"/>
                  </a:lnTo>
                  <a:lnTo>
                    <a:pt x="1567982" y="1283587"/>
                  </a:lnTo>
                  <a:lnTo>
                    <a:pt x="1565891" y="1286874"/>
                  </a:lnTo>
                  <a:cubicBezTo>
                    <a:pt x="1564252" y="1290067"/>
                    <a:pt x="1561308" y="1292392"/>
                    <a:pt x="1557822" y="1293248"/>
                  </a:cubicBezTo>
                  <a:cubicBezTo>
                    <a:pt x="1553389" y="1292796"/>
                    <a:pt x="1549185" y="1291067"/>
                    <a:pt x="1545719" y="1288270"/>
                  </a:cubicBezTo>
                  <a:lnTo>
                    <a:pt x="1473049" y="1242853"/>
                  </a:lnTo>
                  <a:lnTo>
                    <a:pt x="1481419" y="1229457"/>
                  </a:lnTo>
                  <a:cubicBezTo>
                    <a:pt x="1483335" y="1226090"/>
                    <a:pt x="1486034" y="1223236"/>
                    <a:pt x="1489288" y="1221140"/>
                  </a:cubicBezTo>
                  <a:cubicBezTo>
                    <a:pt x="1492196" y="1219511"/>
                    <a:pt x="1495528" y="1218801"/>
                    <a:pt x="1498850" y="1219100"/>
                  </a:cubicBezTo>
                  <a:cubicBezTo>
                    <a:pt x="1502322" y="1219616"/>
                    <a:pt x="1505685" y="1220692"/>
                    <a:pt x="1508812" y="1222287"/>
                  </a:cubicBezTo>
                  <a:lnTo>
                    <a:pt x="1510455" y="1219598"/>
                  </a:lnTo>
                  <a:lnTo>
                    <a:pt x="1487544" y="1206700"/>
                  </a:lnTo>
                  <a:close/>
                  <a:moveTo>
                    <a:pt x="1504678" y="1375318"/>
                  </a:moveTo>
                  <a:lnTo>
                    <a:pt x="1501989" y="1378354"/>
                  </a:lnTo>
                  <a:cubicBezTo>
                    <a:pt x="1500270" y="1380356"/>
                    <a:pt x="1498052" y="1381870"/>
                    <a:pt x="1495562" y="1382738"/>
                  </a:cubicBezTo>
                  <a:cubicBezTo>
                    <a:pt x="1493983" y="1383394"/>
                    <a:pt x="1492230" y="1383499"/>
                    <a:pt x="1490583" y="1383035"/>
                  </a:cubicBezTo>
                  <a:cubicBezTo>
                    <a:pt x="1487205" y="1381308"/>
                    <a:pt x="1484102" y="1379091"/>
                    <a:pt x="1481368" y="1376462"/>
                  </a:cubicBezTo>
                  <a:lnTo>
                    <a:pt x="1426580" y="1328905"/>
                  </a:lnTo>
                  <a:cubicBezTo>
                    <a:pt x="1422963" y="1326405"/>
                    <a:pt x="1420105" y="1322959"/>
                    <a:pt x="1418311" y="1318945"/>
                  </a:cubicBezTo>
                  <a:cubicBezTo>
                    <a:pt x="1417817" y="1315186"/>
                    <a:pt x="1419109" y="1311411"/>
                    <a:pt x="1421798" y="1308736"/>
                  </a:cubicBezTo>
                  <a:lnTo>
                    <a:pt x="1424487" y="1305698"/>
                  </a:lnTo>
                  <a:lnTo>
                    <a:pt x="1422146" y="1303706"/>
                  </a:lnTo>
                  <a:lnTo>
                    <a:pt x="1390619" y="1339960"/>
                  </a:lnTo>
                  <a:lnTo>
                    <a:pt x="1392959" y="1341952"/>
                  </a:lnTo>
                  <a:lnTo>
                    <a:pt x="1395550" y="1338964"/>
                  </a:lnTo>
                  <a:cubicBezTo>
                    <a:pt x="1397303" y="1336958"/>
                    <a:pt x="1399529" y="1335417"/>
                    <a:pt x="1402025" y="1334482"/>
                  </a:cubicBezTo>
                  <a:cubicBezTo>
                    <a:pt x="1403638" y="1333934"/>
                    <a:pt x="1405391" y="1333934"/>
                    <a:pt x="1407006" y="1334482"/>
                  </a:cubicBezTo>
                  <a:cubicBezTo>
                    <a:pt x="1410386" y="1336174"/>
                    <a:pt x="1413479" y="1338395"/>
                    <a:pt x="1416171" y="1341056"/>
                  </a:cubicBezTo>
                  <a:lnTo>
                    <a:pt x="1470959" y="1388563"/>
                  </a:lnTo>
                  <a:cubicBezTo>
                    <a:pt x="1474550" y="1391103"/>
                    <a:pt x="1477418" y="1394535"/>
                    <a:pt x="1479276" y="1398523"/>
                  </a:cubicBezTo>
                  <a:cubicBezTo>
                    <a:pt x="1479824" y="1402312"/>
                    <a:pt x="1478508" y="1406132"/>
                    <a:pt x="1475739" y="1408782"/>
                  </a:cubicBezTo>
                  <a:lnTo>
                    <a:pt x="1473150" y="1411768"/>
                  </a:lnTo>
                  <a:lnTo>
                    <a:pt x="1475391" y="1413760"/>
                  </a:lnTo>
                  <a:lnTo>
                    <a:pt x="1506968" y="1377509"/>
                  </a:lnTo>
                  <a:lnTo>
                    <a:pt x="1504678" y="1375517"/>
                  </a:lnTo>
                  <a:close/>
                  <a:moveTo>
                    <a:pt x="1361232" y="1367599"/>
                  </a:moveTo>
                  <a:lnTo>
                    <a:pt x="1358990" y="1369689"/>
                  </a:lnTo>
                  <a:cubicBezTo>
                    <a:pt x="1360057" y="1371372"/>
                    <a:pt x="1360609" y="1373326"/>
                    <a:pt x="1360585" y="1375318"/>
                  </a:cubicBezTo>
                  <a:cubicBezTo>
                    <a:pt x="1360434" y="1376601"/>
                    <a:pt x="1359792" y="1377782"/>
                    <a:pt x="1358792" y="1378603"/>
                  </a:cubicBezTo>
                  <a:cubicBezTo>
                    <a:pt x="1356938" y="1379959"/>
                    <a:pt x="1354841" y="1380938"/>
                    <a:pt x="1352616" y="1381493"/>
                  </a:cubicBezTo>
                  <a:cubicBezTo>
                    <a:pt x="1346339" y="1383394"/>
                    <a:pt x="1340533" y="1386601"/>
                    <a:pt x="1335582" y="1390905"/>
                  </a:cubicBezTo>
                  <a:cubicBezTo>
                    <a:pt x="1328912" y="1396497"/>
                    <a:pt x="1324722" y="1404499"/>
                    <a:pt x="1323927" y="1413164"/>
                  </a:cubicBezTo>
                  <a:cubicBezTo>
                    <a:pt x="1322999" y="1421048"/>
                    <a:pt x="1325564" y="1428946"/>
                    <a:pt x="1330949" y="1434777"/>
                  </a:cubicBezTo>
                  <a:cubicBezTo>
                    <a:pt x="1333893" y="1438102"/>
                    <a:pt x="1337629" y="1440639"/>
                    <a:pt x="1341808" y="1442147"/>
                  </a:cubicBezTo>
                  <a:cubicBezTo>
                    <a:pt x="1346295" y="1443651"/>
                    <a:pt x="1351037" y="1444229"/>
                    <a:pt x="1355753" y="1443839"/>
                  </a:cubicBezTo>
                  <a:cubicBezTo>
                    <a:pt x="1363777" y="1443022"/>
                    <a:pt x="1371732" y="1441645"/>
                    <a:pt x="1379561" y="1439707"/>
                  </a:cubicBezTo>
                  <a:cubicBezTo>
                    <a:pt x="1386130" y="1438048"/>
                    <a:pt x="1392780" y="1436733"/>
                    <a:pt x="1399484" y="1435773"/>
                  </a:cubicBezTo>
                  <a:cubicBezTo>
                    <a:pt x="1403041" y="1435373"/>
                    <a:pt x="1406636" y="1435733"/>
                    <a:pt x="1410043" y="1436817"/>
                  </a:cubicBezTo>
                  <a:cubicBezTo>
                    <a:pt x="1412808" y="1437795"/>
                    <a:pt x="1415303" y="1439418"/>
                    <a:pt x="1417315" y="1441548"/>
                  </a:cubicBezTo>
                  <a:cubicBezTo>
                    <a:pt x="1420623" y="1445253"/>
                    <a:pt x="1422132" y="1450223"/>
                    <a:pt x="1421449" y="1455145"/>
                  </a:cubicBezTo>
                  <a:cubicBezTo>
                    <a:pt x="1420613" y="1461014"/>
                    <a:pt x="1417588" y="1466348"/>
                    <a:pt x="1412981" y="1470083"/>
                  </a:cubicBezTo>
                  <a:cubicBezTo>
                    <a:pt x="1408749" y="1473958"/>
                    <a:pt x="1403608" y="1476718"/>
                    <a:pt x="1398040" y="1478101"/>
                  </a:cubicBezTo>
                  <a:cubicBezTo>
                    <a:pt x="1393154" y="1479471"/>
                    <a:pt x="1387984" y="1479471"/>
                    <a:pt x="1383098" y="1478101"/>
                  </a:cubicBezTo>
                  <a:cubicBezTo>
                    <a:pt x="1377100" y="1475894"/>
                    <a:pt x="1371543" y="1472657"/>
                    <a:pt x="1366661" y="1468539"/>
                  </a:cubicBezTo>
                  <a:lnTo>
                    <a:pt x="1364419" y="1470631"/>
                  </a:lnTo>
                  <a:lnTo>
                    <a:pt x="1390169" y="1499166"/>
                  </a:lnTo>
                  <a:lnTo>
                    <a:pt x="1392411" y="1497124"/>
                  </a:lnTo>
                  <a:cubicBezTo>
                    <a:pt x="1391272" y="1495690"/>
                    <a:pt x="1390543" y="1493967"/>
                    <a:pt x="1390320" y="1492144"/>
                  </a:cubicBezTo>
                  <a:cubicBezTo>
                    <a:pt x="1390414" y="1490929"/>
                    <a:pt x="1390987" y="1489798"/>
                    <a:pt x="1391913" y="1489007"/>
                  </a:cubicBezTo>
                  <a:cubicBezTo>
                    <a:pt x="1394837" y="1487001"/>
                    <a:pt x="1397980" y="1485326"/>
                    <a:pt x="1401278" y="1484027"/>
                  </a:cubicBezTo>
                  <a:cubicBezTo>
                    <a:pt x="1404704" y="1482593"/>
                    <a:pt x="1408030" y="1480931"/>
                    <a:pt x="1411240" y="1479047"/>
                  </a:cubicBezTo>
                  <a:cubicBezTo>
                    <a:pt x="1413853" y="1477408"/>
                    <a:pt x="1416325" y="1475541"/>
                    <a:pt x="1418611" y="1473471"/>
                  </a:cubicBezTo>
                  <a:cubicBezTo>
                    <a:pt x="1425823" y="1467505"/>
                    <a:pt x="1430390" y="1458928"/>
                    <a:pt x="1431312" y="1449617"/>
                  </a:cubicBezTo>
                  <a:cubicBezTo>
                    <a:pt x="1432312" y="1441265"/>
                    <a:pt x="1429643" y="1432889"/>
                    <a:pt x="1423989" y="1426658"/>
                  </a:cubicBezTo>
                  <a:cubicBezTo>
                    <a:pt x="1421007" y="1423353"/>
                    <a:pt x="1417285" y="1420799"/>
                    <a:pt x="1413132" y="1419190"/>
                  </a:cubicBezTo>
                  <a:cubicBezTo>
                    <a:pt x="1408749" y="1417532"/>
                    <a:pt x="1404056" y="1416869"/>
                    <a:pt x="1399384" y="1417246"/>
                  </a:cubicBezTo>
                  <a:cubicBezTo>
                    <a:pt x="1391071" y="1418194"/>
                    <a:pt x="1382849" y="1419773"/>
                    <a:pt x="1374781" y="1421977"/>
                  </a:cubicBezTo>
                  <a:cubicBezTo>
                    <a:pt x="1365337" y="1424907"/>
                    <a:pt x="1355474" y="1426271"/>
                    <a:pt x="1345592" y="1426012"/>
                  </a:cubicBezTo>
                  <a:cubicBezTo>
                    <a:pt x="1342166" y="1425614"/>
                    <a:pt x="1338998" y="1423986"/>
                    <a:pt x="1336677" y="1421431"/>
                  </a:cubicBezTo>
                  <a:cubicBezTo>
                    <a:pt x="1333624" y="1417973"/>
                    <a:pt x="1332240" y="1413349"/>
                    <a:pt x="1332891" y="1408782"/>
                  </a:cubicBezTo>
                  <a:cubicBezTo>
                    <a:pt x="1333379" y="1403568"/>
                    <a:pt x="1335905" y="1398752"/>
                    <a:pt x="1339914" y="1395387"/>
                  </a:cubicBezTo>
                  <a:cubicBezTo>
                    <a:pt x="1343774" y="1391975"/>
                    <a:pt x="1348436" y="1389593"/>
                    <a:pt x="1353463" y="1388465"/>
                  </a:cubicBezTo>
                  <a:cubicBezTo>
                    <a:pt x="1358462" y="1387160"/>
                    <a:pt x="1363738" y="1387318"/>
                    <a:pt x="1368653" y="1388913"/>
                  </a:cubicBezTo>
                  <a:cubicBezTo>
                    <a:pt x="1374532" y="1391063"/>
                    <a:pt x="1379930" y="1394344"/>
                    <a:pt x="1384542" y="1398573"/>
                  </a:cubicBezTo>
                  <a:lnTo>
                    <a:pt x="1386783" y="1396531"/>
                  </a:lnTo>
                  <a:lnTo>
                    <a:pt x="1360834" y="1367647"/>
                  </a:lnTo>
                  <a:close/>
                  <a:moveTo>
                    <a:pt x="1255042" y="1518837"/>
                  </a:moveTo>
                  <a:lnTo>
                    <a:pt x="1229641" y="1479744"/>
                  </a:lnTo>
                  <a:cubicBezTo>
                    <a:pt x="1232698" y="1476641"/>
                    <a:pt x="1236032" y="1473824"/>
                    <a:pt x="1239603" y="1471328"/>
                  </a:cubicBezTo>
                  <a:cubicBezTo>
                    <a:pt x="1244857" y="1467559"/>
                    <a:pt x="1251431" y="1466115"/>
                    <a:pt x="1257781" y="1467344"/>
                  </a:cubicBezTo>
                  <a:cubicBezTo>
                    <a:pt x="1264044" y="1468699"/>
                    <a:pt x="1269452" y="1472599"/>
                    <a:pt x="1272724" y="1478101"/>
                  </a:cubicBezTo>
                  <a:cubicBezTo>
                    <a:pt x="1276570" y="1483754"/>
                    <a:pt x="1277600" y="1490864"/>
                    <a:pt x="1275514" y="1497373"/>
                  </a:cubicBezTo>
                  <a:cubicBezTo>
                    <a:pt x="1272431" y="1505455"/>
                    <a:pt x="1266592" y="1512192"/>
                    <a:pt x="1259026" y="1516395"/>
                  </a:cubicBezTo>
                  <a:lnTo>
                    <a:pt x="1257384" y="1517343"/>
                  </a:lnTo>
                  <a:lnTo>
                    <a:pt x="1255092" y="1518837"/>
                  </a:lnTo>
                  <a:close/>
                  <a:moveTo>
                    <a:pt x="1353262" y="1523817"/>
                  </a:moveTo>
                  <a:lnTo>
                    <a:pt x="1351569" y="1521277"/>
                  </a:lnTo>
                  <a:cubicBezTo>
                    <a:pt x="1346958" y="1523761"/>
                    <a:pt x="1341856" y="1525205"/>
                    <a:pt x="1336626" y="1525510"/>
                  </a:cubicBezTo>
                  <a:cubicBezTo>
                    <a:pt x="1329894" y="1525016"/>
                    <a:pt x="1323299" y="1523327"/>
                    <a:pt x="1317153" y="1520530"/>
                  </a:cubicBezTo>
                  <a:lnTo>
                    <a:pt x="1280246" y="1506138"/>
                  </a:lnTo>
                  <a:cubicBezTo>
                    <a:pt x="1286156" y="1500734"/>
                    <a:pt x="1290218" y="1493608"/>
                    <a:pt x="1291850" y="1485770"/>
                  </a:cubicBezTo>
                  <a:cubicBezTo>
                    <a:pt x="1292927" y="1479232"/>
                    <a:pt x="1291447" y="1472529"/>
                    <a:pt x="1287717" y="1467047"/>
                  </a:cubicBezTo>
                  <a:cubicBezTo>
                    <a:pt x="1284518" y="1461872"/>
                    <a:pt x="1279543" y="1458047"/>
                    <a:pt x="1273720" y="1456290"/>
                  </a:cubicBezTo>
                  <a:cubicBezTo>
                    <a:pt x="1268086" y="1454587"/>
                    <a:pt x="1262069" y="1454587"/>
                    <a:pt x="1256438" y="1456290"/>
                  </a:cubicBezTo>
                  <a:cubicBezTo>
                    <a:pt x="1248064" y="1459207"/>
                    <a:pt x="1240149" y="1463296"/>
                    <a:pt x="1232929" y="1468440"/>
                  </a:cubicBezTo>
                  <a:lnTo>
                    <a:pt x="1198611" y="1490700"/>
                  </a:lnTo>
                  <a:lnTo>
                    <a:pt x="1200304" y="1493240"/>
                  </a:lnTo>
                  <a:lnTo>
                    <a:pt x="1203841" y="1490999"/>
                  </a:lnTo>
                  <a:cubicBezTo>
                    <a:pt x="1206679" y="1488848"/>
                    <a:pt x="1210320" y="1488051"/>
                    <a:pt x="1213803" y="1488808"/>
                  </a:cubicBezTo>
                  <a:cubicBezTo>
                    <a:pt x="1215944" y="1489405"/>
                    <a:pt x="1219033" y="1492642"/>
                    <a:pt x="1222867" y="1498768"/>
                  </a:cubicBezTo>
                  <a:lnTo>
                    <a:pt x="1262314" y="1559571"/>
                  </a:lnTo>
                  <a:cubicBezTo>
                    <a:pt x="1264845" y="1562838"/>
                    <a:pt x="1266552" y="1566663"/>
                    <a:pt x="1267295" y="1570726"/>
                  </a:cubicBezTo>
                  <a:cubicBezTo>
                    <a:pt x="1267127" y="1574720"/>
                    <a:pt x="1264825" y="1578316"/>
                    <a:pt x="1261268" y="1580138"/>
                  </a:cubicBezTo>
                  <a:lnTo>
                    <a:pt x="1257733" y="1582429"/>
                  </a:lnTo>
                  <a:lnTo>
                    <a:pt x="1259426" y="1584969"/>
                  </a:lnTo>
                  <a:lnTo>
                    <a:pt x="1299719" y="1558824"/>
                  </a:lnTo>
                  <a:lnTo>
                    <a:pt x="1298076" y="1556286"/>
                  </a:lnTo>
                  <a:lnTo>
                    <a:pt x="1294391" y="1558675"/>
                  </a:lnTo>
                  <a:cubicBezTo>
                    <a:pt x="1291541" y="1560806"/>
                    <a:pt x="1287886" y="1561553"/>
                    <a:pt x="1284429" y="1560717"/>
                  </a:cubicBezTo>
                  <a:cubicBezTo>
                    <a:pt x="1282238" y="1560119"/>
                    <a:pt x="1279149" y="1556882"/>
                    <a:pt x="1275315" y="1550757"/>
                  </a:cubicBezTo>
                  <a:lnTo>
                    <a:pt x="1257582" y="1523468"/>
                  </a:lnTo>
                  <a:cubicBezTo>
                    <a:pt x="1258380" y="1523020"/>
                    <a:pt x="1259127" y="1522572"/>
                    <a:pt x="1259774" y="1522122"/>
                  </a:cubicBezTo>
                  <a:cubicBezTo>
                    <a:pt x="1260457" y="1521739"/>
                    <a:pt x="1261123" y="1521327"/>
                    <a:pt x="1261766" y="1520877"/>
                  </a:cubicBezTo>
                  <a:cubicBezTo>
                    <a:pt x="1263260" y="1519931"/>
                    <a:pt x="1265104" y="1518636"/>
                    <a:pt x="1267444" y="1517044"/>
                  </a:cubicBezTo>
                  <a:lnTo>
                    <a:pt x="1327811" y="1540349"/>
                  </a:lnTo>
                  <a:lnTo>
                    <a:pt x="1352716" y="1524016"/>
                  </a:lnTo>
                  <a:close/>
                  <a:moveTo>
                    <a:pt x="1123252" y="1527102"/>
                  </a:moveTo>
                  <a:lnTo>
                    <a:pt x="1139888" y="1568187"/>
                  </a:lnTo>
                  <a:lnTo>
                    <a:pt x="1162750" y="1558974"/>
                  </a:lnTo>
                  <a:cubicBezTo>
                    <a:pt x="1167082" y="1557753"/>
                    <a:pt x="1170888" y="1555129"/>
                    <a:pt x="1173557" y="1551504"/>
                  </a:cubicBezTo>
                  <a:cubicBezTo>
                    <a:pt x="1175241" y="1546864"/>
                    <a:pt x="1175022" y="1541749"/>
                    <a:pt x="1172959" y="1537261"/>
                  </a:cubicBezTo>
                  <a:lnTo>
                    <a:pt x="1175799" y="1536117"/>
                  </a:lnTo>
                  <a:lnTo>
                    <a:pt x="1190392" y="1572320"/>
                  </a:lnTo>
                  <a:lnTo>
                    <a:pt x="1187602" y="1573465"/>
                  </a:lnTo>
                  <a:cubicBezTo>
                    <a:pt x="1185970" y="1570258"/>
                    <a:pt x="1183927" y="1567280"/>
                    <a:pt x="1181527" y="1564601"/>
                  </a:cubicBezTo>
                  <a:cubicBezTo>
                    <a:pt x="1179774" y="1563143"/>
                    <a:pt x="1177582" y="1562300"/>
                    <a:pt x="1175301" y="1562211"/>
                  </a:cubicBezTo>
                  <a:cubicBezTo>
                    <a:pt x="1171734" y="1562235"/>
                    <a:pt x="1168217" y="1563033"/>
                    <a:pt x="1164990" y="1564551"/>
                  </a:cubicBezTo>
                  <a:lnTo>
                    <a:pt x="1142129" y="1573814"/>
                  </a:lnTo>
                  <a:lnTo>
                    <a:pt x="1155976" y="1608076"/>
                  </a:lnTo>
                  <a:cubicBezTo>
                    <a:pt x="1156966" y="1610959"/>
                    <a:pt x="1158326" y="1613702"/>
                    <a:pt x="1160011" y="1616243"/>
                  </a:cubicBezTo>
                  <a:cubicBezTo>
                    <a:pt x="1160832" y="1617088"/>
                    <a:pt x="1161923" y="1617622"/>
                    <a:pt x="1163098" y="1617737"/>
                  </a:cubicBezTo>
                  <a:cubicBezTo>
                    <a:pt x="1165241" y="1617747"/>
                    <a:pt x="1167355" y="1617249"/>
                    <a:pt x="1169274" y="1616293"/>
                  </a:cubicBezTo>
                  <a:lnTo>
                    <a:pt x="1186906" y="1609122"/>
                  </a:lnTo>
                  <a:cubicBezTo>
                    <a:pt x="1191294" y="1607568"/>
                    <a:pt x="1195447" y="1605425"/>
                    <a:pt x="1199257" y="1602746"/>
                  </a:cubicBezTo>
                  <a:cubicBezTo>
                    <a:pt x="1201778" y="1600620"/>
                    <a:pt x="1203726" y="1597897"/>
                    <a:pt x="1204935" y="1594829"/>
                  </a:cubicBezTo>
                  <a:cubicBezTo>
                    <a:pt x="1207187" y="1588977"/>
                    <a:pt x="1208512" y="1582812"/>
                    <a:pt x="1208872" y="1576553"/>
                  </a:cubicBezTo>
                  <a:lnTo>
                    <a:pt x="1211959" y="1575308"/>
                  </a:lnTo>
                  <a:lnTo>
                    <a:pt x="1213553" y="1605186"/>
                  </a:lnTo>
                  <a:lnTo>
                    <a:pt x="1133413" y="1637556"/>
                  </a:lnTo>
                  <a:lnTo>
                    <a:pt x="1132266" y="1634767"/>
                  </a:lnTo>
                  <a:lnTo>
                    <a:pt x="1135953" y="1633273"/>
                  </a:lnTo>
                  <a:cubicBezTo>
                    <a:pt x="1138388" y="1632287"/>
                    <a:pt x="1140535" y="1630695"/>
                    <a:pt x="1142178" y="1628643"/>
                  </a:cubicBezTo>
                  <a:cubicBezTo>
                    <a:pt x="1143439" y="1627297"/>
                    <a:pt x="1144122" y="1625504"/>
                    <a:pt x="1144072" y="1623663"/>
                  </a:cubicBezTo>
                  <a:cubicBezTo>
                    <a:pt x="1143489" y="1620062"/>
                    <a:pt x="1142419" y="1616562"/>
                    <a:pt x="1140884" y="1613255"/>
                  </a:cubicBezTo>
                  <a:lnTo>
                    <a:pt x="1113539" y="1545677"/>
                  </a:lnTo>
                  <a:cubicBezTo>
                    <a:pt x="1112328" y="1541271"/>
                    <a:pt x="1109918" y="1537287"/>
                    <a:pt x="1106566" y="1534175"/>
                  </a:cubicBezTo>
                  <a:cubicBezTo>
                    <a:pt x="1103134" y="1532940"/>
                    <a:pt x="1099344" y="1533193"/>
                    <a:pt x="1096106" y="1534872"/>
                  </a:cubicBezTo>
                  <a:lnTo>
                    <a:pt x="1092421" y="1536365"/>
                  </a:lnTo>
                  <a:lnTo>
                    <a:pt x="1091276" y="1533478"/>
                  </a:lnTo>
                  <a:lnTo>
                    <a:pt x="1171417" y="1501108"/>
                  </a:lnTo>
                  <a:lnTo>
                    <a:pt x="1181776" y="1523417"/>
                  </a:lnTo>
                  <a:lnTo>
                    <a:pt x="1178787" y="1524612"/>
                  </a:lnTo>
                  <a:cubicBezTo>
                    <a:pt x="1176665" y="1520859"/>
                    <a:pt x="1173921" y="1517488"/>
                    <a:pt x="1170669" y="1514654"/>
                  </a:cubicBezTo>
                  <a:cubicBezTo>
                    <a:pt x="1168408" y="1513110"/>
                    <a:pt x="1165733" y="1512293"/>
                    <a:pt x="1162999" y="1512313"/>
                  </a:cubicBezTo>
                  <a:cubicBezTo>
                    <a:pt x="1159083" y="1512791"/>
                    <a:pt x="1155269" y="1513881"/>
                    <a:pt x="1151692" y="1515550"/>
                  </a:cubicBezTo>
                  <a:lnTo>
                    <a:pt x="1123152" y="1527054"/>
                  </a:lnTo>
                  <a:close/>
                  <a:moveTo>
                    <a:pt x="1074738" y="1537809"/>
                  </a:moveTo>
                  <a:lnTo>
                    <a:pt x="1075287" y="1540847"/>
                  </a:lnTo>
                  <a:cubicBezTo>
                    <a:pt x="1072119" y="1541858"/>
                    <a:pt x="1069269" y="1543675"/>
                    <a:pt x="1067020" y="1546127"/>
                  </a:cubicBezTo>
                  <a:cubicBezTo>
                    <a:pt x="1064264" y="1550245"/>
                    <a:pt x="1062403" y="1554890"/>
                    <a:pt x="1061541" y="1559772"/>
                  </a:cubicBezTo>
                  <a:lnTo>
                    <a:pt x="1039575" y="1660513"/>
                  </a:lnTo>
                  <a:lnTo>
                    <a:pt x="1036586" y="1661061"/>
                  </a:lnTo>
                  <a:lnTo>
                    <a:pt x="978412" y="1573117"/>
                  </a:lnTo>
                  <a:cubicBezTo>
                    <a:pt x="976648" y="1570208"/>
                    <a:pt x="974616" y="1567475"/>
                    <a:pt x="972334" y="1564950"/>
                  </a:cubicBezTo>
                  <a:cubicBezTo>
                    <a:pt x="970701" y="1563515"/>
                    <a:pt x="968759" y="1562480"/>
                    <a:pt x="966656" y="1561912"/>
                  </a:cubicBezTo>
                  <a:cubicBezTo>
                    <a:pt x="963913" y="1561276"/>
                    <a:pt x="961079" y="1561141"/>
                    <a:pt x="958289" y="1561515"/>
                  </a:cubicBezTo>
                  <a:lnTo>
                    <a:pt x="957791" y="1558426"/>
                  </a:lnTo>
                  <a:lnTo>
                    <a:pt x="1002917" y="1550458"/>
                  </a:lnTo>
                  <a:lnTo>
                    <a:pt x="1003415" y="1553547"/>
                  </a:lnTo>
                  <a:cubicBezTo>
                    <a:pt x="999938" y="1554149"/>
                    <a:pt x="996681" y="1555643"/>
                    <a:pt x="993951" y="1557878"/>
                  </a:cubicBezTo>
                  <a:cubicBezTo>
                    <a:pt x="992676" y="1559298"/>
                    <a:pt x="992139" y="1561235"/>
                    <a:pt x="992507" y="1563107"/>
                  </a:cubicBezTo>
                  <a:cubicBezTo>
                    <a:pt x="993772" y="1567430"/>
                    <a:pt x="995799" y="1571493"/>
                    <a:pt x="998484" y="1575109"/>
                  </a:cubicBezTo>
                  <a:lnTo>
                    <a:pt x="1038030" y="1634868"/>
                  </a:lnTo>
                  <a:lnTo>
                    <a:pt x="1052973" y="1566344"/>
                  </a:lnTo>
                  <a:cubicBezTo>
                    <a:pt x="1054248" y="1561862"/>
                    <a:pt x="1054771" y="1557201"/>
                    <a:pt x="1054517" y="1552551"/>
                  </a:cubicBezTo>
                  <a:cubicBezTo>
                    <a:pt x="1054130" y="1550777"/>
                    <a:pt x="1052983" y="1549267"/>
                    <a:pt x="1051380" y="1548416"/>
                  </a:cubicBezTo>
                  <a:cubicBezTo>
                    <a:pt x="1048739" y="1547123"/>
                    <a:pt x="1045791" y="1546568"/>
                    <a:pt x="1042863" y="1546824"/>
                  </a:cubicBezTo>
                  <a:lnTo>
                    <a:pt x="1041418" y="1546824"/>
                  </a:lnTo>
                  <a:lnTo>
                    <a:pt x="1040870" y="1543785"/>
                  </a:lnTo>
                  <a:lnTo>
                    <a:pt x="1074939" y="1537759"/>
                  </a:lnTo>
                  <a:close/>
                  <a:moveTo>
                    <a:pt x="937769" y="1665991"/>
                  </a:moveTo>
                  <a:lnTo>
                    <a:pt x="937769" y="1669029"/>
                  </a:lnTo>
                  <a:lnTo>
                    <a:pt x="889705" y="1670722"/>
                  </a:lnTo>
                  <a:lnTo>
                    <a:pt x="889705" y="1667684"/>
                  </a:lnTo>
                  <a:lnTo>
                    <a:pt x="893690" y="1667684"/>
                  </a:lnTo>
                  <a:cubicBezTo>
                    <a:pt x="897530" y="1667969"/>
                    <a:pt x="901266" y="1666324"/>
                    <a:pt x="903650" y="1663302"/>
                  </a:cubicBezTo>
                  <a:cubicBezTo>
                    <a:pt x="905319" y="1659258"/>
                    <a:pt x="905871" y="1654836"/>
                    <a:pt x="905244" y="1650504"/>
                  </a:cubicBezTo>
                  <a:lnTo>
                    <a:pt x="902704" y="1578097"/>
                  </a:lnTo>
                  <a:cubicBezTo>
                    <a:pt x="902774" y="1574312"/>
                    <a:pt x="902290" y="1570537"/>
                    <a:pt x="901260" y="1566892"/>
                  </a:cubicBezTo>
                  <a:cubicBezTo>
                    <a:pt x="900478" y="1565398"/>
                    <a:pt x="899237" y="1564193"/>
                    <a:pt x="897723" y="1563456"/>
                  </a:cubicBezTo>
                  <a:cubicBezTo>
                    <a:pt x="895353" y="1562246"/>
                    <a:pt x="892712" y="1561663"/>
                    <a:pt x="890053" y="1561764"/>
                  </a:cubicBezTo>
                  <a:lnTo>
                    <a:pt x="886068" y="1561764"/>
                  </a:lnTo>
                  <a:lnTo>
                    <a:pt x="886068" y="1558675"/>
                  </a:lnTo>
                  <a:lnTo>
                    <a:pt x="934132" y="1557033"/>
                  </a:lnTo>
                  <a:lnTo>
                    <a:pt x="934132" y="1560069"/>
                  </a:lnTo>
                  <a:lnTo>
                    <a:pt x="930049" y="1560069"/>
                  </a:lnTo>
                  <a:cubicBezTo>
                    <a:pt x="926213" y="1559840"/>
                    <a:pt x="922507" y="1561468"/>
                    <a:pt x="920087" y="1564452"/>
                  </a:cubicBezTo>
                  <a:cubicBezTo>
                    <a:pt x="918418" y="1568495"/>
                    <a:pt x="917865" y="1572916"/>
                    <a:pt x="918494" y="1577250"/>
                  </a:cubicBezTo>
                  <a:lnTo>
                    <a:pt x="920983" y="1649657"/>
                  </a:lnTo>
                  <a:cubicBezTo>
                    <a:pt x="920894" y="1653446"/>
                    <a:pt x="921396" y="1657225"/>
                    <a:pt x="922477" y="1660862"/>
                  </a:cubicBezTo>
                  <a:cubicBezTo>
                    <a:pt x="923250" y="1662380"/>
                    <a:pt x="924515" y="1663591"/>
                    <a:pt x="926064" y="1664298"/>
                  </a:cubicBezTo>
                  <a:cubicBezTo>
                    <a:pt x="928390" y="1665537"/>
                    <a:pt x="931001" y="1666135"/>
                    <a:pt x="933634" y="1666041"/>
                  </a:cubicBezTo>
                  <a:lnTo>
                    <a:pt x="937719" y="1666041"/>
                  </a:lnTo>
                  <a:close/>
                  <a:moveTo>
                    <a:pt x="744616" y="1542641"/>
                  </a:moveTo>
                  <a:lnTo>
                    <a:pt x="774499" y="1546874"/>
                  </a:lnTo>
                  <a:lnTo>
                    <a:pt x="830732" y="1639697"/>
                  </a:lnTo>
                  <a:lnTo>
                    <a:pt x="839697" y="1575657"/>
                  </a:lnTo>
                  <a:cubicBezTo>
                    <a:pt x="840858" y="1571358"/>
                    <a:pt x="840699" y="1566818"/>
                    <a:pt x="839249" y="1562609"/>
                  </a:cubicBezTo>
                  <a:cubicBezTo>
                    <a:pt x="837092" y="1559661"/>
                    <a:pt x="833730" y="1557834"/>
                    <a:pt x="830085" y="1557629"/>
                  </a:cubicBezTo>
                  <a:lnTo>
                    <a:pt x="826249" y="1557081"/>
                  </a:lnTo>
                  <a:lnTo>
                    <a:pt x="826699" y="1554045"/>
                  </a:lnTo>
                  <a:lnTo>
                    <a:pt x="865349" y="1559472"/>
                  </a:lnTo>
                  <a:lnTo>
                    <a:pt x="864901" y="1562511"/>
                  </a:lnTo>
                  <a:lnTo>
                    <a:pt x="860966" y="1561962"/>
                  </a:lnTo>
                  <a:cubicBezTo>
                    <a:pt x="857201" y="1561037"/>
                    <a:pt x="853226" y="1562087"/>
                    <a:pt x="850406" y="1564750"/>
                  </a:cubicBezTo>
                  <a:cubicBezTo>
                    <a:pt x="848315" y="1568332"/>
                    <a:pt x="847118" y="1572360"/>
                    <a:pt x="846919" y="1576503"/>
                  </a:cubicBezTo>
                  <a:lnTo>
                    <a:pt x="833770" y="1670075"/>
                  </a:lnTo>
                  <a:lnTo>
                    <a:pt x="830782" y="1669676"/>
                  </a:lnTo>
                  <a:lnTo>
                    <a:pt x="770167" y="1570079"/>
                  </a:lnTo>
                  <a:lnTo>
                    <a:pt x="760553" y="1638502"/>
                  </a:lnTo>
                  <a:cubicBezTo>
                    <a:pt x="759418" y="1642816"/>
                    <a:pt x="759557" y="1647366"/>
                    <a:pt x="760952" y="1651599"/>
                  </a:cubicBezTo>
                  <a:cubicBezTo>
                    <a:pt x="763120" y="1654507"/>
                    <a:pt x="766445" y="1656326"/>
                    <a:pt x="770067" y="1656579"/>
                  </a:cubicBezTo>
                  <a:lnTo>
                    <a:pt x="773951" y="1657127"/>
                  </a:lnTo>
                  <a:lnTo>
                    <a:pt x="773553" y="1660115"/>
                  </a:lnTo>
                  <a:lnTo>
                    <a:pt x="734903" y="1654687"/>
                  </a:lnTo>
                  <a:lnTo>
                    <a:pt x="735351" y="1651699"/>
                  </a:lnTo>
                  <a:lnTo>
                    <a:pt x="739187" y="1652247"/>
                  </a:lnTo>
                  <a:cubicBezTo>
                    <a:pt x="743001" y="1653163"/>
                    <a:pt x="747016" y="1652073"/>
                    <a:pt x="749846" y="1649358"/>
                  </a:cubicBezTo>
                  <a:cubicBezTo>
                    <a:pt x="751977" y="1645832"/>
                    <a:pt x="753172" y="1641824"/>
                    <a:pt x="753332" y="1637705"/>
                  </a:cubicBezTo>
                  <a:lnTo>
                    <a:pt x="764190" y="1560468"/>
                  </a:lnTo>
                  <a:cubicBezTo>
                    <a:pt x="762396" y="1557420"/>
                    <a:pt x="760290" y="1554567"/>
                    <a:pt x="757914" y="1551952"/>
                  </a:cubicBezTo>
                  <a:cubicBezTo>
                    <a:pt x="755831" y="1550185"/>
                    <a:pt x="753521" y="1548711"/>
                    <a:pt x="751041" y="1547571"/>
                  </a:cubicBezTo>
                  <a:cubicBezTo>
                    <a:pt x="748773" y="1546669"/>
                    <a:pt x="746393" y="1546081"/>
                    <a:pt x="743967" y="1545828"/>
                  </a:cubicBezTo>
                  <a:lnTo>
                    <a:pt x="744367" y="1542789"/>
                  </a:lnTo>
                  <a:close/>
                  <a:moveTo>
                    <a:pt x="693812" y="1529693"/>
                  </a:moveTo>
                  <a:lnTo>
                    <a:pt x="694809" y="1526755"/>
                  </a:lnTo>
                  <a:lnTo>
                    <a:pt x="732413" y="1539703"/>
                  </a:lnTo>
                  <a:lnTo>
                    <a:pt x="731366" y="1542591"/>
                  </a:lnTo>
                  <a:lnTo>
                    <a:pt x="727381" y="1541195"/>
                  </a:lnTo>
                  <a:cubicBezTo>
                    <a:pt x="723507" y="1539721"/>
                    <a:pt x="719143" y="1540468"/>
                    <a:pt x="715976" y="1543139"/>
                  </a:cubicBezTo>
                  <a:cubicBezTo>
                    <a:pt x="713300" y="1546211"/>
                    <a:pt x="711404" y="1549886"/>
                    <a:pt x="710446" y="1553844"/>
                  </a:cubicBezTo>
                  <a:lnTo>
                    <a:pt x="695505" y="1596821"/>
                  </a:lnTo>
                  <a:cubicBezTo>
                    <a:pt x="692945" y="1605301"/>
                    <a:pt x="688990" y="1613295"/>
                    <a:pt x="683800" y="1620476"/>
                  </a:cubicBezTo>
                  <a:cubicBezTo>
                    <a:pt x="679247" y="1625894"/>
                    <a:pt x="673061" y="1629683"/>
                    <a:pt x="666168" y="1631281"/>
                  </a:cubicBezTo>
                  <a:cubicBezTo>
                    <a:pt x="657008" y="1633259"/>
                    <a:pt x="647466" y="1632446"/>
                    <a:pt x="638775" y="1628942"/>
                  </a:cubicBezTo>
                  <a:cubicBezTo>
                    <a:pt x="629400" y="1626446"/>
                    <a:pt x="620962" y="1621253"/>
                    <a:pt x="614517" y="1614002"/>
                  </a:cubicBezTo>
                  <a:cubicBezTo>
                    <a:pt x="609950" y="1608106"/>
                    <a:pt x="607416" y="1600889"/>
                    <a:pt x="607295" y="1593435"/>
                  </a:cubicBezTo>
                  <a:cubicBezTo>
                    <a:pt x="608143" y="1584188"/>
                    <a:pt x="610324" y="1575113"/>
                    <a:pt x="613770" y="1566493"/>
                  </a:cubicBezTo>
                  <a:lnTo>
                    <a:pt x="628414" y="1524713"/>
                  </a:lnTo>
                  <a:cubicBezTo>
                    <a:pt x="630476" y="1520439"/>
                    <a:pt x="631069" y="1515610"/>
                    <a:pt x="630107" y="1510967"/>
                  </a:cubicBezTo>
                  <a:cubicBezTo>
                    <a:pt x="628568" y="1507941"/>
                    <a:pt x="625785" y="1505740"/>
                    <a:pt x="622487" y="1504943"/>
                  </a:cubicBezTo>
                  <a:lnTo>
                    <a:pt x="618502" y="1503548"/>
                  </a:lnTo>
                  <a:lnTo>
                    <a:pt x="619498" y="1500660"/>
                  </a:lnTo>
                  <a:lnTo>
                    <a:pt x="665321" y="1516445"/>
                  </a:lnTo>
                  <a:lnTo>
                    <a:pt x="664325" y="1519335"/>
                  </a:lnTo>
                  <a:lnTo>
                    <a:pt x="660241" y="1517939"/>
                  </a:lnTo>
                  <a:cubicBezTo>
                    <a:pt x="656731" y="1516341"/>
                    <a:pt x="652635" y="1516680"/>
                    <a:pt x="649434" y="1518837"/>
                  </a:cubicBezTo>
                  <a:cubicBezTo>
                    <a:pt x="646530" y="1521950"/>
                    <a:pt x="644473" y="1525759"/>
                    <a:pt x="643457" y="1529891"/>
                  </a:cubicBezTo>
                  <a:lnTo>
                    <a:pt x="627518" y="1576105"/>
                  </a:lnTo>
                  <a:cubicBezTo>
                    <a:pt x="625959" y="1580866"/>
                    <a:pt x="624708" y="1585720"/>
                    <a:pt x="623782" y="1590646"/>
                  </a:cubicBezTo>
                  <a:cubicBezTo>
                    <a:pt x="622816" y="1595208"/>
                    <a:pt x="622816" y="1599929"/>
                    <a:pt x="623782" y="1604489"/>
                  </a:cubicBezTo>
                  <a:cubicBezTo>
                    <a:pt x="624897" y="1608383"/>
                    <a:pt x="626990" y="1611935"/>
                    <a:pt x="629858" y="1614799"/>
                  </a:cubicBezTo>
                  <a:cubicBezTo>
                    <a:pt x="633401" y="1618343"/>
                    <a:pt x="637763" y="1620958"/>
                    <a:pt x="642559" y="1622418"/>
                  </a:cubicBezTo>
                  <a:cubicBezTo>
                    <a:pt x="649014" y="1624749"/>
                    <a:pt x="655957" y="1625399"/>
                    <a:pt x="662732" y="1624309"/>
                  </a:cubicBezTo>
                  <a:cubicBezTo>
                    <a:pt x="668548" y="1623532"/>
                    <a:pt x="673929" y="1620793"/>
                    <a:pt x="677972" y="1616542"/>
                  </a:cubicBezTo>
                  <a:cubicBezTo>
                    <a:pt x="683093" y="1609658"/>
                    <a:pt x="686907" y="1601895"/>
                    <a:pt x="689229" y="1593634"/>
                  </a:cubicBezTo>
                  <a:lnTo>
                    <a:pt x="704172" y="1550707"/>
                  </a:lnTo>
                  <a:cubicBezTo>
                    <a:pt x="706154" y="1546609"/>
                    <a:pt x="706885" y="1542018"/>
                    <a:pt x="706263" y="1537510"/>
                  </a:cubicBezTo>
                  <a:cubicBezTo>
                    <a:pt x="704730" y="1534273"/>
                    <a:pt x="701850" y="1531873"/>
                    <a:pt x="698394" y="1530938"/>
                  </a:cubicBezTo>
                  <a:lnTo>
                    <a:pt x="694359" y="1529592"/>
                  </a:lnTo>
                  <a:close/>
                  <a:moveTo>
                    <a:pt x="478245" y="1413114"/>
                  </a:moveTo>
                  <a:lnTo>
                    <a:pt x="476600" y="1415654"/>
                  </a:lnTo>
                  <a:cubicBezTo>
                    <a:pt x="478691" y="1416919"/>
                    <a:pt x="480601" y="1418457"/>
                    <a:pt x="482280" y="1420235"/>
                  </a:cubicBezTo>
                  <a:cubicBezTo>
                    <a:pt x="484081" y="1422293"/>
                    <a:pt x="485560" y="1424608"/>
                    <a:pt x="486662" y="1427108"/>
                  </a:cubicBezTo>
                  <a:cubicBezTo>
                    <a:pt x="487717" y="1430480"/>
                    <a:pt x="488418" y="1433950"/>
                    <a:pt x="488753" y="1437466"/>
                  </a:cubicBezTo>
                  <a:lnTo>
                    <a:pt x="446269" y="1502901"/>
                  </a:lnTo>
                  <a:cubicBezTo>
                    <a:pt x="444365" y="1506552"/>
                    <a:pt x="441595" y="1509684"/>
                    <a:pt x="438199" y="1512014"/>
                  </a:cubicBezTo>
                  <a:cubicBezTo>
                    <a:pt x="434469" y="1513265"/>
                    <a:pt x="430360" y="1512532"/>
                    <a:pt x="427291" y="1510072"/>
                  </a:cubicBezTo>
                  <a:lnTo>
                    <a:pt x="424053" y="1507979"/>
                  </a:lnTo>
                  <a:lnTo>
                    <a:pt x="422360" y="1510520"/>
                  </a:lnTo>
                  <a:lnTo>
                    <a:pt x="455084" y="1531783"/>
                  </a:lnTo>
                  <a:lnTo>
                    <a:pt x="456777" y="1529195"/>
                  </a:lnTo>
                  <a:lnTo>
                    <a:pt x="453441" y="1527054"/>
                  </a:lnTo>
                  <a:cubicBezTo>
                    <a:pt x="450281" y="1525359"/>
                    <a:pt x="448012" y="1522381"/>
                    <a:pt x="447215" y="1518885"/>
                  </a:cubicBezTo>
                  <a:cubicBezTo>
                    <a:pt x="447681" y="1514473"/>
                    <a:pt x="449410" y="1510291"/>
                    <a:pt x="452196" y="1506835"/>
                  </a:cubicBezTo>
                  <a:lnTo>
                    <a:pt x="489850" y="1448920"/>
                  </a:lnTo>
                  <a:lnTo>
                    <a:pt x="502700" y="1564900"/>
                  </a:lnTo>
                  <a:lnTo>
                    <a:pt x="505190" y="1566543"/>
                  </a:lnTo>
                  <a:lnTo>
                    <a:pt x="556692" y="1487264"/>
                  </a:lnTo>
                  <a:cubicBezTo>
                    <a:pt x="558594" y="1483613"/>
                    <a:pt x="561364" y="1480481"/>
                    <a:pt x="564760" y="1478151"/>
                  </a:cubicBezTo>
                  <a:cubicBezTo>
                    <a:pt x="568452" y="1476886"/>
                    <a:pt x="572531" y="1477597"/>
                    <a:pt x="575568" y="1480043"/>
                  </a:cubicBezTo>
                  <a:lnTo>
                    <a:pt x="578906" y="1482184"/>
                  </a:lnTo>
                  <a:lnTo>
                    <a:pt x="580599" y="1479595"/>
                  </a:lnTo>
                  <a:lnTo>
                    <a:pt x="547825" y="1458380"/>
                  </a:lnTo>
                  <a:lnTo>
                    <a:pt x="546182" y="1460920"/>
                  </a:lnTo>
                  <a:lnTo>
                    <a:pt x="549420" y="1463012"/>
                  </a:lnTo>
                  <a:cubicBezTo>
                    <a:pt x="552567" y="1464746"/>
                    <a:pt x="554833" y="1467727"/>
                    <a:pt x="555646" y="1471229"/>
                  </a:cubicBezTo>
                  <a:cubicBezTo>
                    <a:pt x="555212" y="1475665"/>
                    <a:pt x="553479" y="1479874"/>
                    <a:pt x="550665" y="1483330"/>
                  </a:cubicBezTo>
                  <a:lnTo>
                    <a:pt x="515401" y="1537560"/>
                  </a:lnTo>
                  <a:lnTo>
                    <a:pt x="503895" y="1429646"/>
                  </a:lnTo>
                  <a:lnTo>
                    <a:pt x="478343" y="1413114"/>
                  </a:lnTo>
                  <a:close/>
                  <a:moveTo>
                    <a:pt x="389737" y="1420783"/>
                  </a:moveTo>
                  <a:lnTo>
                    <a:pt x="407518" y="1374969"/>
                  </a:lnTo>
                  <a:lnTo>
                    <a:pt x="361995" y="1393991"/>
                  </a:lnTo>
                  <a:lnTo>
                    <a:pt x="389737" y="1420783"/>
                  </a:lnTo>
                  <a:close/>
                  <a:moveTo>
                    <a:pt x="387146" y="1426809"/>
                  </a:moveTo>
                  <a:lnTo>
                    <a:pt x="380822" y="1443092"/>
                  </a:lnTo>
                  <a:cubicBezTo>
                    <a:pt x="379566" y="1446898"/>
                    <a:pt x="377681" y="1450468"/>
                    <a:pt x="375242" y="1453651"/>
                  </a:cubicBezTo>
                  <a:cubicBezTo>
                    <a:pt x="373959" y="1454994"/>
                    <a:pt x="372099" y="1455627"/>
                    <a:pt x="370261" y="1455344"/>
                  </a:cubicBezTo>
                  <a:cubicBezTo>
                    <a:pt x="367170" y="1454611"/>
                    <a:pt x="364363" y="1452982"/>
                    <a:pt x="362193" y="1450663"/>
                  </a:cubicBezTo>
                  <a:lnTo>
                    <a:pt x="360050" y="1452854"/>
                  </a:lnTo>
                  <a:lnTo>
                    <a:pt x="391878" y="1483629"/>
                  </a:lnTo>
                  <a:lnTo>
                    <a:pt x="393971" y="1481437"/>
                  </a:lnTo>
                  <a:cubicBezTo>
                    <a:pt x="391294" y="1478728"/>
                    <a:pt x="389550" y="1475244"/>
                    <a:pt x="388990" y="1471479"/>
                  </a:cubicBezTo>
                  <a:cubicBezTo>
                    <a:pt x="389175" y="1465776"/>
                    <a:pt x="390512" y="1460169"/>
                    <a:pt x="392925" y="1454994"/>
                  </a:cubicBezTo>
                  <a:lnTo>
                    <a:pt x="429683" y="1360378"/>
                  </a:lnTo>
                  <a:lnTo>
                    <a:pt x="427590" y="1358386"/>
                  </a:lnTo>
                  <a:lnTo>
                    <a:pt x="335098" y="1397379"/>
                  </a:lnTo>
                  <a:cubicBezTo>
                    <a:pt x="329474" y="1400118"/>
                    <a:pt x="323399" y="1401804"/>
                    <a:pt x="317166" y="1402357"/>
                  </a:cubicBezTo>
                  <a:cubicBezTo>
                    <a:pt x="313945" y="1401774"/>
                    <a:pt x="310918" y="1400405"/>
                    <a:pt x="308351" y="1398375"/>
                  </a:cubicBezTo>
                  <a:lnTo>
                    <a:pt x="306259" y="1400515"/>
                  </a:lnTo>
                  <a:lnTo>
                    <a:pt x="331661" y="1425066"/>
                  </a:lnTo>
                  <a:lnTo>
                    <a:pt x="333802" y="1422875"/>
                  </a:lnTo>
                  <a:cubicBezTo>
                    <a:pt x="331093" y="1420379"/>
                    <a:pt x="329084" y="1417222"/>
                    <a:pt x="327976" y="1413712"/>
                  </a:cubicBezTo>
                  <a:cubicBezTo>
                    <a:pt x="327608" y="1411933"/>
                    <a:pt x="328108" y="1410086"/>
                    <a:pt x="329319" y="1408732"/>
                  </a:cubicBezTo>
                  <a:cubicBezTo>
                    <a:pt x="331924" y="1406541"/>
                    <a:pt x="334915" y="1404853"/>
                    <a:pt x="338136" y="1403752"/>
                  </a:cubicBezTo>
                  <a:lnTo>
                    <a:pt x="355917" y="1396282"/>
                  </a:lnTo>
                  <a:lnTo>
                    <a:pt x="387146" y="1426460"/>
                  </a:lnTo>
                  <a:close/>
                  <a:moveTo>
                    <a:pt x="312435" y="1208242"/>
                  </a:moveTo>
                  <a:lnTo>
                    <a:pt x="309795" y="1209836"/>
                  </a:lnTo>
                  <a:cubicBezTo>
                    <a:pt x="311141" y="1211889"/>
                    <a:pt x="312228" y="1214094"/>
                    <a:pt x="313033" y="1216409"/>
                  </a:cubicBezTo>
                  <a:cubicBezTo>
                    <a:pt x="313794" y="1219029"/>
                    <a:pt x="314148" y="1221748"/>
                    <a:pt x="314079" y="1224477"/>
                  </a:cubicBezTo>
                  <a:cubicBezTo>
                    <a:pt x="313621" y="1227973"/>
                    <a:pt x="312804" y="1231409"/>
                    <a:pt x="311639" y="1234737"/>
                  </a:cubicBezTo>
                  <a:lnTo>
                    <a:pt x="245445" y="1276119"/>
                  </a:lnTo>
                  <a:cubicBezTo>
                    <a:pt x="242187" y="1278663"/>
                    <a:pt x="238357" y="1280376"/>
                    <a:pt x="234288" y="1281097"/>
                  </a:cubicBezTo>
                  <a:cubicBezTo>
                    <a:pt x="230374" y="1280665"/>
                    <a:pt x="226953" y="1278260"/>
                    <a:pt x="225222" y="1274723"/>
                  </a:cubicBezTo>
                  <a:lnTo>
                    <a:pt x="223180" y="1271436"/>
                  </a:lnTo>
                  <a:lnTo>
                    <a:pt x="220591" y="1273081"/>
                  </a:lnTo>
                  <a:lnTo>
                    <a:pt x="241260" y="1306146"/>
                  </a:lnTo>
                  <a:lnTo>
                    <a:pt x="243850" y="1304553"/>
                  </a:lnTo>
                  <a:lnTo>
                    <a:pt x="241758" y="1301216"/>
                  </a:lnTo>
                  <a:cubicBezTo>
                    <a:pt x="239633" y="1298362"/>
                    <a:pt x="238835" y="1294738"/>
                    <a:pt x="239566" y="1291258"/>
                  </a:cubicBezTo>
                  <a:cubicBezTo>
                    <a:pt x="240215" y="1289065"/>
                    <a:pt x="243501" y="1286278"/>
                    <a:pt x="249528" y="1282543"/>
                  </a:cubicBezTo>
                  <a:lnTo>
                    <a:pt x="308102" y="1245841"/>
                  </a:lnTo>
                  <a:lnTo>
                    <a:pt x="270697" y="1356394"/>
                  </a:lnTo>
                  <a:lnTo>
                    <a:pt x="272290" y="1358934"/>
                  </a:lnTo>
                  <a:lnTo>
                    <a:pt x="352430" y="1308885"/>
                  </a:lnTo>
                  <a:cubicBezTo>
                    <a:pt x="355692" y="1306316"/>
                    <a:pt x="359546" y="1304608"/>
                    <a:pt x="363638" y="1303907"/>
                  </a:cubicBezTo>
                  <a:cubicBezTo>
                    <a:pt x="367510" y="1304304"/>
                    <a:pt x="370900" y="1306680"/>
                    <a:pt x="372603" y="1310180"/>
                  </a:cubicBezTo>
                  <a:lnTo>
                    <a:pt x="374744" y="1313517"/>
                  </a:lnTo>
                  <a:lnTo>
                    <a:pt x="377385" y="1311923"/>
                  </a:lnTo>
                  <a:lnTo>
                    <a:pt x="356664" y="1278808"/>
                  </a:lnTo>
                  <a:lnTo>
                    <a:pt x="354075" y="1280450"/>
                  </a:lnTo>
                  <a:lnTo>
                    <a:pt x="356116" y="1283738"/>
                  </a:lnTo>
                  <a:cubicBezTo>
                    <a:pt x="358267" y="1286575"/>
                    <a:pt x="359066" y="1290216"/>
                    <a:pt x="358307" y="1293698"/>
                  </a:cubicBezTo>
                  <a:cubicBezTo>
                    <a:pt x="357677" y="1295888"/>
                    <a:pt x="354357" y="1298826"/>
                    <a:pt x="348347" y="1302511"/>
                  </a:cubicBezTo>
                  <a:lnTo>
                    <a:pt x="293559" y="1336773"/>
                  </a:lnTo>
                  <a:lnTo>
                    <a:pt x="328424" y="1234038"/>
                  </a:lnTo>
                  <a:lnTo>
                    <a:pt x="312336" y="1208242"/>
                  </a:lnTo>
                  <a:close/>
                  <a:moveTo>
                    <a:pt x="203157" y="1234785"/>
                  </a:moveTo>
                  <a:lnTo>
                    <a:pt x="200369" y="1236030"/>
                  </a:lnTo>
                  <a:lnTo>
                    <a:pt x="180844" y="1192107"/>
                  </a:lnTo>
                  <a:lnTo>
                    <a:pt x="183633" y="1190862"/>
                  </a:lnTo>
                  <a:lnTo>
                    <a:pt x="185227" y="1194499"/>
                  </a:lnTo>
                  <a:cubicBezTo>
                    <a:pt x="186467" y="1198129"/>
                    <a:pt x="189376" y="1200947"/>
                    <a:pt x="193047" y="1202067"/>
                  </a:cubicBezTo>
                  <a:cubicBezTo>
                    <a:pt x="197415" y="1202037"/>
                    <a:pt x="201703" y="1200892"/>
                    <a:pt x="205499" y="1198732"/>
                  </a:cubicBezTo>
                  <a:lnTo>
                    <a:pt x="271693" y="1169251"/>
                  </a:lnTo>
                  <a:cubicBezTo>
                    <a:pt x="275280" y="1167912"/>
                    <a:pt x="278641" y="1166034"/>
                    <a:pt x="281655" y="1163673"/>
                  </a:cubicBezTo>
                  <a:cubicBezTo>
                    <a:pt x="282782" y="1162424"/>
                    <a:pt x="283449" y="1160825"/>
                    <a:pt x="283547" y="1159141"/>
                  </a:cubicBezTo>
                  <a:cubicBezTo>
                    <a:pt x="283806" y="1156482"/>
                    <a:pt x="283358" y="1153803"/>
                    <a:pt x="282252" y="1151373"/>
                  </a:cubicBezTo>
                  <a:lnTo>
                    <a:pt x="280659" y="1147737"/>
                  </a:lnTo>
                  <a:lnTo>
                    <a:pt x="283447" y="1146492"/>
                  </a:lnTo>
                  <a:lnTo>
                    <a:pt x="303021" y="1190414"/>
                  </a:lnTo>
                  <a:lnTo>
                    <a:pt x="300183" y="1191659"/>
                  </a:lnTo>
                  <a:lnTo>
                    <a:pt x="298540" y="1187924"/>
                  </a:lnTo>
                  <a:cubicBezTo>
                    <a:pt x="297319" y="1184320"/>
                    <a:pt x="294421" y="1181537"/>
                    <a:pt x="290769" y="1180454"/>
                  </a:cubicBezTo>
                  <a:cubicBezTo>
                    <a:pt x="286397" y="1180406"/>
                    <a:pt x="282095" y="1181541"/>
                    <a:pt x="278317" y="1183742"/>
                  </a:cubicBezTo>
                  <a:lnTo>
                    <a:pt x="212073" y="1213174"/>
                  </a:lnTo>
                  <a:cubicBezTo>
                    <a:pt x="208498" y="1214537"/>
                    <a:pt x="205142" y="1216415"/>
                    <a:pt x="202111" y="1218750"/>
                  </a:cubicBezTo>
                  <a:cubicBezTo>
                    <a:pt x="200974" y="1220025"/>
                    <a:pt x="200337" y="1221674"/>
                    <a:pt x="200319" y="1223381"/>
                  </a:cubicBezTo>
                  <a:cubicBezTo>
                    <a:pt x="200007" y="1226001"/>
                    <a:pt x="200421" y="1228650"/>
                    <a:pt x="201514" y="1231050"/>
                  </a:cubicBezTo>
                  <a:lnTo>
                    <a:pt x="203157" y="1234785"/>
                  </a:lnTo>
                  <a:close/>
                  <a:moveTo>
                    <a:pt x="256353" y="1077472"/>
                  </a:moveTo>
                  <a:lnTo>
                    <a:pt x="259291" y="1076476"/>
                  </a:lnTo>
                  <a:lnTo>
                    <a:pt x="274234" y="1122190"/>
                  </a:lnTo>
                  <a:lnTo>
                    <a:pt x="271294" y="1123138"/>
                  </a:lnTo>
                  <a:lnTo>
                    <a:pt x="270048" y="1119302"/>
                  </a:lnTo>
                  <a:cubicBezTo>
                    <a:pt x="269191" y="1115587"/>
                    <a:pt x="266596" y="1112509"/>
                    <a:pt x="263077" y="1111035"/>
                  </a:cubicBezTo>
                  <a:cubicBezTo>
                    <a:pt x="258737" y="1110573"/>
                    <a:pt x="254351" y="1111280"/>
                    <a:pt x="250376" y="1113077"/>
                  </a:cubicBezTo>
                  <a:lnTo>
                    <a:pt x="198177" y="1130010"/>
                  </a:lnTo>
                  <a:cubicBezTo>
                    <a:pt x="191653" y="1132349"/>
                    <a:pt x="184786" y="1133594"/>
                    <a:pt x="177856" y="1133694"/>
                  </a:cubicBezTo>
                  <a:cubicBezTo>
                    <a:pt x="172174" y="1133510"/>
                    <a:pt x="166649" y="1131787"/>
                    <a:pt x="161867" y="1128714"/>
                  </a:cubicBezTo>
                  <a:cubicBezTo>
                    <a:pt x="156746" y="1125612"/>
                    <a:pt x="152964" y="1120712"/>
                    <a:pt x="151258" y="1114971"/>
                  </a:cubicBezTo>
                  <a:cubicBezTo>
                    <a:pt x="149712" y="1110826"/>
                    <a:pt x="149712" y="1106266"/>
                    <a:pt x="151258" y="1102121"/>
                  </a:cubicBezTo>
                  <a:cubicBezTo>
                    <a:pt x="152399" y="1098856"/>
                    <a:pt x="154966" y="1096290"/>
                    <a:pt x="158231" y="1095151"/>
                  </a:cubicBezTo>
                  <a:cubicBezTo>
                    <a:pt x="160300" y="1094270"/>
                    <a:pt x="162638" y="1094270"/>
                    <a:pt x="164706" y="1095151"/>
                  </a:cubicBezTo>
                  <a:cubicBezTo>
                    <a:pt x="166822" y="1096256"/>
                    <a:pt x="168415" y="1098153"/>
                    <a:pt x="169139" y="1100429"/>
                  </a:cubicBezTo>
                  <a:cubicBezTo>
                    <a:pt x="169748" y="1102033"/>
                    <a:pt x="169748" y="1103806"/>
                    <a:pt x="169139" y="1105409"/>
                  </a:cubicBezTo>
                  <a:cubicBezTo>
                    <a:pt x="167301" y="1108517"/>
                    <a:pt x="164863" y="1111226"/>
                    <a:pt x="161967" y="1113377"/>
                  </a:cubicBezTo>
                  <a:cubicBezTo>
                    <a:pt x="159576" y="1115469"/>
                    <a:pt x="158630" y="1117509"/>
                    <a:pt x="159277" y="1119403"/>
                  </a:cubicBezTo>
                  <a:cubicBezTo>
                    <a:pt x="159931" y="1121051"/>
                    <a:pt x="161410" y="1122226"/>
                    <a:pt x="163162" y="1122489"/>
                  </a:cubicBezTo>
                  <a:cubicBezTo>
                    <a:pt x="166517" y="1123138"/>
                    <a:pt x="169990" y="1122754"/>
                    <a:pt x="173124" y="1121395"/>
                  </a:cubicBezTo>
                  <a:lnTo>
                    <a:pt x="245395" y="1097939"/>
                  </a:lnTo>
                  <a:cubicBezTo>
                    <a:pt x="249060" y="1096999"/>
                    <a:pt x="252557" y="1095485"/>
                    <a:pt x="255754" y="1093457"/>
                  </a:cubicBezTo>
                  <a:cubicBezTo>
                    <a:pt x="256998" y="1092292"/>
                    <a:pt x="257819" y="1090754"/>
                    <a:pt x="258096" y="1089075"/>
                  </a:cubicBezTo>
                  <a:cubicBezTo>
                    <a:pt x="258608" y="1086484"/>
                    <a:pt x="258436" y="1083806"/>
                    <a:pt x="257598" y="1081306"/>
                  </a:cubicBezTo>
                  <a:lnTo>
                    <a:pt x="256353" y="1077472"/>
                  </a:lnTo>
                  <a:close/>
                  <a:moveTo>
                    <a:pt x="1605837" y="865928"/>
                  </a:moveTo>
                  <a:cubicBezTo>
                    <a:pt x="1620744" y="865958"/>
                    <a:pt x="1632813" y="878064"/>
                    <a:pt x="1632782" y="892968"/>
                  </a:cubicBezTo>
                  <a:cubicBezTo>
                    <a:pt x="1632752" y="907872"/>
                    <a:pt x="1620645" y="919939"/>
                    <a:pt x="1605737" y="919909"/>
                  </a:cubicBezTo>
                  <a:cubicBezTo>
                    <a:pt x="1590850" y="919878"/>
                    <a:pt x="1578792" y="907804"/>
                    <a:pt x="1578792" y="892918"/>
                  </a:cubicBezTo>
                  <a:cubicBezTo>
                    <a:pt x="1578822" y="878004"/>
                    <a:pt x="1590919" y="865928"/>
                    <a:pt x="1605837" y="865928"/>
                  </a:cubicBezTo>
                  <a:close/>
                  <a:moveTo>
                    <a:pt x="192399" y="865928"/>
                  </a:moveTo>
                  <a:cubicBezTo>
                    <a:pt x="207309" y="866038"/>
                    <a:pt x="219305" y="878213"/>
                    <a:pt x="219195" y="893117"/>
                  </a:cubicBezTo>
                  <a:cubicBezTo>
                    <a:pt x="219084" y="908023"/>
                    <a:pt x="206909" y="920019"/>
                    <a:pt x="192001" y="919909"/>
                  </a:cubicBezTo>
                  <a:cubicBezTo>
                    <a:pt x="177170" y="919800"/>
                    <a:pt x="165205" y="907748"/>
                    <a:pt x="165204" y="892918"/>
                  </a:cubicBezTo>
                  <a:cubicBezTo>
                    <a:pt x="165204" y="878014"/>
                    <a:pt x="177291" y="865928"/>
                    <a:pt x="192200" y="865928"/>
                  </a:cubicBezTo>
                  <a:close/>
                  <a:moveTo>
                    <a:pt x="899069" y="663447"/>
                  </a:moveTo>
                  <a:cubicBezTo>
                    <a:pt x="893081" y="663447"/>
                    <a:pt x="887094" y="663745"/>
                    <a:pt x="881137" y="664343"/>
                  </a:cubicBezTo>
                  <a:lnTo>
                    <a:pt x="881137" y="727288"/>
                  </a:lnTo>
                  <a:lnTo>
                    <a:pt x="814296" y="727288"/>
                  </a:lnTo>
                  <a:cubicBezTo>
                    <a:pt x="827968" y="717189"/>
                    <a:pt x="843334" y="709615"/>
                    <a:pt x="859671" y="704928"/>
                  </a:cubicBezTo>
                  <a:lnTo>
                    <a:pt x="859671" y="704928"/>
                  </a:lnTo>
                  <a:cubicBezTo>
                    <a:pt x="862011" y="704282"/>
                    <a:pt x="864303" y="703683"/>
                    <a:pt x="866644" y="703137"/>
                  </a:cubicBezTo>
                  <a:lnTo>
                    <a:pt x="866644" y="666733"/>
                  </a:lnTo>
                  <a:cubicBezTo>
                    <a:pt x="864303" y="667132"/>
                    <a:pt x="862011" y="667630"/>
                    <a:pt x="859671" y="668128"/>
                  </a:cubicBezTo>
                  <a:lnTo>
                    <a:pt x="859671" y="668128"/>
                  </a:lnTo>
                  <a:cubicBezTo>
                    <a:pt x="809336" y="679566"/>
                    <a:pt x="766371" y="712145"/>
                    <a:pt x="741776" y="757516"/>
                  </a:cubicBezTo>
                  <a:lnTo>
                    <a:pt x="881238" y="757516"/>
                  </a:lnTo>
                  <a:lnTo>
                    <a:pt x="881238" y="828728"/>
                  </a:lnTo>
                  <a:lnTo>
                    <a:pt x="859769" y="828728"/>
                  </a:lnTo>
                  <a:lnTo>
                    <a:pt x="859769" y="778233"/>
                  </a:lnTo>
                  <a:lnTo>
                    <a:pt x="732113" y="778233"/>
                  </a:lnTo>
                  <a:cubicBezTo>
                    <a:pt x="728388" y="787924"/>
                    <a:pt x="725524" y="797922"/>
                    <a:pt x="723547" y="808111"/>
                  </a:cubicBezTo>
                  <a:lnTo>
                    <a:pt x="829786" y="808111"/>
                  </a:lnTo>
                  <a:lnTo>
                    <a:pt x="829786" y="828429"/>
                  </a:lnTo>
                  <a:lnTo>
                    <a:pt x="720808" y="828429"/>
                  </a:lnTo>
                  <a:cubicBezTo>
                    <a:pt x="720458" y="833011"/>
                    <a:pt x="720310" y="837592"/>
                    <a:pt x="720310" y="842272"/>
                  </a:cubicBezTo>
                  <a:cubicBezTo>
                    <a:pt x="720374" y="914057"/>
                    <a:pt x="763363" y="978842"/>
                    <a:pt x="829486" y="1006808"/>
                  </a:cubicBezTo>
                  <a:lnTo>
                    <a:pt x="829486" y="1006808"/>
                  </a:lnTo>
                  <a:cubicBezTo>
                    <a:pt x="834817" y="1008999"/>
                    <a:pt x="840296" y="1011041"/>
                    <a:pt x="845873" y="1012784"/>
                  </a:cubicBezTo>
                  <a:lnTo>
                    <a:pt x="845873" y="1012784"/>
                  </a:lnTo>
                  <a:lnTo>
                    <a:pt x="849759" y="1013929"/>
                  </a:lnTo>
                  <a:lnTo>
                    <a:pt x="850157" y="1013929"/>
                  </a:lnTo>
                  <a:cubicBezTo>
                    <a:pt x="851418" y="1014326"/>
                    <a:pt x="852662" y="1014676"/>
                    <a:pt x="853893" y="1014975"/>
                  </a:cubicBezTo>
                  <a:lnTo>
                    <a:pt x="854391" y="1014975"/>
                  </a:lnTo>
                  <a:lnTo>
                    <a:pt x="859372" y="1016220"/>
                  </a:lnTo>
                  <a:lnTo>
                    <a:pt x="859372" y="1016220"/>
                  </a:lnTo>
                  <a:cubicBezTo>
                    <a:pt x="861712" y="1016768"/>
                    <a:pt x="864003" y="1017216"/>
                    <a:pt x="866345" y="1017664"/>
                  </a:cubicBezTo>
                  <a:lnTo>
                    <a:pt x="866345" y="981908"/>
                  </a:lnTo>
                  <a:cubicBezTo>
                    <a:pt x="864003" y="981360"/>
                    <a:pt x="861712" y="980763"/>
                    <a:pt x="859372" y="980115"/>
                  </a:cubicBezTo>
                  <a:lnTo>
                    <a:pt x="859372" y="979866"/>
                  </a:lnTo>
                  <a:cubicBezTo>
                    <a:pt x="803861" y="963847"/>
                    <a:pt x="763413" y="916045"/>
                    <a:pt x="756817" y="858656"/>
                  </a:cubicBezTo>
                  <a:lnTo>
                    <a:pt x="829486" y="858656"/>
                  </a:lnTo>
                  <a:lnTo>
                    <a:pt x="829486" y="878078"/>
                  </a:lnTo>
                  <a:lnTo>
                    <a:pt x="783316" y="878078"/>
                  </a:lnTo>
                  <a:cubicBezTo>
                    <a:pt x="786891" y="889034"/>
                    <a:pt x="792061" y="899402"/>
                    <a:pt x="798657" y="908854"/>
                  </a:cubicBezTo>
                  <a:lnTo>
                    <a:pt x="880838" y="908854"/>
                  </a:lnTo>
                  <a:lnTo>
                    <a:pt x="880838" y="925487"/>
                  </a:lnTo>
                  <a:lnTo>
                    <a:pt x="812702" y="925487"/>
                  </a:lnTo>
                  <a:cubicBezTo>
                    <a:pt x="831141" y="943987"/>
                    <a:pt x="855118" y="955964"/>
                    <a:pt x="880989" y="959598"/>
                  </a:cubicBezTo>
                  <a:lnTo>
                    <a:pt x="880989" y="1020453"/>
                  </a:lnTo>
                  <a:lnTo>
                    <a:pt x="880989" y="1020453"/>
                  </a:lnTo>
                  <a:cubicBezTo>
                    <a:pt x="892961" y="1021648"/>
                    <a:pt x="905026" y="1021648"/>
                    <a:pt x="917000" y="1020453"/>
                  </a:cubicBezTo>
                  <a:lnTo>
                    <a:pt x="917000" y="1020453"/>
                  </a:lnTo>
                  <a:lnTo>
                    <a:pt x="917000" y="959002"/>
                  </a:lnTo>
                  <a:cubicBezTo>
                    <a:pt x="942071" y="955012"/>
                    <a:pt x="965228" y="943170"/>
                    <a:pt x="983144" y="925188"/>
                  </a:cubicBezTo>
                  <a:lnTo>
                    <a:pt x="917297" y="925188"/>
                  </a:lnTo>
                  <a:lnTo>
                    <a:pt x="917297" y="908555"/>
                  </a:lnTo>
                  <a:lnTo>
                    <a:pt x="999530" y="908555"/>
                  </a:lnTo>
                  <a:cubicBezTo>
                    <a:pt x="1006130" y="899113"/>
                    <a:pt x="1011284" y="888741"/>
                    <a:pt x="1014821" y="877779"/>
                  </a:cubicBezTo>
                  <a:lnTo>
                    <a:pt x="968699" y="877779"/>
                  </a:lnTo>
                  <a:lnTo>
                    <a:pt x="968699" y="858407"/>
                  </a:lnTo>
                  <a:lnTo>
                    <a:pt x="1041318" y="858407"/>
                  </a:lnTo>
                  <a:cubicBezTo>
                    <a:pt x="1034748" y="915780"/>
                    <a:pt x="994315" y="963578"/>
                    <a:pt x="938815" y="979568"/>
                  </a:cubicBezTo>
                  <a:lnTo>
                    <a:pt x="938815" y="979568"/>
                  </a:lnTo>
                  <a:cubicBezTo>
                    <a:pt x="936474" y="980265"/>
                    <a:pt x="934182" y="980862"/>
                    <a:pt x="931792" y="981410"/>
                  </a:cubicBezTo>
                  <a:lnTo>
                    <a:pt x="931792" y="1017812"/>
                  </a:lnTo>
                  <a:cubicBezTo>
                    <a:pt x="934132" y="1017364"/>
                    <a:pt x="936474" y="1016917"/>
                    <a:pt x="938815" y="1016368"/>
                  </a:cubicBezTo>
                  <a:lnTo>
                    <a:pt x="938815" y="1016368"/>
                  </a:lnTo>
                  <a:lnTo>
                    <a:pt x="939263" y="1016368"/>
                  </a:lnTo>
                  <a:lnTo>
                    <a:pt x="940856" y="1015971"/>
                  </a:lnTo>
                  <a:lnTo>
                    <a:pt x="943148" y="1015473"/>
                  </a:lnTo>
                  <a:lnTo>
                    <a:pt x="945140" y="1014925"/>
                  </a:lnTo>
                  <a:lnTo>
                    <a:pt x="947082" y="1014376"/>
                  </a:lnTo>
                  <a:lnTo>
                    <a:pt x="949225" y="1013780"/>
                  </a:lnTo>
                  <a:lnTo>
                    <a:pt x="950868" y="1013282"/>
                  </a:lnTo>
                  <a:lnTo>
                    <a:pt x="953160" y="1012585"/>
                  </a:lnTo>
                  <a:lnTo>
                    <a:pt x="954654" y="1012135"/>
                  </a:lnTo>
                  <a:cubicBezTo>
                    <a:pt x="957741" y="1011091"/>
                    <a:pt x="960830" y="1009995"/>
                    <a:pt x="963869" y="1008850"/>
                  </a:cubicBezTo>
                  <a:lnTo>
                    <a:pt x="964216" y="1008850"/>
                  </a:lnTo>
                  <a:lnTo>
                    <a:pt x="966807" y="1007804"/>
                  </a:lnTo>
                  <a:lnTo>
                    <a:pt x="967952" y="1007356"/>
                  </a:lnTo>
                  <a:lnTo>
                    <a:pt x="970591" y="1006210"/>
                  </a:lnTo>
                  <a:lnTo>
                    <a:pt x="971489" y="1005812"/>
                  </a:lnTo>
                  <a:lnTo>
                    <a:pt x="974078" y="1004665"/>
                  </a:lnTo>
                  <a:lnTo>
                    <a:pt x="975124" y="1004167"/>
                  </a:lnTo>
                  <a:lnTo>
                    <a:pt x="977765" y="1002874"/>
                  </a:lnTo>
                  <a:lnTo>
                    <a:pt x="978362" y="1002575"/>
                  </a:lnTo>
                  <a:lnTo>
                    <a:pt x="981202" y="1001181"/>
                  </a:lnTo>
                  <a:lnTo>
                    <a:pt x="981700" y="1000932"/>
                  </a:lnTo>
                  <a:cubicBezTo>
                    <a:pt x="984588" y="999388"/>
                    <a:pt x="987476" y="997794"/>
                    <a:pt x="990316" y="995952"/>
                  </a:cubicBezTo>
                  <a:lnTo>
                    <a:pt x="991212" y="995404"/>
                  </a:lnTo>
                  <a:lnTo>
                    <a:pt x="993304" y="994159"/>
                  </a:lnTo>
                  <a:lnTo>
                    <a:pt x="994748" y="993262"/>
                  </a:lnTo>
                  <a:lnTo>
                    <a:pt x="996691" y="991968"/>
                  </a:lnTo>
                  <a:lnTo>
                    <a:pt x="997886" y="991221"/>
                  </a:lnTo>
                  <a:lnTo>
                    <a:pt x="1000079" y="989727"/>
                  </a:lnTo>
                  <a:lnTo>
                    <a:pt x="1001123" y="989031"/>
                  </a:lnTo>
                  <a:lnTo>
                    <a:pt x="1003266" y="987486"/>
                  </a:lnTo>
                  <a:lnTo>
                    <a:pt x="1004112" y="986888"/>
                  </a:lnTo>
                  <a:cubicBezTo>
                    <a:pt x="1006703" y="984996"/>
                    <a:pt x="1009243" y="983055"/>
                    <a:pt x="1011734" y="981063"/>
                  </a:cubicBezTo>
                  <a:lnTo>
                    <a:pt x="1012330" y="980564"/>
                  </a:lnTo>
                  <a:lnTo>
                    <a:pt x="1014471" y="978771"/>
                  </a:lnTo>
                  <a:lnTo>
                    <a:pt x="1015419" y="977974"/>
                  </a:lnTo>
                  <a:cubicBezTo>
                    <a:pt x="1016066" y="977476"/>
                    <a:pt x="1016614" y="976928"/>
                    <a:pt x="1017261" y="976382"/>
                  </a:cubicBezTo>
                  <a:lnTo>
                    <a:pt x="1018456" y="975335"/>
                  </a:lnTo>
                  <a:lnTo>
                    <a:pt x="1020300" y="973643"/>
                  </a:lnTo>
                  <a:lnTo>
                    <a:pt x="1021246" y="972795"/>
                  </a:lnTo>
                  <a:lnTo>
                    <a:pt x="1023188" y="970952"/>
                  </a:lnTo>
                  <a:lnTo>
                    <a:pt x="1023786" y="970355"/>
                  </a:lnTo>
                  <a:cubicBezTo>
                    <a:pt x="1026078" y="968114"/>
                    <a:pt x="1028319" y="965873"/>
                    <a:pt x="1030460" y="963484"/>
                  </a:cubicBezTo>
                  <a:lnTo>
                    <a:pt x="1031157" y="962785"/>
                  </a:lnTo>
                  <a:lnTo>
                    <a:pt x="1032702" y="961042"/>
                  </a:lnTo>
                  <a:cubicBezTo>
                    <a:pt x="1033099" y="960594"/>
                    <a:pt x="1033549" y="960146"/>
                    <a:pt x="1033947" y="959648"/>
                  </a:cubicBezTo>
                  <a:lnTo>
                    <a:pt x="1035192" y="958205"/>
                  </a:lnTo>
                  <a:lnTo>
                    <a:pt x="1036538" y="956610"/>
                  </a:lnTo>
                  <a:lnTo>
                    <a:pt x="1037683" y="955166"/>
                  </a:lnTo>
                  <a:cubicBezTo>
                    <a:pt x="1038231" y="954568"/>
                    <a:pt x="1038777" y="953871"/>
                    <a:pt x="1039275" y="953225"/>
                  </a:cubicBezTo>
                  <a:lnTo>
                    <a:pt x="1040223" y="952030"/>
                  </a:lnTo>
                  <a:cubicBezTo>
                    <a:pt x="1040770" y="951381"/>
                    <a:pt x="1041268" y="950684"/>
                    <a:pt x="1041816" y="949988"/>
                  </a:cubicBezTo>
                  <a:cubicBezTo>
                    <a:pt x="1042364" y="949291"/>
                    <a:pt x="1042415" y="949241"/>
                    <a:pt x="1042664" y="948843"/>
                  </a:cubicBezTo>
                  <a:lnTo>
                    <a:pt x="1044754" y="946004"/>
                  </a:lnTo>
                  <a:lnTo>
                    <a:pt x="1045502" y="944957"/>
                  </a:lnTo>
                  <a:lnTo>
                    <a:pt x="1047295" y="942319"/>
                  </a:lnTo>
                  <a:lnTo>
                    <a:pt x="1048143" y="941074"/>
                  </a:lnTo>
                  <a:lnTo>
                    <a:pt x="1049587" y="938883"/>
                  </a:lnTo>
                  <a:lnTo>
                    <a:pt x="1050334" y="937688"/>
                  </a:lnTo>
                  <a:lnTo>
                    <a:pt x="1051778" y="935397"/>
                  </a:lnTo>
                  <a:lnTo>
                    <a:pt x="1052575" y="934152"/>
                  </a:lnTo>
                  <a:cubicBezTo>
                    <a:pt x="1053023" y="933304"/>
                    <a:pt x="1053521" y="932507"/>
                    <a:pt x="1054019" y="931662"/>
                  </a:cubicBezTo>
                  <a:lnTo>
                    <a:pt x="1054517" y="930764"/>
                  </a:lnTo>
                  <a:cubicBezTo>
                    <a:pt x="1055066" y="929869"/>
                    <a:pt x="1055564" y="928923"/>
                    <a:pt x="1056112" y="927977"/>
                  </a:cubicBezTo>
                  <a:lnTo>
                    <a:pt x="1056560" y="927079"/>
                  </a:lnTo>
                  <a:cubicBezTo>
                    <a:pt x="1057904" y="924690"/>
                    <a:pt x="1059149" y="922099"/>
                    <a:pt x="1060346" y="919760"/>
                  </a:cubicBezTo>
                  <a:lnTo>
                    <a:pt x="1060643" y="919063"/>
                  </a:lnTo>
                  <a:cubicBezTo>
                    <a:pt x="1061191" y="918017"/>
                    <a:pt x="1061690" y="916921"/>
                    <a:pt x="1062137" y="915876"/>
                  </a:cubicBezTo>
                  <a:lnTo>
                    <a:pt x="1062487" y="915178"/>
                  </a:lnTo>
                  <a:cubicBezTo>
                    <a:pt x="1062935" y="914182"/>
                    <a:pt x="1063333" y="913186"/>
                    <a:pt x="1063732" y="912240"/>
                  </a:cubicBezTo>
                  <a:lnTo>
                    <a:pt x="1064230" y="911095"/>
                  </a:lnTo>
                  <a:lnTo>
                    <a:pt x="1065475" y="908107"/>
                  </a:lnTo>
                  <a:lnTo>
                    <a:pt x="1065775" y="907360"/>
                  </a:lnTo>
                  <a:lnTo>
                    <a:pt x="1067118" y="903824"/>
                  </a:lnTo>
                  <a:lnTo>
                    <a:pt x="1067118" y="903476"/>
                  </a:lnTo>
                  <a:cubicBezTo>
                    <a:pt x="1069061" y="898097"/>
                    <a:pt x="1070804" y="892619"/>
                    <a:pt x="1072099" y="886992"/>
                  </a:cubicBezTo>
                  <a:lnTo>
                    <a:pt x="1072099" y="886494"/>
                  </a:lnTo>
                  <a:lnTo>
                    <a:pt x="1072995" y="882759"/>
                  </a:lnTo>
                  <a:lnTo>
                    <a:pt x="1072995" y="882261"/>
                  </a:lnTo>
                  <a:cubicBezTo>
                    <a:pt x="1073345" y="880918"/>
                    <a:pt x="1073594" y="879623"/>
                    <a:pt x="1073843" y="878277"/>
                  </a:cubicBezTo>
                  <a:lnTo>
                    <a:pt x="1073843" y="878277"/>
                  </a:lnTo>
                  <a:cubicBezTo>
                    <a:pt x="1075038" y="872502"/>
                    <a:pt x="1075935" y="866574"/>
                    <a:pt x="1076582" y="860600"/>
                  </a:cubicBezTo>
                  <a:lnTo>
                    <a:pt x="1076582" y="860600"/>
                  </a:lnTo>
                  <a:cubicBezTo>
                    <a:pt x="1077181" y="854574"/>
                    <a:pt x="1077478" y="848449"/>
                    <a:pt x="1077478" y="842323"/>
                  </a:cubicBezTo>
                  <a:cubicBezTo>
                    <a:pt x="1077478" y="837642"/>
                    <a:pt x="1077478" y="833061"/>
                    <a:pt x="1076980" y="828479"/>
                  </a:cubicBezTo>
                  <a:lnTo>
                    <a:pt x="968550" y="828479"/>
                  </a:lnTo>
                  <a:lnTo>
                    <a:pt x="968550" y="808111"/>
                  </a:lnTo>
                  <a:lnTo>
                    <a:pt x="1074640" y="808111"/>
                  </a:lnTo>
                  <a:cubicBezTo>
                    <a:pt x="1072652" y="797928"/>
                    <a:pt x="1069804" y="787934"/>
                    <a:pt x="1066122" y="778233"/>
                  </a:cubicBezTo>
                  <a:lnTo>
                    <a:pt x="938665" y="778233"/>
                  </a:lnTo>
                  <a:lnTo>
                    <a:pt x="938665" y="828429"/>
                  </a:lnTo>
                  <a:lnTo>
                    <a:pt x="917297" y="828429"/>
                  </a:lnTo>
                  <a:lnTo>
                    <a:pt x="917297" y="757216"/>
                  </a:lnTo>
                  <a:lnTo>
                    <a:pt x="1056759" y="757216"/>
                  </a:lnTo>
                  <a:cubicBezTo>
                    <a:pt x="1032194" y="711876"/>
                    <a:pt x="989296" y="679307"/>
                    <a:pt x="939014" y="667829"/>
                  </a:cubicBezTo>
                  <a:lnTo>
                    <a:pt x="939014" y="667829"/>
                  </a:lnTo>
                  <a:cubicBezTo>
                    <a:pt x="936672" y="667281"/>
                    <a:pt x="934333" y="666833"/>
                    <a:pt x="931991" y="666385"/>
                  </a:cubicBezTo>
                  <a:lnTo>
                    <a:pt x="931991" y="703037"/>
                  </a:lnTo>
                  <a:cubicBezTo>
                    <a:pt x="934317" y="703599"/>
                    <a:pt x="936658" y="704197"/>
                    <a:pt x="939014" y="704830"/>
                  </a:cubicBezTo>
                  <a:lnTo>
                    <a:pt x="939014" y="704830"/>
                  </a:lnTo>
                  <a:cubicBezTo>
                    <a:pt x="955335" y="709515"/>
                    <a:pt x="970687" y="717089"/>
                    <a:pt x="984339" y="727190"/>
                  </a:cubicBezTo>
                  <a:lnTo>
                    <a:pt x="917297" y="727190"/>
                  </a:lnTo>
                  <a:lnTo>
                    <a:pt x="917297" y="664343"/>
                  </a:lnTo>
                  <a:cubicBezTo>
                    <a:pt x="911292" y="663740"/>
                    <a:pt x="905255" y="663441"/>
                    <a:pt x="899217" y="663447"/>
                  </a:cubicBezTo>
                  <a:close/>
                  <a:moveTo>
                    <a:pt x="893391" y="858407"/>
                  </a:moveTo>
                  <a:lnTo>
                    <a:pt x="859671" y="858407"/>
                  </a:lnTo>
                  <a:lnTo>
                    <a:pt x="859671" y="877829"/>
                  </a:lnTo>
                  <a:lnTo>
                    <a:pt x="938665" y="877829"/>
                  </a:lnTo>
                  <a:lnTo>
                    <a:pt x="938665" y="858458"/>
                  </a:lnTo>
                  <a:lnTo>
                    <a:pt x="893391" y="858458"/>
                  </a:lnTo>
                  <a:close/>
                  <a:moveTo>
                    <a:pt x="1042166" y="466393"/>
                  </a:moveTo>
                  <a:lnTo>
                    <a:pt x="637827" y="650947"/>
                  </a:lnTo>
                  <a:cubicBezTo>
                    <a:pt x="663359" y="697424"/>
                    <a:pt x="676688" y="749608"/>
                    <a:pt x="676578" y="802633"/>
                  </a:cubicBezTo>
                  <a:cubicBezTo>
                    <a:pt x="676578" y="854174"/>
                    <a:pt x="674784" y="910198"/>
                    <a:pt x="642212" y="945855"/>
                  </a:cubicBezTo>
                  <a:lnTo>
                    <a:pt x="635686" y="953026"/>
                  </a:lnTo>
                  <a:cubicBezTo>
                    <a:pt x="592240" y="1005728"/>
                    <a:pt x="516323" y="1017792"/>
                    <a:pt x="458671" y="981161"/>
                  </a:cubicBezTo>
                  <a:lnTo>
                    <a:pt x="458671" y="981161"/>
                  </a:lnTo>
                  <a:lnTo>
                    <a:pt x="422959" y="981161"/>
                  </a:lnTo>
                  <a:cubicBezTo>
                    <a:pt x="423507" y="1025184"/>
                    <a:pt x="494881" y="1089274"/>
                    <a:pt x="528102" y="1089274"/>
                  </a:cubicBezTo>
                  <a:lnTo>
                    <a:pt x="1067219" y="1089274"/>
                  </a:lnTo>
                  <a:cubicBezTo>
                    <a:pt x="1157406" y="889277"/>
                    <a:pt x="1148181" y="658507"/>
                    <a:pt x="1042314" y="466345"/>
                  </a:cubicBezTo>
                  <a:close/>
                  <a:moveTo>
                    <a:pt x="1196918" y="1089324"/>
                  </a:moveTo>
                  <a:lnTo>
                    <a:pt x="1242640" y="960295"/>
                  </a:lnTo>
                  <a:cubicBezTo>
                    <a:pt x="1226239" y="964046"/>
                    <a:pt x="1209633" y="967367"/>
                    <a:pt x="1192832" y="970255"/>
                  </a:cubicBezTo>
                  <a:lnTo>
                    <a:pt x="1177892" y="1011838"/>
                  </a:lnTo>
                  <a:lnTo>
                    <a:pt x="1170270" y="973643"/>
                  </a:lnTo>
                  <a:cubicBezTo>
                    <a:pt x="1156026" y="975534"/>
                    <a:pt x="1141631" y="977129"/>
                    <a:pt x="1127137" y="978323"/>
                  </a:cubicBezTo>
                  <a:cubicBezTo>
                    <a:pt x="1117245" y="1016459"/>
                    <a:pt x="1104116" y="1053673"/>
                    <a:pt x="1087888" y="1089573"/>
                  </a:cubicBezTo>
                  <a:lnTo>
                    <a:pt x="1135554" y="1089573"/>
                  </a:lnTo>
                  <a:lnTo>
                    <a:pt x="1147906" y="1055510"/>
                  </a:lnTo>
                  <a:lnTo>
                    <a:pt x="1154481" y="1089573"/>
                  </a:lnTo>
                  <a:close/>
                  <a:moveTo>
                    <a:pt x="1388627" y="911792"/>
                  </a:moveTo>
                  <a:cubicBezTo>
                    <a:pt x="1369750" y="920107"/>
                    <a:pt x="1350424" y="927778"/>
                    <a:pt x="1330800" y="934748"/>
                  </a:cubicBezTo>
                  <a:lnTo>
                    <a:pt x="1306195" y="1004467"/>
                  </a:lnTo>
                  <a:cubicBezTo>
                    <a:pt x="1305184" y="1006505"/>
                    <a:pt x="1303092" y="1007784"/>
                    <a:pt x="1300816" y="1007754"/>
                  </a:cubicBezTo>
                  <a:lnTo>
                    <a:pt x="1296632" y="1007754"/>
                  </a:lnTo>
                  <a:cubicBezTo>
                    <a:pt x="1291999" y="1007754"/>
                    <a:pt x="1289211" y="1004965"/>
                    <a:pt x="1290505" y="1001428"/>
                  </a:cubicBezTo>
                  <a:lnTo>
                    <a:pt x="1311774" y="941124"/>
                  </a:lnTo>
                  <a:cubicBezTo>
                    <a:pt x="1294674" y="946666"/>
                    <a:pt x="1277372" y="951646"/>
                    <a:pt x="1259874" y="956062"/>
                  </a:cubicBezTo>
                  <a:lnTo>
                    <a:pt x="1212706" y="1089274"/>
                  </a:lnTo>
                  <a:lnTo>
                    <a:pt x="1293395" y="1089274"/>
                  </a:lnTo>
                  <a:cubicBezTo>
                    <a:pt x="1306393" y="1088517"/>
                    <a:pt x="1318536" y="1082537"/>
                    <a:pt x="1327064" y="1072691"/>
                  </a:cubicBezTo>
                  <a:cubicBezTo>
                    <a:pt x="1362577" y="1027873"/>
                    <a:pt x="1382650" y="971550"/>
                    <a:pt x="1388627" y="911742"/>
                  </a:cubicBezTo>
                  <a:close/>
                  <a:moveTo>
                    <a:pt x="1012730" y="1238919"/>
                  </a:moveTo>
                  <a:cubicBezTo>
                    <a:pt x="1012730" y="1256647"/>
                    <a:pt x="1020898" y="1265561"/>
                    <a:pt x="1037283" y="1265561"/>
                  </a:cubicBezTo>
                  <a:cubicBezTo>
                    <a:pt x="1053670" y="1265561"/>
                    <a:pt x="1061043" y="1256647"/>
                    <a:pt x="1061043" y="1238919"/>
                  </a:cubicBezTo>
                  <a:cubicBezTo>
                    <a:pt x="1061515" y="1231658"/>
                    <a:pt x="1059378" y="1224471"/>
                    <a:pt x="1055016" y="1218650"/>
                  </a:cubicBezTo>
                  <a:cubicBezTo>
                    <a:pt x="1050462" y="1213756"/>
                    <a:pt x="1043953" y="1211162"/>
                    <a:pt x="1037283" y="1211579"/>
                  </a:cubicBezTo>
                  <a:cubicBezTo>
                    <a:pt x="1020912" y="1211579"/>
                    <a:pt x="1012730" y="1220692"/>
                    <a:pt x="1012730" y="1238919"/>
                  </a:cubicBezTo>
                  <a:close/>
                  <a:moveTo>
                    <a:pt x="1040870" y="1202017"/>
                  </a:moveTo>
                  <a:cubicBezTo>
                    <a:pt x="1032991" y="1201336"/>
                    <a:pt x="1025096" y="1203204"/>
                    <a:pt x="1018358" y="1207346"/>
                  </a:cubicBezTo>
                  <a:cubicBezTo>
                    <a:pt x="1014951" y="1209648"/>
                    <a:pt x="1012135" y="1212714"/>
                    <a:pt x="1010139" y="1216311"/>
                  </a:cubicBezTo>
                  <a:cubicBezTo>
                    <a:pt x="1009994" y="1207033"/>
                    <a:pt x="1011882" y="1197840"/>
                    <a:pt x="1015668" y="1189370"/>
                  </a:cubicBezTo>
                  <a:cubicBezTo>
                    <a:pt x="1019404" y="1181342"/>
                    <a:pt x="1027701" y="1176452"/>
                    <a:pt x="1036538" y="1177069"/>
                  </a:cubicBezTo>
                  <a:cubicBezTo>
                    <a:pt x="1041029" y="1176890"/>
                    <a:pt x="1045508" y="1177651"/>
                    <a:pt x="1049685" y="1179310"/>
                  </a:cubicBezTo>
                  <a:cubicBezTo>
                    <a:pt x="1052485" y="1180474"/>
                    <a:pt x="1054925" y="1182368"/>
                    <a:pt x="1056759" y="1184788"/>
                  </a:cubicBezTo>
                  <a:cubicBezTo>
                    <a:pt x="1058105" y="1186611"/>
                    <a:pt x="1059040" y="1188697"/>
                    <a:pt x="1059498" y="1190912"/>
                  </a:cubicBezTo>
                  <a:cubicBezTo>
                    <a:pt x="1059757" y="1191999"/>
                    <a:pt x="1059956" y="1193093"/>
                    <a:pt x="1060097" y="1194200"/>
                  </a:cubicBezTo>
                  <a:lnTo>
                    <a:pt x="1072897" y="1194200"/>
                  </a:lnTo>
                  <a:cubicBezTo>
                    <a:pt x="1072756" y="1190784"/>
                    <a:pt x="1072035" y="1187412"/>
                    <a:pt x="1070756" y="1184240"/>
                  </a:cubicBezTo>
                  <a:cubicBezTo>
                    <a:pt x="1068563" y="1179468"/>
                    <a:pt x="1064923" y="1175510"/>
                    <a:pt x="1060346" y="1172936"/>
                  </a:cubicBezTo>
                  <a:cubicBezTo>
                    <a:pt x="1053019" y="1168842"/>
                    <a:pt x="1044666" y="1166954"/>
                    <a:pt x="1036287" y="1167508"/>
                  </a:cubicBezTo>
                  <a:cubicBezTo>
                    <a:pt x="1027755" y="1167338"/>
                    <a:pt x="1019418" y="1170057"/>
                    <a:pt x="1012630" y="1175227"/>
                  </a:cubicBezTo>
                  <a:cubicBezTo>
                    <a:pt x="1006707" y="1180171"/>
                    <a:pt x="1002344" y="1186725"/>
                    <a:pt x="1000079" y="1194099"/>
                  </a:cubicBezTo>
                  <a:cubicBezTo>
                    <a:pt x="997498" y="1202376"/>
                    <a:pt x="996138" y="1210981"/>
                    <a:pt x="996044" y="1219646"/>
                  </a:cubicBezTo>
                  <a:cubicBezTo>
                    <a:pt x="995913" y="1229074"/>
                    <a:pt x="996899" y="1238486"/>
                    <a:pt x="998982" y="1247683"/>
                  </a:cubicBezTo>
                  <a:cubicBezTo>
                    <a:pt x="1000645" y="1255428"/>
                    <a:pt x="1004791" y="1262424"/>
                    <a:pt x="1010786" y="1267603"/>
                  </a:cubicBezTo>
                  <a:cubicBezTo>
                    <a:pt x="1018133" y="1273259"/>
                    <a:pt x="1027287" y="1276039"/>
                    <a:pt x="1036538" y="1275420"/>
                  </a:cubicBezTo>
                  <a:cubicBezTo>
                    <a:pt x="1042997" y="1275476"/>
                    <a:pt x="1049412" y="1274276"/>
                    <a:pt x="1055413" y="1271886"/>
                  </a:cubicBezTo>
                  <a:cubicBezTo>
                    <a:pt x="1060997" y="1269551"/>
                    <a:pt x="1065739" y="1265571"/>
                    <a:pt x="1069012" y="1260482"/>
                  </a:cubicBezTo>
                  <a:cubicBezTo>
                    <a:pt x="1072688" y="1254281"/>
                    <a:pt x="1074550" y="1247171"/>
                    <a:pt x="1074391" y="1239964"/>
                  </a:cubicBezTo>
                  <a:cubicBezTo>
                    <a:pt x="1075068" y="1229891"/>
                    <a:pt x="1072001" y="1219925"/>
                    <a:pt x="1065775" y="1211977"/>
                  </a:cubicBezTo>
                  <a:cubicBezTo>
                    <a:pt x="1059320" y="1205190"/>
                    <a:pt x="1050223" y="1201555"/>
                    <a:pt x="1040870" y="1202017"/>
                  </a:cubicBezTo>
                  <a:close/>
                  <a:moveTo>
                    <a:pt x="932887" y="1178213"/>
                  </a:moveTo>
                  <a:cubicBezTo>
                    <a:pt x="922477" y="1178213"/>
                    <a:pt x="915405" y="1182197"/>
                    <a:pt x="911770" y="1190266"/>
                  </a:cubicBezTo>
                  <a:cubicBezTo>
                    <a:pt x="907825" y="1199997"/>
                    <a:pt x="905972" y="1210449"/>
                    <a:pt x="906341" y="1220941"/>
                  </a:cubicBezTo>
                  <a:cubicBezTo>
                    <a:pt x="905986" y="1231604"/>
                    <a:pt x="907869" y="1242225"/>
                    <a:pt x="911868" y="1252115"/>
                  </a:cubicBezTo>
                  <a:cubicBezTo>
                    <a:pt x="915475" y="1260342"/>
                    <a:pt x="923943" y="1265338"/>
                    <a:pt x="932887" y="1264514"/>
                  </a:cubicBezTo>
                  <a:cubicBezTo>
                    <a:pt x="950653" y="1264514"/>
                    <a:pt x="959535" y="1249988"/>
                    <a:pt x="959535" y="1220941"/>
                  </a:cubicBezTo>
                  <a:cubicBezTo>
                    <a:pt x="959888" y="1210499"/>
                    <a:pt x="957986" y="1200105"/>
                    <a:pt x="953957" y="1190465"/>
                  </a:cubicBezTo>
                  <a:cubicBezTo>
                    <a:pt x="950246" y="1182338"/>
                    <a:pt x="941778" y="1177472"/>
                    <a:pt x="932887" y="1178364"/>
                  </a:cubicBezTo>
                  <a:close/>
                  <a:moveTo>
                    <a:pt x="974327" y="1220793"/>
                  </a:moveTo>
                  <a:cubicBezTo>
                    <a:pt x="974421" y="1211822"/>
                    <a:pt x="973232" y="1202884"/>
                    <a:pt x="970792" y="1194250"/>
                  </a:cubicBezTo>
                  <a:cubicBezTo>
                    <a:pt x="962547" y="1172755"/>
                    <a:pt x="938436" y="1162010"/>
                    <a:pt x="916940" y="1170251"/>
                  </a:cubicBezTo>
                  <a:cubicBezTo>
                    <a:pt x="913736" y="1171482"/>
                    <a:pt x="910693" y="1173101"/>
                    <a:pt x="907884" y="1175077"/>
                  </a:cubicBezTo>
                  <a:cubicBezTo>
                    <a:pt x="901744" y="1180161"/>
                    <a:pt x="897251" y="1186954"/>
                    <a:pt x="894983" y="1194597"/>
                  </a:cubicBezTo>
                  <a:cubicBezTo>
                    <a:pt x="892439" y="1203248"/>
                    <a:pt x="891193" y="1212226"/>
                    <a:pt x="891298" y="1221240"/>
                  </a:cubicBezTo>
                  <a:cubicBezTo>
                    <a:pt x="891298" y="1257131"/>
                    <a:pt x="905180" y="1275073"/>
                    <a:pt x="932937" y="1275073"/>
                  </a:cubicBezTo>
                  <a:cubicBezTo>
                    <a:pt x="941888" y="1275545"/>
                    <a:pt x="950713" y="1272832"/>
                    <a:pt x="957841" y="1267404"/>
                  </a:cubicBezTo>
                  <a:cubicBezTo>
                    <a:pt x="964098" y="1262255"/>
                    <a:pt x="968605" y="1255297"/>
                    <a:pt x="970742" y="1247484"/>
                  </a:cubicBezTo>
                  <a:cubicBezTo>
                    <a:pt x="973272" y="1238729"/>
                    <a:pt x="974497" y="1229652"/>
                    <a:pt x="974377" y="1220543"/>
                  </a:cubicBezTo>
                  <a:close/>
                  <a:moveTo>
                    <a:pt x="853095" y="1203611"/>
                  </a:moveTo>
                  <a:cubicBezTo>
                    <a:pt x="853095" y="1185932"/>
                    <a:pt x="844927" y="1177018"/>
                    <a:pt x="828641" y="1177018"/>
                  </a:cubicBezTo>
                  <a:cubicBezTo>
                    <a:pt x="812354" y="1177018"/>
                    <a:pt x="804584" y="1185932"/>
                    <a:pt x="804584" y="1203611"/>
                  </a:cubicBezTo>
                  <a:cubicBezTo>
                    <a:pt x="804096" y="1210897"/>
                    <a:pt x="806291" y="1218104"/>
                    <a:pt x="810760" y="1223879"/>
                  </a:cubicBezTo>
                  <a:cubicBezTo>
                    <a:pt x="815361" y="1228785"/>
                    <a:pt x="821927" y="1231365"/>
                    <a:pt x="828641" y="1230901"/>
                  </a:cubicBezTo>
                  <a:cubicBezTo>
                    <a:pt x="835443" y="1231335"/>
                    <a:pt x="842099" y="1228751"/>
                    <a:pt x="846821" y="1223831"/>
                  </a:cubicBezTo>
                  <a:cubicBezTo>
                    <a:pt x="851332" y="1218058"/>
                    <a:pt x="853569" y="1210826"/>
                    <a:pt x="853095" y="1203511"/>
                  </a:cubicBezTo>
                  <a:close/>
                  <a:moveTo>
                    <a:pt x="824805" y="1240562"/>
                  </a:moveTo>
                  <a:cubicBezTo>
                    <a:pt x="832696" y="1241245"/>
                    <a:pt x="840589" y="1239357"/>
                    <a:pt x="847319" y="1235184"/>
                  </a:cubicBezTo>
                  <a:cubicBezTo>
                    <a:pt x="850719" y="1232913"/>
                    <a:pt x="853525" y="1229855"/>
                    <a:pt x="855487" y="1226270"/>
                  </a:cubicBezTo>
                  <a:cubicBezTo>
                    <a:pt x="855919" y="1227724"/>
                    <a:pt x="856090" y="1229238"/>
                    <a:pt x="855986" y="1230753"/>
                  </a:cubicBezTo>
                  <a:cubicBezTo>
                    <a:pt x="855925" y="1238853"/>
                    <a:pt x="853893" y="1246821"/>
                    <a:pt x="850059" y="1253958"/>
                  </a:cubicBezTo>
                  <a:cubicBezTo>
                    <a:pt x="845939" y="1261587"/>
                    <a:pt x="837741" y="1266105"/>
                    <a:pt x="829089" y="1265510"/>
                  </a:cubicBezTo>
                  <a:cubicBezTo>
                    <a:pt x="824706" y="1265695"/>
                    <a:pt x="820338" y="1264914"/>
                    <a:pt x="816289" y="1263221"/>
                  </a:cubicBezTo>
                  <a:cubicBezTo>
                    <a:pt x="813509" y="1262115"/>
                    <a:pt x="811069" y="1260291"/>
                    <a:pt x="809215" y="1257942"/>
                  </a:cubicBezTo>
                  <a:cubicBezTo>
                    <a:pt x="807865" y="1256139"/>
                    <a:pt x="806913" y="1254068"/>
                    <a:pt x="806425" y="1251865"/>
                  </a:cubicBezTo>
                  <a:cubicBezTo>
                    <a:pt x="805978" y="1249873"/>
                    <a:pt x="805779" y="1248679"/>
                    <a:pt x="805728" y="1248379"/>
                  </a:cubicBezTo>
                  <a:lnTo>
                    <a:pt x="792778" y="1248379"/>
                  </a:lnTo>
                  <a:cubicBezTo>
                    <a:pt x="793138" y="1254805"/>
                    <a:pt x="795608" y="1260930"/>
                    <a:pt x="799802" y="1265809"/>
                  </a:cubicBezTo>
                  <a:cubicBezTo>
                    <a:pt x="804483" y="1271984"/>
                    <a:pt x="814246" y="1275073"/>
                    <a:pt x="829237" y="1275073"/>
                  </a:cubicBezTo>
                  <a:cubicBezTo>
                    <a:pt x="844230" y="1275073"/>
                    <a:pt x="853843" y="1269693"/>
                    <a:pt x="859920" y="1259834"/>
                  </a:cubicBezTo>
                  <a:cubicBezTo>
                    <a:pt x="866349" y="1248614"/>
                    <a:pt x="869637" y="1235865"/>
                    <a:pt x="869432" y="1222933"/>
                  </a:cubicBezTo>
                  <a:cubicBezTo>
                    <a:pt x="869603" y="1213228"/>
                    <a:pt x="868530" y="1203537"/>
                    <a:pt x="866245" y="1194099"/>
                  </a:cubicBezTo>
                  <a:cubicBezTo>
                    <a:pt x="864407" y="1186481"/>
                    <a:pt x="860163" y="1179653"/>
                    <a:pt x="854142" y="1174629"/>
                  </a:cubicBezTo>
                  <a:cubicBezTo>
                    <a:pt x="846869" y="1169320"/>
                    <a:pt x="837974" y="1166715"/>
                    <a:pt x="828988" y="1167259"/>
                  </a:cubicBezTo>
                  <a:cubicBezTo>
                    <a:pt x="822539" y="1167165"/>
                    <a:pt x="816138" y="1168370"/>
                    <a:pt x="810161" y="1170793"/>
                  </a:cubicBezTo>
                  <a:cubicBezTo>
                    <a:pt x="804564" y="1173105"/>
                    <a:pt x="799812" y="1177089"/>
                    <a:pt x="796564" y="1182197"/>
                  </a:cubicBezTo>
                  <a:cubicBezTo>
                    <a:pt x="792848" y="1188388"/>
                    <a:pt x="790950" y="1195499"/>
                    <a:pt x="791085" y="1202716"/>
                  </a:cubicBezTo>
                  <a:cubicBezTo>
                    <a:pt x="790902" y="1209658"/>
                    <a:pt x="792176" y="1216559"/>
                    <a:pt x="794821" y="1222983"/>
                  </a:cubicBezTo>
                  <a:cubicBezTo>
                    <a:pt x="797167" y="1228391"/>
                    <a:pt x="801137" y="1232933"/>
                    <a:pt x="806176" y="1235980"/>
                  </a:cubicBezTo>
                  <a:cubicBezTo>
                    <a:pt x="811830" y="1239138"/>
                    <a:pt x="818231" y="1240721"/>
                    <a:pt x="824706" y="1240562"/>
                  </a:cubicBezTo>
                  <a:close/>
                  <a:moveTo>
                    <a:pt x="737393" y="1274575"/>
                  </a:moveTo>
                  <a:lnTo>
                    <a:pt x="737393" y="1168006"/>
                  </a:lnTo>
                  <a:lnTo>
                    <a:pt x="724991" y="1168006"/>
                  </a:lnTo>
                  <a:lnTo>
                    <a:pt x="701483" y="1186083"/>
                  </a:lnTo>
                  <a:lnTo>
                    <a:pt x="701483" y="1200374"/>
                  </a:lnTo>
                  <a:lnTo>
                    <a:pt x="724793" y="1181302"/>
                  </a:lnTo>
                  <a:lnTo>
                    <a:pt x="724793" y="1274376"/>
                  </a:lnTo>
                  <a:close/>
                  <a:moveTo>
                    <a:pt x="896877" y="877"/>
                  </a:moveTo>
                  <a:cubicBezTo>
                    <a:pt x="402089" y="877"/>
                    <a:pt x="840" y="400610"/>
                    <a:pt x="840" y="893466"/>
                  </a:cubicBezTo>
                  <a:cubicBezTo>
                    <a:pt x="840" y="1386322"/>
                    <a:pt x="402089" y="1786056"/>
                    <a:pt x="896877" y="1786056"/>
                  </a:cubicBezTo>
                  <a:cubicBezTo>
                    <a:pt x="1391664" y="1786056"/>
                    <a:pt x="1792815" y="1386372"/>
                    <a:pt x="1792815" y="893466"/>
                  </a:cubicBezTo>
                  <a:cubicBezTo>
                    <a:pt x="1792815" y="400560"/>
                    <a:pt x="1391615" y="877"/>
                    <a:pt x="896877" y="877"/>
                  </a:cubicBezTo>
                  <a:close/>
                </a:path>
              </a:pathLst>
            </a:custGeom>
            <a:solidFill>
              <a:srgbClr val="006479"/>
            </a:solidFill>
            <a:ln w="20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038" name="组合 1037">
            <a:extLst>
              <a:ext uri="{FF2B5EF4-FFF2-40B4-BE49-F238E27FC236}">
                <a16:creationId xmlns:a16="http://schemas.microsoft.com/office/drawing/2014/main" id="{EF62F547-95C5-17C3-8DF0-1E1B5A624B62}"/>
              </a:ext>
            </a:extLst>
          </p:cNvPr>
          <p:cNvGrpSpPr/>
          <p:nvPr/>
        </p:nvGrpSpPr>
        <p:grpSpPr>
          <a:xfrm>
            <a:off x="5829292" y="6515021"/>
            <a:ext cx="6361844" cy="338554"/>
            <a:chOff x="5830156" y="6391766"/>
            <a:chExt cx="6361844" cy="338554"/>
          </a:xfrm>
        </p:grpSpPr>
        <p:sp>
          <p:nvSpPr>
            <p:cNvPr id="1033" name="文本框 1032">
              <a:extLst>
                <a:ext uri="{FF2B5EF4-FFF2-40B4-BE49-F238E27FC236}">
                  <a16:creationId xmlns:a16="http://schemas.microsoft.com/office/drawing/2014/main" id="{EF759106-FEC3-95D7-455A-E46EDAB1DF80}"/>
                </a:ext>
              </a:extLst>
            </p:cNvPr>
            <p:cNvSpPr txBox="1"/>
            <p:nvPr/>
          </p:nvSpPr>
          <p:spPr>
            <a:xfrm>
              <a:off x="10113318" y="6391766"/>
              <a:ext cx="1683520" cy="338554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ctr"/>
              <a:r>
                <a:rPr lang="zh-CN" altLang="en-US" sz="1600" spc="3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忠</a:t>
              </a:r>
              <a:r>
                <a:rPr lang="en-US" altLang="zh-CN" sz="1600" spc="3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·</a:t>
              </a:r>
              <a:r>
                <a:rPr lang="zh-CN" altLang="en-US" sz="1600" spc="3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信</a:t>
              </a:r>
              <a:r>
                <a:rPr lang="en-US" altLang="zh-CN" sz="1600" spc="3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·</a:t>
              </a:r>
              <a:r>
                <a:rPr lang="zh-CN" altLang="en-US" sz="1600" spc="3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笃</a:t>
              </a:r>
              <a:r>
                <a:rPr lang="en-US" altLang="zh-CN" sz="1600" spc="3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·</a:t>
              </a:r>
              <a:r>
                <a:rPr lang="zh-CN" altLang="en-US" sz="1600" spc="3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敬</a:t>
              </a:r>
            </a:p>
          </p:txBody>
        </p:sp>
        <p:cxnSp>
          <p:nvCxnSpPr>
            <p:cNvPr id="1036" name="直接连接符 1035">
              <a:extLst>
                <a:ext uri="{FF2B5EF4-FFF2-40B4-BE49-F238E27FC236}">
                  <a16:creationId xmlns:a16="http://schemas.microsoft.com/office/drawing/2014/main" id="{1B34E103-8CED-6689-13A8-804B545D0F23}"/>
                </a:ext>
              </a:extLst>
            </p:cNvPr>
            <p:cNvCxnSpPr>
              <a:cxnSpLocks/>
            </p:cNvCxnSpPr>
            <p:nvPr/>
          </p:nvCxnSpPr>
          <p:spPr>
            <a:xfrm>
              <a:off x="5830156" y="6561043"/>
              <a:ext cx="4320000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7" name="直接连接符 1036">
              <a:extLst>
                <a:ext uri="{FF2B5EF4-FFF2-40B4-BE49-F238E27FC236}">
                  <a16:creationId xmlns:a16="http://schemas.microsoft.com/office/drawing/2014/main" id="{2C3B6286-D91C-1CCD-F4D3-B8800D9EF4D5}"/>
                </a:ext>
              </a:extLst>
            </p:cNvPr>
            <p:cNvCxnSpPr>
              <a:cxnSpLocks/>
            </p:cNvCxnSpPr>
            <p:nvPr/>
          </p:nvCxnSpPr>
          <p:spPr>
            <a:xfrm>
              <a:off x="11760000" y="6561043"/>
              <a:ext cx="432000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图片 6" descr="有钟表的建筑&#10;&#10;中度可信度描述已自动生成">
            <a:extLst>
              <a:ext uri="{FF2B5EF4-FFF2-40B4-BE49-F238E27FC236}">
                <a16:creationId xmlns:a16="http://schemas.microsoft.com/office/drawing/2014/main" id="{4D227922-818F-3259-2FBE-D9537EB434D8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3603203"/>
            <a:ext cx="6180131" cy="3254797"/>
          </a:xfrm>
          <a:custGeom>
            <a:avLst/>
            <a:gdLst>
              <a:gd name="connsiteX0" fmla="*/ 0 w 6180131"/>
              <a:gd name="connsiteY0" fmla="*/ 0 h 3254797"/>
              <a:gd name="connsiteX1" fmla="*/ 6180131 w 6180131"/>
              <a:gd name="connsiteY1" fmla="*/ 0 h 3254797"/>
              <a:gd name="connsiteX2" fmla="*/ 6180131 w 6180131"/>
              <a:gd name="connsiteY2" fmla="*/ 3254797 h 3254797"/>
              <a:gd name="connsiteX3" fmla="*/ 0 w 6180131"/>
              <a:gd name="connsiteY3" fmla="*/ 3254797 h 32547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80131" h="3254797">
                <a:moveTo>
                  <a:pt x="0" y="0"/>
                </a:moveTo>
                <a:lnTo>
                  <a:pt x="6180131" y="0"/>
                </a:lnTo>
                <a:lnTo>
                  <a:pt x="6180131" y="3254797"/>
                </a:lnTo>
                <a:lnTo>
                  <a:pt x="0" y="3254797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61139653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任意多边形: 形状 62">
            <a:extLst>
              <a:ext uri="{FF2B5EF4-FFF2-40B4-BE49-F238E27FC236}">
                <a16:creationId xmlns:a16="http://schemas.microsoft.com/office/drawing/2014/main" id="{6945CA49-5C3A-2A56-89A7-4C1B8ECD9448}"/>
              </a:ext>
            </a:extLst>
          </p:cNvPr>
          <p:cNvSpPr/>
          <p:nvPr/>
        </p:nvSpPr>
        <p:spPr>
          <a:xfrm>
            <a:off x="1" y="1201025"/>
            <a:ext cx="5270817" cy="5370776"/>
          </a:xfrm>
          <a:custGeom>
            <a:avLst/>
            <a:gdLst>
              <a:gd name="connsiteX0" fmla="*/ 2046658 w 5270817"/>
              <a:gd name="connsiteY0" fmla="*/ 0 h 5370776"/>
              <a:gd name="connsiteX1" fmla="*/ 5270817 w 5270817"/>
              <a:gd name="connsiteY1" fmla="*/ 3189410 h 5370776"/>
              <a:gd name="connsiteX2" fmla="*/ 4534576 w 5270817"/>
              <a:gd name="connsiteY2" fmla="*/ 5218171 h 5370776"/>
              <a:gd name="connsiteX3" fmla="*/ 4418281 w 5270817"/>
              <a:gd name="connsiteY3" fmla="*/ 5344748 h 5370776"/>
              <a:gd name="connsiteX4" fmla="*/ 4163018 w 5270817"/>
              <a:gd name="connsiteY4" fmla="*/ 5318358 h 5370776"/>
              <a:gd name="connsiteX5" fmla="*/ 2318293 w 5270817"/>
              <a:gd name="connsiteY5" fmla="*/ 5238869 h 5370776"/>
              <a:gd name="connsiteX6" fmla="*/ 116038 w 5270817"/>
              <a:gd name="connsiteY6" fmla="*/ 5355824 h 5370776"/>
              <a:gd name="connsiteX7" fmla="*/ 0 w 5270817"/>
              <a:gd name="connsiteY7" fmla="*/ 5370776 h 5370776"/>
              <a:gd name="connsiteX8" fmla="*/ 0 w 5270817"/>
              <a:gd name="connsiteY8" fmla="*/ 725195 h 5370776"/>
              <a:gd name="connsiteX9" fmla="*/ 244001 w 5270817"/>
              <a:gd name="connsiteY9" fmla="*/ 544701 h 5370776"/>
              <a:gd name="connsiteX10" fmla="*/ 2046658 w 5270817"/>
              <a:gd name="connsiteY10" fmla="*/ 0 h 5370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270817" h="5370776">
                <a:moveTo>
                  <a:pt x="2046658" y="0"/>
                </a:moveTo>
                <a:cubicBezTo>
                  <a:pt x="3827311" y="0"/>
                  <a:pt x="5270817" y="1427947"/>
                  <a:pt x="5270817" y="3189410"/>
                </a:cubicBezTo>
                <a:cubicBezTo>
                  <a:pt x="5270817" y="3960050"/>
                  <a:pt x="4994520" y="4666853"/>
                  <a:pt x="4534576" y="5218171"/>
                </a:cubicBezTo>
                <a:lnTo>
                  <a:pt x="4418281" y="5344748"/>
                </a:lnTo>
                <a:lnTo>
                  <a:pt x="4163018" y="5318358"/>
                </a:lnTo>
                <a:cubicBezTo>
                  <a:pt x="3614650" y="5267665"/>
                  <a:pt x="2986232" y="5238869"/>
                  <a:pt x="2318293" y="5238869"/>
                </a:cubicBezTo>
                <a:cubicBezTo>
                  <a:pt x="1500068" y="5238869"/>
                  <a:pt x="741150" y="5282080"/>
                  <a:pt x="116038" y="5355824"/>
                </a:cubicBezTo>
                <a:lnTo>
                  <a:pt x="0" y="5370776"/>
                </a:lnTo>
                <a:lnTo>
                  <a:pt x="0" y="725195"/>
                </a:lnTo>
                <a:lnTo>
                  <a:pt x="244001" y="544701"/>
                </a:lnTo>
                <a:cubicBezTo>
                  <a:pt x="758580" y="200805"/>
                  <a:pt x="1378913" y="0"/>
                  <a:pt x="2046658" y="0"/>
                </a:cubicBezTo>
                <a:close/>
              </a:path>
            </a:pathLst>
          </a:custGeom>
          <a:solidFill>
            <a:schemeClr val="bg1"/>
          </a:solidFill>
          <a:ln w="12700">
            <a:gradFill>
              <a:gsLst>
                <a:gs pos="95000">
                  <a:schemeClr val="accent2">
                    <a:alpha val="0"/>
                  </a:schemeClr>
                </a:gs>
                <a:gs pos="0">
                  <a:schemeClr val="accent1">
                    <a:alpha val="30000"/>
                  </a:schemeClr>
                </a:gs>
              </a:gsLst>
              <a:lin ang="5400000" scaled="1"/>
            </a:gradFill>
          </a:ln>
          <a:effectLst>
            <a:outerShdw blurRad="431800" dist="38100" dir="5400000" sx="108000" sy="108000" algn="t" rotWithShape="0">
              <a:schemeClr val="accent1">
                <a:alpha val="1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57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pic>
        <p:nvPicPr>
          <p:cNvPr id="3" name="图片 2" descr="城市的风景&#10;&#10;描述已自动生成">
            <a:extLst>
              <a:ext uri="{FF2B5EF4-FFF2-40B4-BE49-F238E27FC236}">
                <a16:creationId xmlns:a16="http://schemas.microsoft.com/office/drawing/2014/main" id="{52CFBD3E-639A-B23A-F72C-61C9F650A4B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4284184"/>
            <a:ext cx="12168908" cy="2436916"/>
          </a:xfrm>
          <a:custGeom>
            <a:avLst/>
            <a:gdLst>
              <a:gd name="connsiteX0" fmla="*/ 12168908 w 12168908"/>
              <a:gd name="connsiteY0" fmla="*/ 0 h 2436916"/>
              <a:gd name="connsiteX1" fmla="*/ 12168908 w 12168908"/>
              <a:gd name="connsiteY1" fmla="*/ 1558197 h 2436916"/>
              <a:gd name="connsiteX2" fmla="*/ 12160159 w 12168908"/>
              <a:gd name="connsiteY2" fmla="*/ 1562183 h 2436916"/>
              <a:gd name="connsiteX3" fmla="*/ 5118419 w 12168908"/>
              <a:gd name="connsiteY3" fmla="*/ 2365729 h 2436916"/>
              <a:gd name="connsiteX4" fmla="*/ 4713741 w 12168908"/>
              <a:gd name="connsiteY4" fmla="*/ 2342630 h 2436916"/>
              <a:gd name="connsiteX5" fmla="*/ 4711344 w 12168908"/>
              <a:gd name="connsiteY5" fmla="*/ 2339366 h 2436916"/>
              <a:gd name="connsiteX6" fmla="*/ 4685037 w 12168908"/>
              <a:gd name="connsiteY6" fmla="*/ 2340992 h 2436916"/>
              <a:gd name="connsiteX7" fmla="*/ 4341462 w 12168908"/>
              <a:gd name="connsiteY7" fmla="*/ 2321382 h 2436916"/>
              <a:gd name="connsiteX8" fmla="*/ 57157 w 12168908"/>
              <a:gd name="connsiteY8" fmla="*/ 2347648 h 2436916"/>
              <a:gd name="connsiteX9" fmla="*/ 0 w 12168908"/>
              <a:gd name="connsiteY9" fmla="*/ 2355443 h 2436916"/>
              <a:gd name="connsiteX10" fmla="*/ 0 w 12168908"/>
              <a:gd name="connsiteY10" fmla="*/ 777475 h 2436916"/>
              <a:gd name="connsiteX11" fmla="*/ 73226 w 12168908"/>
              <a:gd name="connsiteY11" fmla="*/ 766958 h 2436916"/>
              <a:gd name="connsiteX12" fmla="*/ 12015398 w 12168908"/>
              <a:gd name="connsiteY12" fmla="*/ 64170 h 24369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168908" h="2436916">
                <a:moveTo>
                  <a:pt x="12168908" y="0"/>
                </a:moveTo>
                <a:lnTo>
                  <a:pt x="12168908" y="1558197"/>
                </a:lnTo>
                <a:lnTo>
                  <a:pt x="12160159" y="1562183"/>
                </a:lnTo>
                <a:cubicBezTo>
                  <a:pt x="9783294" y="2555250"/>
                  <a:pt x="7449443" y="2495122"/>
                  <a:pt x="5118419" y="2365729"/>
                </a:cubicBezTo>
                <a:lnTo>
                  <a:pt x="4713741" y="2342630"/>
                </a:lnTo>
                <a:lnTo>
                  <a:pt x="4711344" y="2339366"/>
                </a:lnTo>
                <a:lnTo>
                  <a:pt x="4685037" y="2340992"/>
                </a:lnTo>
                <a:lnTo>
                  <a:pt x="4341462" y="2321382"/>
                </a:lnTo>
                <a:cubicBezTo>
                  <a:pt x="2917028" y="2240325"/>
                  <a:pt x="1491984" y="2174228"/>
                  <a:pt x="57157" y="2347648"/>
                </a:cubicBezTo>
                <a:lnTo>
                  <a:pt x="0" y="2355443"/>
                </a:lnTo>
                <a:lnTo>
                  <a:pt x="0" y="777475"/>
                </a:lnTo>
                <a:lnTo>
                  <a:pt x="73226" y="766958"/>
                </a:lnTo>
                <a:cubicBezTo>
                  <a:pt x="4064883" y="265017"/>
                  <a:pt x="7979826" y="1641412"/>
                  <a:pt x="12015398" y="64170"/>
                </a:cubicBezTo>
                <a:close/>
              </a:path>
            </a:pathLst>
          </a:custGeom>
        </p:spPr>
      </p:pic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D0B6D1A9-350E-A4A4-58C9-3408B830E514}"/>
              </a:ext>
            </a:extLst>
          </p:cNvPr>
          <p:cNvSpPr/>
          <p:nvPr/>
        </p:nvSpPr>
        <p:spPr>
          <a:xfrm rot="21191668">
            <a:off x="-96794" y="4341449"/>
            <a:ext cx="12385588" cy="2631052"/>
          </a:xfrm>
          <a:custGeom>
            <a:avLst/>
            <a:gdLst>
              <a:gd name="connsiteX0" fmla="*/ 12385588 w 12385588"/>
              <a:gd name="connsiteY0" fmla="*/ 672046 h 2631052"/>
              <a:gd name="connsiteX1" fmla="*/ 12200942 w 12385588"/>
              <a:gd name="connsiteY1" fmla="*/ 2219264 h 2631052"/>
              <a:gd name="connsiteX2" fmla="*/ 12191782 w 12385588"/>
              <a:gd name="connsiteY2" fmla="*/ 2222185 h 2631052"/>
              <a:gd name="connsiteX3" fmla="*/ 5104438 w 12385588"/>
              <a:gd name="connsiteY3" fmla="*/ 2185624 h 2631052"/>
              <a:gd name="connsiteX4" fmla="*/ 4705348 w 12385588"/>
              <a:gd name="connsiteY4" fmla="*/ 2114734 h 2631052"/>
              <a:gd name="connsiteX5" fmla="*/ 4703355 w 12385588"/>
              <a:gd name="connsiteY5" fmla="*/ 2111209 h 2631052"/>
              <a:gd name="connsiteX6" fmla="*/ 4677041 w 12385588"/>
              <a:gd name="connsiteY6" fmla="*/ 2109706 h 2631052"/>
              <a:gd name="connsiteX7" fmla="*/ 4338210 w 12385588"/>
              <a:gd name="connsiteY7" fmla="*/ 2049520 h 2631052"/>
              <a:gd name="connsiteX8" fmla="*/ 80980 w 12385588"/>
              <a:gd name="connsiteY8" fmla="*/ 1567912 h 2631052"/>
              <a:gd name="connsiteX9" fmla="*/ 0 w 12385588"/>
              <a:gd name="connsiteY9" fmla="*/ 1569270 h 2631052"/>
              <a:gd name="connsiteX10" fmla="*/ 186969 w 12385588"/>
              <a:gd name="connsiteY10" fmla="*/ 2586 h 2631052"/>
              <a:gd name="connsiteX11" fmla="*/ 284247 w 12385588"/>
              <a:gd name="connsiteY11" fmla="*/ 263 h 2631052"/>
              <a:gd name="connsiteX12" fmla="*/ 12225556 w 12385588"/>
              <a:gd name="connsiteY12" fmla="*/ 717573 h 26310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385588" h="2631052">
                <a:moveTo>
                  <a:pt x="12385588" y="672046"/>
                </a:moveTo>
                <a:lnTo>
                  <a:pt x="12200942" y="2219264"/>
                </a:lnTo>
                <a:lnTo>
                  <a:pt x="12191782" y="2222185"/>
                </a:lnTo>
                <a:cubicBezTo>
                  <a:pt x="9713986" y="2926597"/>
                  <a:pt x="7403704" y="2590332"/>
                  <a:pt x="5104438" y="2185624"/>
                </a:cubicBezTo>
                <a:lnTo>
                  <a:pt x="4705348" y="2114734"/>
                </a:lnTo>
                <a:lnTo>
                  <a:pt x="4703355" y="2111209"/>
                </a:lnTo>
                <a:lnTo>
                  <a:pt x="4677041" y="2109706"/>
                </a:lnTo>
                <a:lnTo>
                  <a:pt x="4338210" y="2049520"/>
                </a:lnTo>
                <a:cubicBezTo>
                  <a:pt x="2933418" y="1800239"/>
                  <a:pt x="1526247" y="1565741"/>
                  <a:pt x="80980" y="1567912"/>
                </a:cubicBezTo>
                <a:lnTo>
                  <a:pt x="0" y="1569270"/>
                </a:lnTo>
                <a:lnTo>
                  <a:pt x="186969" y="2586"/>
                </a:lnTo>
                <a:lnTo>
                  <a:pt x="284247" y="263"/>
                </a:lnTo>
                <a:cubicBezTo>
                  <a:pt x="4307259" y="-25130"/>
                  <a:pt x="8031515" y="1805487"/>
                  <a:pt x="12225556" y="717573"/>
                </a:cubicBezTo>
                <a:close/>
              </a:path>
            </a:pathLst>
          </a:custGeom>
          <a:gradFill>
            <a:gsLst>
              <a:gs pos="0">
                <a:schemeClr val="bg1"/>
              </a:gs>
              <a:gs pos="100000">
                <a:srgbClr val="008780">
                  <a:lumMod val="2000"/>
                  <a:lumOff val="98000"/>
                </a:srgbClr>
              </a:gs>
              <a:gs pos="55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5BACA503-CC1D-19FF-F0B8-23ED512879E0}"/>
              </a:ext>
            </a:extLst>
          </p:cNvPr>
          <p:cNvSpPr txBox="1"/>
          <p:nvPr/>
        </p:nvSpPr>
        <p:spPr>
          <a:xfrm>
            <a:off x="605554" y="431512"/>
            <a:ext cx="5795245" cy="553382"/>
          </a:xfrm>
          <a:prstGeom prst="rect">
            <a:avLst/>
          </a:prstGeom>
          <a:noFill/>
          <a:effectLst/>
        </p:spPr>
        <p:txBody>
          <a:bodyPr wrap="square" lIns="60350" tIns="30175" rIns="60350" bIns="30175">
            <a:spAutoFit/>
          </a:bodyPr>
          <a:lstStyle>
            <a:defPPr>
              <a:defRPr lang="zh-CN"/>
            </a:defPPr>
            <a:lvl1pPr algn="just">
              <a:defRPr sz="3200" b="1">
                <a:gradFill>
                  <a:gsLst>
                    <a:gs pos="100000">
                      <a:schemeClr val="accent1"/>
                    </a:gs>
                    <a:gs pos="0">
                      <a:schemeClr val="accent1">
                        <a:lumMod val="90000"/>
                        <a:lumOff val="10000"/>
                      </a:schemeClr>
                    </a:gs>
                    <a:gs pos="69000">
                      <a:schemeClr val="accent2"/>
                    </a:gs>
                  </a:gsLst>
                  <a:lin ang="5400000" scaled="1"/>
                </a:gradFill>
                <a:effectLst>
                  <a:outerShdw blurRad="63500" dist="25400" dir="2700007" algn="t" rotWithShape="0">
                    <a:srgbClr val="006479">
                      <a:alpha val="15000"/>
                    </a:srgbClr>
                  </a:outerShdw>
                </a:effectLst>
                <a:latin typeface="+mj-ea"/>
                <a:ea typeface="+mj-ea"/>
              </a:defRPr>
            </a:lvl1pPr>
            <a:lvl2pPr marL="0" marR="0" lvl="1" indent="0"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8800" b="1">
                <a:gradFill>
                  <a:gsLst>
                    <a:gs pos="0">
                      <a:srgbClr val="006479"/>
                    </a:gs>
                    <a:gs pos="100000">
                      <a:srgbClr val="00C2B9"/>
                    </a:gs>
                    <a:gs pos="57000">
                      <a:srgbClr val="008780"/>
                    </a:gs>
                  </a:gsLst>
                  <a:lin ang="54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2pPr>
          </a:lstStyle>
          <a:p>
            <a:r>
              <a:rPr lang="zh-CN" altLang="en-US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研究成果与应用</a:t>
            </a: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1B615760-5D45-E9A9-0981-D7CAA0D67342}"/>
              </a:ext>
            </a:extLst>
          </p:cNvPr>
          <p:cNvGrpSpPr/>
          <p:nvPr/>
        </p:nvGrpSpPr>
        <p:grpSpPr>
          <a:xfrm>
            <a:off x="6759525" y="773244"/>
            <a:ext cx="4981803" cy="230216"/>
            <a:chOff x="3577050" y="595426"/>
            <a:chExt cx="4981803" cy="230216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6D56F803-32F0-C131-7AAA-E6303E0EA1CA}"/>
                </a:ext>
              </a:extLst>
            </p:cNvPr>
            <p:cNvSpPr txBox="1"/>
            <p:nvPr/>
          </p:nvSpPr>
          <p:spPr>
            <a:xfrm>
              <a:off x="3577050" y="595426"/>
              <a:ext cx="1490250" cy="230216"/>
            </a:xfrm>
            <a:prstGeom prst="rect">
              <a:avLst/>
            </a:prstGeom>
            <a:noFill/>
            <a:effectLst/>
          </p:spPr>
          <p:txBody>
            <a:bodyPr wrap="square" lIns="60350" tIns="30175" rIns="60350" bIns="30175">
              <a:spAutoFit/>
            </a:bodyPr>
            <a:lstStyle>
              <a:defPPr>
                <a:defRPr lang="zh-CN"/>
              </a:defPPr>
              <a:lvl1pPr algn="ctr">
                <a:defRPr sz="1100" b="1">
                  <a:solidFill>
                    <a:schemeClr val="tx1">
                      <a:lumMod val="25000"/>
                      <a:lumOff val="75000"/>
                    </a:schemeClr>
                  </a:solidFill>
                  <a:effectLst/>
                  <a:latin typeface="+mj-ea"/>
                  <a:ea typeface="+mj-ea"/>
                </a:defRPr>
              </a:lvl1pPr>
            </a:lstStyle>
            <a:p>
              <a:r>
                <a:rPr lang="zh-CN" altLang="en-US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研究背景与现状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6321121F-97D2-F762-BAF0-AC317BD95F73}"/>
                </a:ext>
              </a:extLst>
            </p:cNvPr>
            <p:cNvSpPr txBox="1"/>
            <p:nvPr/>
          </p:nvSpPr>
          <p:spPr>
            <a:xfrm>
              <a:off x="4740901" y="595426"/>
              <a:ext cx="1490250" cy="230216"/>
            </a:xfrm>
            <a:prstGeom prst="rect">
              <a:avLst/>
            </a:prstGeom>
            <a:noFill/>
            <a:effectLst/>
          </p:spPr>
          <p:txBody>
            <a:bodyPr wrap="square" lIns="60350" tIns="30175" rIns="60350" bIns="30175">
              <a:spAutoFit/>
            </a:bodyPr>
            <a:lstStyle>
              <a:defPPr>
                <a:defRPr lang="zh-CN"/>
              </a:defPPr>
              <a:lvl1pPr algn="ctr">
                <a:defRPr sz="1100" b="1">
                  <a:solidFill>
                    <a:schemeClr val="tx1">
                      <a:lumMod val="25000"/>
                      <a:lumOff val="75000"/>
                    </a:schemeClr>
                  </a:solidFill>
                  <a:effectLst/>
                  <a:latin typeface="+mj-ea"/>
                  <a:ea typeface="+mj-ea"/>
                </a:defRPr>
              </a:lvl1pPr>
            </a:lstStyle>
            <a:p>
              <a:r>
                <a:rPr lang="zh-CN" altLang="en-US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研究内容与方法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C80DA83F-137B-848A-56D1-AB33E4292F9B}"/>
                </a:ext>
              </a:extLst>
            </p:cNvPr>
            <p:cNvSpPr txBox="1"/>
            <p:nvPr/>
          </p:nvSpPr>
          <p:spPr>
            <a:xfrm>
              <a:off x="5904752" y="595426"/>
              <a:ext cx="1490250" cy="230216"/>
            </a:xfrm>
            <a:prstGeom prst="rect">
              <a:avLst/>
            </a:prstGeom>
            <a:noFill/>
            <a:effectLst/>
          </p:spPr>
          <p:txBody>
            <a:bodyPr wrap="square" lIns="60350" tIns="30175" rIns="60350" bIns="30175">
              <a:spAutoFit/>
            </a:bodyPr>
            <a:lstStyle>
              <a:defPPr>
                <a:defRPr lang="zh-CN"/>
              </a:defPPr>
              <a:lvl1pPr algn="ctr">
                <a:defRPr sz="1100" b="1">
                  <a:gradFill>
                    <a:gsLst>
                      <a:gs pos="100000">
                        <a:srgbClr val="006479"/>
                      </a:gs>
                      <a:gs pos="0">
                        <a:schemeClr val="accent1">
                          <a:lumMod val="90000"/>
                          <a:lumOff val="10000"/>
                        </a:schemeClr>
                      </a:gs>
                      <a:gs pos="69000">
                        <a:srgbClr val="008780"/>
                      </a:gs>
                    </a:gsLst>
                    <a:lin ang="5400000" scaled="1"/>
                  </a:gradFill>
                  <a:effectLst>
                    <a:outerShdw blurRad="63500" dist="25400" dir="2700007" algn="t" rotWithShape="0">
                      <a:srgbClr val="006479">
                        <a:alpha val="15000"/>
                      </a:srgbClr>
                    </a:outerShdw>
                  </a:effectLst>
                  <a:latin typeface="+mj-ea"/>
                  <a:ea typeface="+mj-ea"/>
                </a:defRPr>
              </a:lvl1pPr>
            </a:lstStyle>
            <a:p>
              <a:r>
                <a:rPr lang="zh-CN" altLang="en-US" dirty="0">
                  <a:gradFill>
                    <a:gsLst>
                      <a:gs pos="100000">
                        <a:schemeClr val="accent1"/>
                      </a:gs>
                      <a:gs pos="0">
                        <a:schemeClr val="accent1">
                          <a:lumMod val="90000"/>
                          <a:lumOff val="10000"/>
                        </a:schemeClr>
                      </a:gs>
                      <a:gs pos="69000">
                        <a:schemeClr val="accent2"/>
                      </a:gs>
                    </a:gsLst>
                    <a:lin ang="5400000" scaled="1"/>
                  </a:gra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研究成果及应用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A56ED797-56EB-B6F0-5857-BB18FBF03B9B}"/>
                </a:ext>
              </a:extLst>
            </p:cNvPr>
            <p:cNvSpPr txBox="1"/>
            <p:nvPr/>
          </p:nvSpPr>
          <p:spPr>
            <a:xfrm>
              <a:off x="7068603" y="595426"/>
              <a:ext cx="1490250" cy="230216"/>
            </a:xfrm>
            <a:prstGeom prst="rect">
              <a:avLst/>
            </a:prstGeom>
            <a:noFill/>
            <a:effectLst/>
          </p:spPr>
          <p:txBody>
            <a:bodyPr wrap="square" lIns="60350" tIns="30175" rIns="60350" bIns="30175">
              <a:spAutoFit/>
            </a:bodyPr>
            <a:lstStyle>
              <a:defPPr>
                <a:defRPr lang="zh-CN"/>
              </a:defPPr>
              <a:lvl1pPr algn="ctr">
                <a:defRPr sz="1100" b="1">
                  <a:solidFill>
                    <a:schemeClr val="tx1">
                      <a:lumMod val="25000"/>
                      <a:lumOff val="75000"/>
                    </a:schemeClr>
                  </a:solidFill>
                  <a:effectLst/>
                  <a:latin typeface="+mj-ea"/>
                  <a:ea typeface="+mj-ea"/>
                </a:defRPr>
              </a:lvl1pPr>
            </a:lstStyle>
            <a:p>
              <a:r>
                <a:rPr lang="zh-CN" altLang="en-US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论文结论及展望</a:t>
              </a:r>
            </a:p>
          </p:txBody>
        </p:sp>
      </p:grpSp>
      <p:pic>
        <p:nvPicPr>
          <p:cNvPr id="34" name="图片 33">
            <a:extLst>
              <a:ext uri="{FF2B5EF4-FFF2-40B4-BE49-F238E27FC236}">
                <a16:creationId xmlns:a16="http://schemas.microsoft.com/office/drawing/2014/main" id="{239323CA-D8CD-BAE9-858C-7E07469AECA3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H="1">
            <a:off x="30608" y="4622406"/>
            <a:ext cx="12161392" cy="2235594"/>
          </a:xfrm>
          <a:custGeom>
            <a:avLst/>
            <a:gdLst>
              <a:gd name="connsiteX0" fmla="*/ 12161392 w 12161392"/>
              <a:gd name="connsiteY0" fmla="*/ 0 h 2235594"/>
              <a:gd name="connsiteX1" fmla="*/ 0 w 12161392"/>
              <a:gd name="connsiteY1" fmla="*/ 0 h 2235594"/>
              <a:gd name="connsiteX2" fmla="*/ 0 w 12161392"/>
              <a:gd name="connsiteY2" fmla="*/ 2235594 h 2235594"/>
              <a:gd name="connsiteX3" fmla="*/ 12161392 w 12161392"/>
              <a:gd name="connsiteY3" fmla="*/ 2235594 h 22355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61392" h="2235594">
                <a:moveTo>
                  <a:pt x="12161392" y="0"/>
                </a:moveTo>
                <a:lnTo>
                  <a:pt x="0" y="0"/>
                </a:lnTo>
                <a:lnTo>
                  <a:pt x="0" y="2235594"/>
                </a:lnTo>
                <a:lnTo>
                  <a:pt x="12161392" y="2235594"/>
                </a:lnTo>
                <a:close/>
              </a:path>
            </a:pathLst>
          </a:custGeom>
        </p:spPr>
      </p:pic>
      <p:pic>
        <p:nvPicPr>
          <p:cNvPr id="36" name="图片 35" descr="黑暗中的树林&#10;&#10;描述已自动生成">
            <a:extLst>
              <a:ext uri="{FF2B5EF4-FFF2-40B4-BE49-F238E27FC236}">
                <a16:creationId xmlns:a16="http://schemas.microsoft.com/office/drawing/2014/main" id="{05571ABC-335F-F993-166D-6E6BAECACA40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alphaModFix amt="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" y="3680698"/>
            <a:ext cx="6146855" cy="3177302"/>
          </a:xfrm>
          <a:custGeom>
            <a:avLst/>
            <a:gdLst>
              <a:gd name="connsiteX0" fmla="*/ 0 w 6146855"/>
              <a:gd name="connsiteY0" fmla="*/ 0 h 3177302"/>
              <a:gd name="connsiteX1" fmla="*/ 6146855 w 6146855"/>
              <a:gd name="connsiteY1" fmla="*/ 0 h 3177302"/>
              <a:gd name="connsiteX2" fmla="*/ 6146855 w 6146855"/>
              <a:gd name="connsiteY2" fmla="*/ 3177302 h 3177302"/>
              <a:gd name="connsiteX3" fmla="*/ 0 w 6146855"/>
              <a:gd name="connsiteY3" fmla="*/ 3177302 h 31773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46855" h="3177302">
                <a:moveTo>
                  <a:pt x="0" y="0"/>
                </a:moveTo>
                <a:lnTo>
                  <a:pt x="6146855" y="0"/>
                </a:lnTo>
                <a:lnTo>
                  <a:pt x="6146855" y="3177302"/>
                </a:lnTo>
                <a:lnTo>
                  <a:pt x="0" y="3177302"/>
                </a:lnTo>
                <a:close/>
              </a:path>
            </a:pathLst>
          </a:custGeom>
        </p:spPr>
      </p:pic>
      <p:grpSp>
        <p:nvGrpSpPr>
          <p:cNvPr id="5" name="组合 4">
            <a:extLst>
              <a:ext uri="{FF2B5EF4-FFF2-40B4-BE49-F238E27FC236}">
                <a16:creationId xmlns:a16="http://schemas.microsoft.com/office/drawing/2014/main" id="{F4A341D7-0FFD-386B-C817-CB47B5AE89E3}"/>
              </a:ext>
            </a:extLst>
          </p:cNvPr>
          <p:cNvGrpSpPr/>
          <p:nvPr/>
        </p:nvGrpSpPr>
        <p:grpSpPr>
          <a:xfrm>
            <a:off x="660400" y="1752339"/>
            <a:ext cx="3603128" cy="1425714"/>
            <a:chOff x="660400" y="1752339"/>
            <a:chExt cx="3603128" cy="1425714"/>
          </a:xfrm>
        </p:grpSpPr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21882E5E-9806-EEA8-0337-E40B6D39F741}"/>
                </a:ext>
              </a:extLst>
            </p:cNvPr>
            <p:cNvGrpSpPr/>
            <p:nvPr/>
          </p:nvGrpSpPr>
          <p:grpSpPr>
            <a:xfrm>
              <a:off x="660400" y="1752339"/>
              <a:ext cx="3603128" cy="1425714"/>
              <a:chOff x="660400" y="1752339"/>
              <a:chExt cx="3603128" cy="1425714"/>
            </a:xfrm>
          </p:grpSpPr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C1C54A16-F1F6-A70B-E447-8EA7A3C2A1B4}"/>
                  </a:ext>
                </a:extLst>
              </p:cNvPr>
              <p:cNvSpPr txBox="1"/>
              <p:nvPr/>
            </p:nvSpPr>
            <p:spPr>
              <a:xfrm>
                <a:off x="660400" y="2151490"/>
                <a:ext cx="3603128" cy="102656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30000"/>
                  </a:lnSpc>
                </a:pPr>
                <a:r>
                  <a:rPr lang="zh-CN" altLang="en-US" sz="16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单击此处输入你的正文，请尽量言简意赅的阐述观点，根据需要可酌情增减文字。</a:t>
                </a:r>
              </a:p>
            </p:txBody>
          </p:sp>
          <p:sp>
            <p:nvSpPr>
              <p:cNvPr id="14" name="矩形 13">
                <a:extLst>
                  <a:ext uri="{FF2B5EF4-FFF2-40B4-BE49-F238E27FC236}">
                    <a16:creationId xmlns:a16="http://schemas.microsoft.com/office/drawing/2014/main" id="{E4AA6D5F-F111-9AD6-B1BF-A26B3264A2B2}"/>
                  </a:ext>
                </a:extLst>
              </p:cNvPr>
              <p:cNvSpPr/>
              <p:nvPr/>
            </p:nvSpPr>
            <p:spPr>
              <a:xfrm>
                <a:off x="660400" y="1752339"/>
                <a:ext cx="2884905" cy="368716"/>
              </a:xfrm>
              <a:prstGeom prst="rect">
                <a:avLst/>
              </a:prstGeom>
              <a:noFill/>
              <a:effectLst/>
            </p:spPr>
            <p:txBody>
              <a:bodyPr wrap="square" lIns="60350" tIns="30175" rIns="60350" bIns="30175">
                <a:spAutoFit/>
              </a:bodyPr>
              <a:lstStyle/>
              <a:p>
                <a:pPr algn="just"/>
                <a:r>
                  <a:rPr lang="zh-CN" altLang="en-US" sz="2000" b="1" dirty="0">
                    <a:gradFill>
                      <a:gsLst>
                        <a:gs pos="100000">
                          <a:schemeClr val="accent1"/>
                        </a:gs>
                        <a:gs pos="0">
                          <a:schemeClr val="accent1">
                            <a:lumMod val="90000"/>
                            <a:lumOff val="10000"/>
                          </a:schemeClr>
                        </a:gs>
                        <a:gs pos="69000">
                          <a:schemeClr val="accent2"/>
                        </a:gs>
                      </a:gsLst>
                      <a:lin ang="5400000" scaled="1"/>
                    </a:gradFill>
                    <a:effectLst>
                      <a:outerShdw blurRad="63500" dist="25400" dir="2700007" algn="t" rotWithShape="0">
                        <a:srgbClr val="006479">
                          <a:alpha val="15000"/>
                        </a:srgbClr>
                      </a:outerShdw>
                    </a:effectLst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单击此处输入小标题</a:t>
                </a:r>
              </a:p>
            </p:txBody>
          </p:sp>
        </p:grpSp>
        <p:sp>
          <p:nvSpPr>
            <p:cNvPr id="7" name="平行四边形 6">
              <a:extLst>
                <a:ext uri="{FF2B5EF4-FFF2-40B4-BE49-F238E27FC236}">
                  <a16:creationId xmlns:a16="http://schemas.microsoft.com/office/drawing/2014/main" id="{506C589D-A4ED-A730-804B-06969D78680C}"/>
                </a:ext>
              </a:extLst>
            </p:cNvPr>
            <p:cNvSpPr/>
            <p:nvPr/>
          </p:nvSpPr>
          <p:spPr>
            <a:xfrm>
              <a:off x="748552" y="2097332"/>
              <a:ext cx="2229853" cy="45719"/>
            </a:xfrm>
            <a:prstGeom prst="parallelogram">
              <a:avLst>
                <a:gd name="adj" fmla="val 50520"/>
              </a:avLst>
            </a:prstGeom>
            <a:gradFill>
              <a:gsLst>
                <a:gs pos="100000">
                  <a:schemeClr val="accent1">
                    <a:alpha val="20000"/>
                  </a:schemeClr>
                </a:gs>
                <a:gs pos="52000">
                  <a:schemeClr val="accent2">
                    <a:alpha val="15000"/>
                  </a:schemeClr>
                </a:gs>
                <a:gs pos="0">
                  <a:schemeClr val="accent1">
                    <a:lumMod val="90000"/>
                    <a:lumOff val="10000"/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83B603C8-8AC2-9367-3BCB-588C683328FA}"/>
              </a:ext>
            </a:extLst>
          </p:cNvPr>
          <p:cNvGrpSpPr/>
          <p:nvPr/>
        </p:nvGrpSpPr>
        <p:grpSpPr>
          <a:xfrm>
            <a:off x="614206" y="3458505"/>
            <a:ext cx="4319224" cy="1105626"/>
            <a:chOff x="660400" y="3241128"/>
            <a:chExt cx="4319224" cy="1105626"/>
          </a:xfrm>
        </p:grpSpPr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5303EF8A-B644-B1B8-E3C1-47AD5188A7BD}"/>
                </a:ext>
              </a:extLst>
            </p:cNvPr>
            <p:cNvGrpSpPr/>
            <p:nvPr/>
          </p:nvGrpSpPr>
          <p:grpSpPr>
            <a:xfrm>
              <a:off x="660400" y="3241128"/>
              <a:ext cx="4319224" cy="1105626"/>
              <a:chOff x="660400" y="1752339"/>
              <a:chExt cx="4319224" cy="1105626"/>
            </a:xfrm>
          </p:grpSpPr>
          <p:sp>
            <p:nvSpPr>
              <p:cNvPr id="41" name="文本框 40">
                <a:extLst>
                  <a:ext uri="{FF2B5EF4-FFF2-40B4-BE49-F238E27FC236}">
                    <a16:creationId xmlns:a16="http://schemas.microsoft.com/office/drawing/2014/main" id="{B322086B-62F4-77BE-1537-153CFE2DD7DD}"/>
                  </a:ext>
                </a:extLst>
              </p:cNvPr>
              <p:cNvSpPr txBox="1"/>
              <p:nvPr/>
            </p:nvSpPr>
            <p:spPr>
              <a:xfrm>
                <a:off x="660400" y="2151490"/>
                <a:ext cx="4319224" cy="70647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30000"/>
                  </a:lnSpc>
                </a:pPr>
                <a:r>
                  <a:rPr lang="zh-CN" altLang="en-US" sz="16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单击此处输入你的正文，请尽量言简意赅的阐述观点，根据需要可酌情增减文字。</a:t>
                </a:r>
              </a:p>
            </p:txBody>
          </p:sp>
          <p:sp>
            <p:nvSpPr>
              <p:cNvPr id="42" name="矩形 41">
                <a:extLst>
                  <a:ext uri="{FF2B5EF4-FFF2-40B4-BE49-F238E27FC236}">
                    <a16:creationId xmlns:a16="http://schemas.microsoft.com/office/drawing/2014/main" id="{00F2DF36-00D9-2926-1A99-6012675FD28C}"/>
                  </a:ext>
                </a:extLst>
              </p:cNvPr>
              <p:cNvSpPr/>
              <p:nvPr/>
            </p:nvSpPr>
            <p:spPr>
              <a:xfrm>
                <a:off x="660400" y="1752339"/>
                <a:ext cx="2884905" cy="368716"/>
              </a:xfrm>
              <a:prstGeom prst="rect">
                <a:avLst/>
              </a:prstGeom>
              <a:noFill/>
              <a:effectLst/>
            </p:spPr>
            <p:txBody>
              <a:bodyPr wrap="square" lIns="60350" tIns="30175" rIns="60350" bIns="30175">
                <a:spAutoFit/>
              </a:bodyPr>
              <a:lstStyle/>
              <a:p>
                <a:pPr algn="just"/>
                <a:r>
                  <a:rPr lang="zh-CN" altLang="en-US" sz="2000" b="1" dirty="0">
                    <a:gradFill>
                      <a:gsLst>
                        <a:gs pos="100000">
                          <a:schemeClr val="accent1"/>
                        </a:gs>
                        <a:gs pos="0">
                          <a:schemeClr val="accent1">
                            <a:lumMod val="90000"/>
                            <a:lumOff val="10000"/>
                          </a:schemeClr>
                        </a:gs>
                        <a:gs pos="69000">
                          <a:schemeClr val="accent2"/>
                        </a:gs>
                      </a:gsLst>
                      <a:lin ang="5400000" scaled="1"/>
                    </a:gradFill>
                    <a:effectLst>
                      <a:outerShdw blurRad="63500" dist="25400" dir="2700007" algn="t" rotWithShape="0">
                        <a:srgbClr val="006479">
                          <a:alpha val="15000"/>
                        </a:srgbClr>
                      </a:outerShdw>
                    </a:effectLst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单击此处输入小标题</a:t>
                </a:r>
              </a:p>
            </p:txBody>
          </p:sp>
        </p:grpSp>
        <p:sp>
          <p:nvSpPr>
            <p:cNvPr id="17" name="平行四边形 16">
              <a:extLst>
                <a:ext uri="{FF2B5EF4-FFF2-40B4-BE49-F238E27FC236}">
                  <a16:creationId xmlns:a16="http://schemas.microsoft.com/office/drawing/2014/main" id="{EDADE01D-2A98-A2E8-32A0-5187D2FFFE86}"/>
                </a:ext>
              </a:extLst>
            </p:cNvPr>
            <p:cNvSpPr/>
            <p:nvPr/>
          </p:nvSpPr>
          <p:spPr>
            <a:xfrm>
              <a:off x="748552" y="3523551"/>
              <a:ext cx="2229853" cy="45719"/>
            </a:xfrm>
            <a:prstGeom prst="parallelogram">
              <a:avLst>
                <a:gd name="adj" fmla="val 50520"/>
              </a:avLst>
            </a:prstGeom>
            <a:gradFill>
              <a:gsLst>
                <a:gs pos="100000">
                  <a:schemeClr val="accent1">
                    <a:alpha val="20000"/>
                  </a:schemeClr>
                </a:gs>
                <a:gs pos="52000">
                  <a:schemeClr val="accent2">
                    <a:alpha val="15000"/>
                  </a:schemeClr>
                </a:gs>
                <a:gs pos="0">
                  <a:schemeClr val="accent1">
                    <a:lumMod val="90000"/>
                    <a:lumOff val="10000"/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9182472E-96D2-711E-F1DF-C5EE5C45C5C2}"/>
              </a:ext>
            </a:extLst>
          </p:cNvPr>
          <p:cNvGrpSpPr/>
          <p:nvPr/>
        </p:nvGrpSpPr>
        <p:grpSpPr>
          <a:xfrm>
            <a:off x="5640027" y="1653838"/>
            <a:ext cx="5271486" cy="746255"/>
            <a:chOff x="5574314" y="1662693"/>
            <a:chExt cx="5271486" cy="746255"/>
          </a:xfrm>
        </p:grpSpPr>
        <p:sp>
          <p:nvSpPr>
            <p:cNvPr id="45" name="矩形 44">
              <a:extLst>
                <a:ext uri="{FF2B5EF4-FFF2-40B4-BE49-F238E27FC236}">
                  <a16:creationId xmlns:a16="http://schemas.microsoft.com/office/drawing/2014/main" id="{DE492384-5D36-0D7B-5882-29F6B271C35F}"/>
                </a:ext>
              </a:extLst>
            </p:cNvPr>
            <p:cNvSpPr/>
            <p:nvPr/>
          </p:nvSpPr>
          <p:spPr>
            <a:xfrm>
              <a:off x="5574314" y="1662693"/>
              <a:ext cx="736965" cy="746255"/>
            </a:xfrm>
            <a:prstGeom prst="rect">
              <a:avLst/>
            </a:prstGeom>
            <a:noFill/>
            <a:effectLst/>
          </p:spPr>
          <p:txBody>
            <a:bodyPr wrap="square" lIns="60350" tIns="30175" rIns="60350" bIns="30175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b="1" dirty="0">
                  <a:gradFill>
                    <a:gsLst>
                      <a:gs pos="100000">
                        <a:schemeClr val="accent1"/>
                      </a:gs>
                      <a:gs pos="0">
                        <a:schemeClr val="accent1">
                          <a:lumMod val="90000"/>
                          <a:lumOff val="10000"/>
                        </a:schemeClr>
                      </a:gs>
                      <a:gs pos="69000">
                        <a:schemeClr val="accent2"/>
                      </a:gs>
                    </a:gsLst>
                    <a:lin ang="5400000" scaled="1"/>
                  </a:gradFill>
                  <a:effectLst>
                    <a:outerShdw blurRad="63500" dist="25400" dir="2700007" algn="t" rotWithShape="0">
                      <a:srgbClr val="006479">
                        <a:alpha val="15000"/>
                      </a:srgbClr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内容要点</a:t>
              </a:r>
            </a:p>
          </p:txBody>
        </p:sp>
        <p:cxnSp>
          <p:nvCxnSpPr>
            <p:cNvPr id="46" name="直接连接符 45">
              <a:extLst>
                <a:ext uri="{FF2B5EF4-FFF2-40B4-BE49-F238E27FC236}">
                  <a16:creationId xmlns:a16="http://schemas.microsoft.com/office/drawing/2014/main" id="{A2D39115-DABD-89E4-A8A2-B0DA5D9B50BB}"/>
                </a:ext>
              </a:extLst>
            </p:cNvPr>
            <p:cNvCxnSpPr>
              <a:cxnSpLocks/>
            </p:cNvCxnSpPr>
            <p:nvPr/>
          </p:nvCxnSpPr>
          <p:spPr>
            <a:xfrm>
              <a:off x="6497012" y="1711820"/>
              <a:ext cx="0" cy="648000"/>
            </a:xfrm>
            <a:prstGeom prst="line">
              <a:avLst/>
            </a:prstGeom>
            <a:ln w="952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3C52EBAE-7795-F46B-CF08-DF7E0BA4A25A}"/>
                </a:ext>
              </a:extLst>
            </p:cNvPr>
            <p:cNvSpPr txBox="1"/>
            <p:nvPr/>
          </p:nvSpPr>
          <p:spPr>
            <a:xfrm>
              <a:off x="6682744" y="1682583"/>
              <a:ext cx="4163056" cy="7064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单击此处输入你的正文，请尽量言简意赅的阐述观点，根据需要可酌情增减文字。</a:t>
              </a: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B4928A14-6EB5-6C7D-D12B-4ED134D6A795}"/>
              </a:ext>
            </a:extLst>
          </p:cNvPr>
          <p:cNvGrpSpPr/>
          <p:nvPr/>
        </p:nvGrpSpPr>
        <p:grpSpPr>
          <a:xfrm>
            <a:off x="5640027" y="2720242"/>
            <a:ext cx="5271486" cy="746255"/>
            <a:chOff x="5574314" y="1662693"/>
            <a:chExt cx="5271486" cy="746255"/>
          </a:xfrm>
        </p:grpSpPr>
        <p:sp>
          <p:nvSpPr>
            <p:cNvPr id="49" name="矩形 48">
              <a:extLst>
                <a:ext uri="{FF2B5EF4-FFF2-40B4-BE49-F238E27FC236}">
                  <a16:creationId xmlns:a16="http://schemas.microsoft.com/office/drawing/2014/main" id="{DB3E9C5E-2786-5473-9BE1-DCEF5C97DDFD}"/>
                </a:ext>
              </a:extLst>
            </p:cNvPr>
            <p:cNvSpPr/>
            <p:nvPr/>
          </p:nvSpPr>
          <p:spPr>
            <a:xfrm>
              <a:off x="5574314" y="1662693"/>
              <a:ext cx="736965" cy="746255"/>
            </a:xfrm>
            <a:prstGeom prst="rect">
              <a:avLst/>
            </a:prstGeom>
            <a:noFill/>
            <a:effectLst/>
          </p:spPr>
          <p:txBody>
            <a:bodyPr wrap="square" lIns="60350" tIns="30175" rIns="60350" bIns="30175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b="1" dirty="0">
                  <a:gradFill>
                    <a:gsLst>
                      <a:gs pos="100000">
                        <a:schemeClr val="accent1"/>
                      </a:gs>
                      <a:gs pos="0">
                        <a:schemeClr val="accent1">
                          <a:lumMod val="90000"/>
                          <a:lumOff val="10000"/>
                        </a:schemeClr>
                      </a:gs>
                      <a:gs pos="69000">
                        <a:schemeClr val="accent2"/>
                      </a:gs>
                    </a:gsLst>
                    <a:lin ang="5400000" scaled="1"/>
                  </a:gradFill>
                  <a:effectLst>
                    <a:outerShdw blurRad="63500" dist="25400" dir="2700007" algn="t" rotWithShape="0">
                      <a:srgbClr val="006479">
                        <a:alpha val="15000"/>
                      </a:srgbClr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内容要点</a:t>
              </a:r>
            </a:p>
          </p:txBody>
        </p:sp>
        <p:cxnSp>
          <p:nvCxnSpPr>
            <p:cNvPr id="50" name="直接连接符 49">
              <a:extLst>
                <a:ext uri="{FF2B5EF4-FFF2-40B4-BE49-F238E27FC236}">
                  <a16:creationId xmlns:a16="http://schemas.microsoft.com/office/drawing/2014/main" id="{AF571311-AF12-053D-EAC5-CE847DACCA81}"/>
                </a:ext>
              </a:extLst>
            </p:cNvPr>
            <p:cNvCxnSpPr>
              <a:cxnSpLocks/>
            </p:cNvCxnSpPr>
            <p:nvPr/>
          </p:nvCxnSpPr>
          <p:spPr>
            <a:xfrm>
              <a:off x="6497012" y="1711820"/>
              <a:ext cx="0" cy="648000"/>
            </a:xfrm>
            <a:prstGeom prst="line">
              <a:avLst/>
            </a:prstGeom>
            <a:ln w="952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4C645DB0-6198-8EEC-00A1-3DDC028A1822}"/>
                </a:ext>
              </a:extLst>
            </p:cNvPr>
            <p:cNvSpPr txBox="1"/>
            <p:nvPr/>
          </p:nvSpPr>
          <p:spPr>
            <a:xfrm>
              <a:off x="6682744" y="1682583"/>
              <a:ext cx="4163056" cy="7064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单击此处输入你的正文，请尽量言简意赅的阐述观点，根据需要可酌情增减文字。</a:t>
              </a:r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5837E5FC-5B1B-238A-1FA6-50A4522291F6}"/>
              </a:ext>
            </a:extLst>
          </p:cNvPr>
          <p:cNvGrpSpPr/>
          <p:nvPr/>
        </p:nvGrpSpPr>
        <p:grpSpPr>
          <a:xfrm>
            <a:off x="5640027" y="3786647"/>
            <a:ext cx="5271486" cy="746255"/>
            <a:chOff x="5574314" y="1662693"/>
            <a:chExt cx="5271486" cy="746255"/>
          </a:xfrm>
        </p:grpSpPr>
        <p:sp>
          <p:nvSpPr>
            <p:cNvPr id="53" name="矩形 52">
              <a:extLst>
                <a:ext uri="{FF2B5EF4-FFF2-40B4-BE49-F238E27FC236}">
                  <a16:creationId xmlns:a16="http://schemas.microsoft.com/office/drawing/2014/main" id="{AA7D68AE-B210-61A1-130A-2A2644762F8A}"/>
                </a:ext>
              </a:extLst>
            </p:cNvPr>
            <p:cNvSpPr/>
            <p:nvPr/>
          </p:nvSpPr>
          <p:spPr>
            <a:xfrm>
              <a:off x="5574314" y="1662693"/>
              <a:ext cx="736965" cy="746255"/>
            </a:xfrm>
            <a:prstGeom prst="rect">
              <a:avLst/>
            </a:prstGeom>
            <a:noFill/>
            <a:effectLst/>
          </p:spPr>
          <p:txBody>
            <a:bodyPr wrap="square" lIns="60350" tIns="30175" rIns="60350" bIns="30175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b="1" dirty="0">
                  <a:gradFill>
                    <a:gsLst>
                      <a:gs pos="100000">
                        <a:schemeClr val="accent1"/>
                      </a:gs>
                      <a:gs pos="0">
                        <a:schemeClr val="accent1">
                          <a:lumMod val="90000"/>
                          <a:lumOff val="10000"/>
                        </a:schemeClr>
                      </a:gs>
                      <a:gs pos="69000">
                        <a:schemeClr val="accent2"/>
                      </a:gs>
                    </a:gsLst>
                    <a:lin ang="5400000" scaled="1"/>
                  </a:gradFill>
                  <a:effectLst>
                    <a:outerShdw blurRad="63500" dist="25400" dir="2700007" algn="t" rotWithShape="0">
                      <a:srgbClr val="006479">
                        <a:alpha val="15000"/>
                      </a:srgbClr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内容要点</a:t>
              </a:r>
            </a:p>
          </p:txBody>
        </p:sp>
        <p:cxnSp>
          <p:nvCxnSpPr>
            <p:cNvPr id="54" name="直接连接符 53">
              <a:extLst>
                <a:ext uri="{FF2B5EF4-FFF2-40B4-BE49-F238E27FC236}">
                  <a16:creationId xmlns:a16="http://schemas.microsoft.com/office/drawing/2014/main" id="{D7221ED8-9F34-066A-76AD-ABF33FA3E8A1}"/>
                </a:ext>
              </a:extLst>
            </p:cNvPr>
            <p:cNvCxnSpPr>
              <a:cxnSpLocks/>
            </p:cNvCxnSpPr>
            <p:nvPr/>
          </p:nvCxnSpPr>
          <p:spPr>
            <a:xfrm>
              <a:off x="6497012" y="1711820"/>
              <a:ext cx="0" cy="648000"/>
            </a:xfrm>
            <a:prstGeom prst="line">
              <a:avLst/>
            </a:prstGeom>
            <a:ln w="9525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9F0CE063-672A-295C-0E26-51A4DAB3586A}"/>
                </a:ext>
              </a:extLst>
            </p:cNvPr>
            <p:cNvSpPr txBox="1"/>
            <p:nvPr/>
          </p:nvSpPr>
          <p:spPr>
            <a:xfrm>
              <a:off x="6682744" y="1682583"/>
              <a:ext cx="4163056" cy="7064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单击此处输入你的正文，请尽量言简意赅的阐述观点，根据需要可酌情增减文字。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763725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>
            <a:extLst>
              <a:ext uri="{FF2B5EF4-FFF2-40B4-BE49-F238E27FC236}">
                <a16:creationId xmlns:a16="http://schemas.microsoft.com/office/drawing/2014/main" id="{E96D93AA-AFB1-00EB-5A85-19363E01BB93}"/>
              </a:ext>
            </a:extLst>
          </p:cNvPr>
          <p:cNvSpPr txBox="1"/>
          <p:nvPr/>
        </p:nvSpPr>
        <p:spPr>
          <a:xfrm>
            <a:off x="2587384" y="623991"/>
            <a:ext cx="7017232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3900" b="1" i="0" u="none" strike="noStrike" cap="none" spc="0" normalizeH="0" baseline="0">
                <a:ln>
                  <a:noFill/>
                </a:ln>
                <a:gradFill>
                  <a:gsLst>
                    <a:gs pos="18000">
                      <a:schemeClr val="accent1">
                        <a:alpha val="70000"/>
                      </a:schemeClr>
                    </a:gs>
                    <a:gs pos="66000">
                      <a:schemeClr val="accent2">
                        <a:alpha val="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+mj-lt"/>
                <a:ea typeface="字制区喜脉体" panose="02000603000000000000" pitchFamily="2" charset="-122"/>
              </a:defRPr>
            </a:lvl1pPr>
          </a:lstStyle>
          <a:p>
            <a:r>
              <a:rPr lang="en-US" altLang="zh-CN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04</a:t>
            </a:r>
            <a:endParaRPr lang="zh-CN" altLang="en-US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67" name="文本框 1066">
            <a:extLst>
              <a:ext uri="{FF2B5EF4-FFF2-40B4-BE49-F238E27FC236}">
                <a16:creationId xmlns:a16="http://schemas.microsoft.com/office/drawing/2014/main" id="{5EF021D1-CC84-A68D-FB8C-3B9AAAC038A3}"/>
              </a:ext>
            </a:extLst>
          </p:cNvPr>
          <p:cNvSpPr txBox="1"/>
          <p:nvPr/>
        </p:nvSpPr>
        <p:spPr>
          <a:xfrm>
            <a:off x="3072711" y="2875002"/>
            <a:ext cx="6046579" cy="1076602"/>
          </a:xfrm>
          <a:prstGeom prst="rect">
            <a:avLst/>
          </a:prstGeom>
          <a:noFill/>
          <a:effectLst/>
        </p:spPr>
        <p:txBody>
          <a:bodyPr wrap="none" lIns="60350" tIns="30175" rIns="60350" bIns="30175">
            <a:spAutoFit/>
          </a:bodyPr>
          <a:lstStyle>
            <a:defPPr>
              <a:defRPr lang="zh-CN"/>
            </a:defPPr>
            <a:lvl1pPr algn="ctr">
              <a:defRPr sz="6600" b="1">
                <a:gradFill>
                  <a:gsLst>
                    <a:gs pos="100000">
                      <a:schemeClr val="accent1"/>
                    </a:gs>
                    <a:gs pos="0">
                      <a:schemeClr val="accent1">
                        <a:lumMod val="90000"/>
                        <a:lumOff val="10000"/>
                      </a:schemeClr>
                    </a:gs>
                    <a:gs pos="69000">
                      <a:schemeClr val="accent2"/>
                    </a:gs>
                  </a:gsLst>
                  <a:lin ang="5400000" scaled="1"/>
                </a:gradFill>
                <a:effectLst>
                  <a:outerShdw blurRad="117348" dist="83820" dir="2700007" algn="t" rotWithShape="0">
                    <a:srgbClr val="006479">
                      <a:alpha val="25000"/>
                    </a:srgbClr>
                  </a:outerShdw>
                </a:effectLst>
                <a:latin typeface="+mj-lt"/>
                <a:ea typeface="思源宋体 CN Heavy" panose="02020900000000000000" pitchFamily="18" charset="-122"/>
              </a:defRPr>
            </a:lvl1pPr>
          </a:lstStyle>
          <a:p>
            <a:r>
              <a:rPr lang="zh-CN" altLang="en-US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论文结论与展望</a:t>
            </a:r>
          </a:p>
        </p:txBody>
      </p:sp>
    </p:spTree>
    <p:extLst>
      <p:ext uri="{BB962C8B-B14F-4D97-AF65-F5344CB8AC3E}">
        <p14:creationId xmlns:p14="http://schemas.microsoft.com/office/powerpoint/2010/main" val="378425282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571FC27C-60F9-A3B3-BC46-73432E1F12E3}"/>
              </a:ext>
            </a:extLst>
          </p:cNvPr>
          <p:cNvGrpSpPr/>
          <p:nvPr/>
        </p:nvGrpSpPr>
        <p:grpSpPr>
          <a:xfrm flipH="1">
            <a:off x="143124" y="5251221"/>
            <a:ext cx="11905751" cy="1747555"/>
            <a:chOff x="-1944913" y="4405938"/>
            <a:chExt cx="11397758" cy="2721161"/>
          </a:xfrm>
        </p:grpSpPr>
        <p:grpSp>
          <p:nvGrpSpPr>
            <p:cNvPr id="57" name="组合 56">
              <a:extLst>
                <a:ext uri="{FF2B5EF4-FFF2-40B4-BE49-F238E27FC236}">
                  <a16:creationId xmlns:a16="http://schemas.microsoft.com/office/drawing/2014/main" id="{2FAE1D2E-E8EF-F972-B5C5-C955182CB2F2}"/>
                </a:ext>
              </a:extLst>
            </p:cNvPr>
            <p:cNvGrpSpPr/>
            <p:nvPr/>
          </p:nvGrpSpPr>
          <p:grpSpPr>
            <a:xfrm>
              <a:off x="-1944913" y="4405938"/>
              <a:ext cx="11397758" cy="2721161"/>
              <a:chOff x="-1944913" y="4405938"/>
              <a:chExt cx="11397758" cy="2721161"/>
            </a:xfrm>
          </p:grpSpPr>
          <p:sp>
            <p:nvSpPr>
              <p:cNvPr id="3" name="椭圆 2">
                <a:extLst>
                  <a:ext uri="{FF2B5EF4-FFF2-40B4-BE49-F238E27FC236}">
                    <a16:creationId xmlns:a16="http://schemas.microsoft.com/office/drawing/2014/main" id="{1EB50855-9E55-3AD5-41A2-1D96764E6A2C}"/>
                  </a:ext>
                </a:extLst>
              </p:cNvPr>
              <p:cNvSpPr/>
              <p:nvPr/>
            </p:nvSpPr>
            <p:spPr>
              <a:xfrm>
                <a:off x="-1315742" y="4465422"/>
                <a:ext cx="10139415" cy="2301198"/>
              </a:xfrm>
              <a:prstGeom prst="ellipse">
                <a:avLst/>
              </a:prstGeom>
              <a:gradFill flip="none" rotWithShape="1">
                <a:gsLst>
                  <a:gs pos="11000">
                    <a:schemeClr val="accent1">
                      <a:alpha val="0"/>
                    </a:schemeClr>
                  </a:gs>
                  <a:gs pos="100000">
                    <a:schemeClr val="accent1">
                      <a:alpha val="1500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" name="弧形 3">
                <a:extLst>
                  <a:ext uri="{FF2B5EF4-FFF2-40B4-BE49-F238E27FC236}">
                    <a16:creationId xmlns:a16="http://schemas.microsoft.com/office/drawing/2014/main" id="{4D60324A-1B18-64E4-3DAF-05DD3E6D189A}"/>
                  </a:ext>
                </a:extLst>
              </p:cNvPr>
              <p:cNvSpPr/>
              <p:nvPr/>
            </p:nvSpPr>
            <p:spPr>
              <a:xfrm>
                <a:off x="-1944913" y="4405938"/>
                <a:ext cx="11397758" cy="2721161"/>
              </a:xfrm>
              <a:prstGeom prst="arc">
                <a:avLst>
                  <a:gd name="adj1" fmla="val 19160658"/>
                  <a:gd name="adj2" fmla="val 11496387"/>
                </a:avLst>
              </a:prstGeom>
              <a:noFill/>
              <a:ln>
                <a:gradFill>
                  <a:gsLst>
                    <a:gs pos="1500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0"/>
                      </a:schemeClr>
                    </a:gs>
                    <a:gs pos="68000">
                      <a:schemeClr val="accent1">
                        <a:alpha val="4000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58" name="弧形 57">
              <a:extLst>
                <a:ext uri="{FF2B5EF4-FFF2-40B4-BE49-F238E27FC236}">
                  <a16:creationId xmlns:a16="http://schemas.microsoft.com/office/drawing/2014/main" id="{95A5FD27-3437-4C71-E871-F8E6E4084E5A}"/>
                </a:ext>
              </a:extLst>
            </p:cNvPr>
            <p:cNvSpPr/>
            <p:nvPr/>
          </p:nvSpPr>
          <p:spPr>
            <a:xfrm>
              <a:off x="-704646" y="4574632"/>
              <a:ext cx="8917224" cy="1900616"/>
            </a:xfrm>
            <a:prstGeom prst="arc">
              <a:avLst>
                <a:gd name="adj1" fmla="val 20571258"/>
                <a:gd name="adj2" fmla="val 11345882"/>
              </a:avLst>
            </a:prstGeom>
            <a:noFill/>
            <a:ln w="9525">
              <a:gradFill flip="none" rotWithShape="1">
                <a:gsLst>
                  <a:gs pos="1100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  <a:tileRect/>
              </a:gra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pic>
        <p:nvPicPr>
          <p:cNvPr id="51" name="图片 50">
            <a:extLst>
              <a:ext uri="{FF2B5EF4-FFF2-40B4-BE49-F238E27FC236}">
                <a16:creationId xmlns:a16="http://schemas.microsoft.com/office/drawing/2014/main" id="{FAC09B70-BCCB-AB47-EB09-DC951318549E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H="1">
            <a:off x="0" y="4873166"/>
            <a:ext cx="12192000" cy="1984834"/>
          </a:xfrm>
          <a:custGeom>
            <a:avLst/>
            <a:gdLst>
              <a:gd name="connsiteX0" fmla="*/ 12192000 w 12192000"/>
              <a:gd name="connsiteY0" fmla="*/ 0 h 1984834"/>
              <a:gd name="connsiteX1" fmla="*/ 0 w 12192000"/>
              <a:gd name="connsiteY1" fmla="*/ 0 h 1984834"/>
              <a:gd name="connsiteX2" fmla="*/ 0 w 12192000"/>
              <a:gd name="connsiteY2" fmla="*/ 1984834 h 1984834"/>
              <a:gd name="connsiteX3" fmla="*/ 12192000 w 12192000"/>
              <a:gd name="connsiteY3" fmla="*/ 1984834 h 19848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1984834">
                <a:moveTo>
                  <a:pt x="12192000" y="0"/>
                </a:moveTo>
                <a:lnTo>
                  <a:pt x="0" y="0"/>
                </a:lnTo>
                <a:lnTo>
                  <a:pt x="0" y="1984834"/>
                </a:lnTo>
                <a:lnTo>
                  <a:pt x="12192000" y="1984834"/>
                </a:lnTo>
                <a:close/>
              </a:path>
            </a:pathLst>
          </a:custGeom>
        </p:spPr>
      </p:pic>
      <p:sp>
        <p:nvSpPr>
          <p:cNvPr id="11" name="椭圆 10">
            <a:extLst>
              <a:ext uri="{FF2B5EF4-FFF2-40B4-BE49-F238E27FC236}">
                <a16:creationId xmlns:a16="http://schemas.microsoft.com/office/drawing/2014/main" id="{A9062333-9260-DAE6-3DCA-9ED7078396BE}"/>
              </a:ext>
            </a:extLst>
          </p:cNvPr>
          <p:cNvSpPr/>
          <p:nvPr/>
        </p:nvSpPr>
        <p:spPr>
          <a:xfrm>
            <a:off x="869845" y="2939032"/>
            <a:ext cx="10738559" cy="1274398"/>
          </a:xfrm>
          <a:prstGeom prst="ellipse">
            <a:avLst/>
          </a:prstGeom>
          <a:gradFill>
            <a:gsLst>
              <a:gs pos="34000">
                <a:schemeClr val="accent2">
                  <a:alpha val="0"/>
                </a:schemeClr>
              </a:gs>
              <a:gs pos="100000">
                <a:schemeClr val="accent1">
                  <a:alpha val="28000"/>
                </a:schemeClr>
              </a:gs>
            </a:gsLst>
            <a:lin ang="5400000" scaled="1"/>
          </a:gradFill>
          <a:ln w="6350">
            <a:gradFill>
              <a:gsLst>
                <a:gs pos="31000">
                  <a:schemeClr val="accent1">
                    <a:alpha val="0"/>
                  </a:schemeClr>
                </a:gs>
                <a:gs pos="100000">
                  <a:schemeClr val="accent1">
                    <a:alpha val="4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pic>
        <p:nvPicPr>
          <p:cNvPr id="53" name="图片 52" descr="黑暗中的树林&#10;&#10;描述已自动生成">
            <a:extLst>
              <a:ext uri="{FF2B5EF4-FFF2-40B4-BE49-F238E27FC236}">
                <a16:creationId xmlns:a16="http://schemas.microsoft.com/office/drawing/2014/main" id="{BB902294-1DCA-EE8E-D799-2217ECED7978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alphaModFix amt="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" y="3931458"/>
            <a:ext cx="6116247" cy="2926542"/>
          </a:xfrm>
          <a:custGeom>
            <a:avLst/>
            <a:gdLst>
              <a:gd name="connsiteX0" fmla="*/ 0 w 6116247"/>
              <a:gd name="connsiteY0" fmla="*/ 0 h 2926542"/>
              <a:gd name="connsiteX1" fmla="*/ 6116247 w 6116247"/>
              <a:gd name="connsiteY1" fmla="*/ 0 h 2926542"/>
              <a:gd name="connsiteX2" fmla="*/ 6116247 w 6116247"/>
              <a:gd name="connsiteY2" fmla="*/ 2926542 h 2926542"/>
              <a:gd name="connsiteX3" fmla="*/ 0 w 6116247"/>
              <a:gd name="connsiteY3" fmla="*/ 2926542 h 29265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16247" h="2926542">
                <a:moveTo>
                  <a:pt x="0" y="0"/>
                </a:moveTo>
                <a:lnTo>
                  <a:pt x="6116247" y="0"/>
                </a:lnTo>
                <a:lnTo>
                  <a:pt x="6116247" y="2926542"/>
                </a:lnTo>
                <a:lnTo>
                  <a:pt x="0" y="2926542"/>
                </a:lnTo>
                <a:close/>
              </a:path>
            </a:pathLst>
          </a:custGeom>
        </p:spPr>
      </p:pic>
      <p:grpSp>
        <p:nvGrpSpPr>
          <p:cNvPr id="7" name="组合 6">
            <a:extLst>
              <a:ext uri="{FF2B5EF4-FFF2-40B4-BE49-F238E27FC236}">
                <a16:creationId xmlns:a16="http://schemas.microsoft.com/office/drawing/2014/main" id="{6EF886AF-FDA5-EC96-2500-F059DE40FDAE}"/>
              </a:ext>
            </a:extLst>
          </p:cNvPr>
          <p:cNvGrpSpPr/>
          <p:nvPr/>
        </p:nvGrpSpPr>
        <p:grpSpPr>
          <a:xfrm>
            <a:off x="5187645" y="2180379"/>
            <a:ext cx="2102958" cy="902262"/>
            <a:chOff x="4870368" y="1960293"/>
            <a:chExt cx="2102958" cy="902262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5FCB6E7A-2C30-D751-0C04-277FB9968573}"/>
                </a:ext>
              </a:extLst>
            </p:cNvPr>
            <p:cNvGrpSpPr/>
            <p:nvPr/>
          </p:nvGrpSpPr>
          <p:grpSpPr>
            <a:xfrm>
              <a:off x="5317151" y="1960293"/>
              <a:ext cx="1209392" cy="902262"/>
              <a:chOff x="8559399" y="-480639"/>
              <a:chExt cx="1816172" cy="2687212"/>
            </a:xfrm>
          </p:grpSpPr>
          <p:sp>
            <p:nvSpPr>
              <p:cNvPr id="25" name="任意多边形: 形状 24">
                <a:extLst>
                  <a:ext uri="{FF2B5EF4-FFF2-40B4-BE49-F238E27FC236}">
                    <a16:creationId xmlns:a16="http://schemas.microsoft.com/office/drawing/2014/main" id="{F969F0B0-83E4-10B1-7C0D-18B1E60CB771}"/>
                  </a:ext>
                </a:extLst>
              </p:cNvPr>
              <p:cNvSpPr/>
              <p:nvPr/>
            </p:nvSpPr>
            <p:spPr>
              <a:xfrm flipV="1">
                <a:off x="8559399" y="-480639"/>
                <a:ext cx="1816172" cy="2687212"/>
              </a:xfrm>
              <a:custGeom>
                <a:avLst/>
                <a:gdLst>
                  <a:gd name="connsiteX0" fmla="*/ 0 w 968130"/>
                  <a:gd name="connsiteY0" fmla="*/ 1432447 h 1432447"/>
                  <a:gd name="connsiteX1" fmla="*/ 968130 w 968130"/>
                  <a:gd name="connsiteY1" fmla="*/ 1432447 h 1432447"/>
                  <a:gd name="connsiteX2" fmla="*/ 956484 w 968130"/>
                  <a:gd name="connsiteY2" fmla="*/ 1418988 h 1432447"/>
                  <a:gd name="connsiteX3" fmla="*/ 658959 w 968130"/>
                  <a:gd name="connsiteY3" fmla="*/ 501286 h 1432447"/>
                  <a:gd name="connsiteX4" fmla="*/ 655059 w 968130"/>
                  <a:gd name="connsiteY4" fmla="*/ 383672 h 1432447"/>
                  <a:gd name="connsiteX5" fmla="*/ 812894 w 968130"/>
                  <a:gd name="connsiteY5" fmla="*/ 383672 h 1432447"/>
                  <a:gd name="connsiteX6" fmla="*/ 484065 w 968130"/>
                  <a:gd name="connsiteY6" fmla="*/ 0 h 1432447"/>
                  <a:gd name="connsiteX7" fmla="*/ 155236 w 968130"/>
                  <a:gd name="connsiteY7" fmla="*/ 383672 h 1432447"/>
                  <a:gd name="connsiteX8" fmla="*/ 313071 w 968130"/>
                  <a:gd name="connsiteY8" fmla="*/ 383672 h 1432447"/>
                  <a:gd name="connsiteX9" fmla="*/ 309171 w 968130"/>
                  <a:gd name="connsiteY9" fmla="*/ 501286 h 1432447"/>
                  <a:gd name="connsiteX10" fmla="*/ 11646 w 968130"/>
                  <a:gd name="connsiteY10" fmla="*/ 1418988 h 14324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68130" h="1432447">
                    <a:moveTo>
                      <a:pt x="0" y="1432447"/>
                    </a:moveTo>
                    <a:lnTo>
                      <a:pt x="968130" y="1432447"/>
                    </a:lnTo>
                    <a:lnTo>
                      <a:pt x="956484" y="1418988"/>
                    </a:lnTo>
                    <a:cubicBezTo>
                      <a:pt x="796502" y="1213385"/>
                      <a:pt x="684468" y="883023"/>
                      <a:pt x="658959" y="501286"/>
                    </a:cubicBezTo>
                    <a:lnTo>
                      <a:pt x="655059" y="383672"/>
                    </a:lnTo>
                    <a:lnTo>
                      <a:pt x="812894" y="383672"/>
                    </a:lnTo>
                    <a:lnTo>
                      <a:pt x="484065" y="0"/>
                    </a:lnTo>
                    <a:lnTo>
                      <a:pt x="155236" y="383672"/>
                    </a:lnTo>
                    <a:lnTo>
                      <a:pt x="313071" y="383672"/>
                    </a:lnTo>
                    <a:lnTo>
                      <a:pt x="309171" y="501286"/>
                    </a:lnTo>
                    <a:cubicBezTo>
                      <a:pt x="283662" y="883023"/>
                      <a:pt x="171628" y="1213385"/>
                      <a:pt x="11646" y="1418988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1">
                      <a:alpha val="2000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8" name="任意多边形: 形状 7">
                <a:extLst>
                  <a:ext uri="{FF2B5EF4-FFF2-40B4-BE49-F238E27FC236}">
                    <a16:creationId xmlns:a16="http://schemas.microsoft.com/office/drawing/2014/main" id="{8FE2FF2A-2405-DF0F-0A82-D7FB4727F8A5}"/>
                  </a:ext>
                </a:extLst>
              </p:cNvPr>
              <p:cNvSpPr/>
              <p:nvPr/>
            </p:nvSpPr>
            <p:spPr>
              <a:xfrm flipV="1">
                <a:off x="8977949" y="560643"/>
                <a:ext cx="979073" cy="1448639"/>
              </a:xfrm>
              <a:custGeom>
                <a:avLst/>
                <a:gdLst>
                  <a:gd name="connsiteX0" fmla="*/ 0 w 968130"/>
                  <a:gd name="connsiteY0" fmla="*/ 1432447 h 1432447"/>
                  <a:gd name="connsiteX1" fmla="*/ 968130 w 968130"/>
                  <a:gd name="connsiteY1" fmla="*/ 1432447 h 1432447"/>
                  <a:gd name="connsiteX2" fmla="*/ 956484 w 968130"/>
                  <a:gd name="connsiteY2" fmla="*/ 1418988 h 1432447"/>
                  <a:gd name="connsiteX3" fmla="*/ 658959 w 968130"/>
                  <a:gd name="connsiteY3" fmla="*/ 501286 h 1432447"/>
                  <a:gd name="connsiteX4" fmla="*/ 655059 w 968130"/>
                  <a:gd name="connsiteY4" fmla="*/ 383672 h 1432447"/>
                  <a:gd name="connsiteX5" fmla="*/ 812894 w 968130"/>
                  <a:gd name="connsiteY5" fmla="*/ 383672 h 1432447"/>
                  <a:gd name="connsiteX6" fmla="*/ 484065 w 968130"/>
                  <a:gd name="connsiteY6" fmla="*/ 0 h 1432447"/>
                  <a:gd name="connsiteX7" fmla="*/ 155236 w 968130"/>
                  <a:gd name="connsiteY7" fmla="*/ 383672 h 1432447"/>
                  <a:gd name="connsiteX8" fmla="*/ 313071 w 968130"/>
                  <a:gd name="connsiteY8" fmla="*/ 383672 h 1432447"/>
                  <a:gd name="connsiteX9" fmla="*/ 309171 w 968130"/>
                  <a:gd name="connsiteY9" fmla="*/ 501286 h 1432447"/>
                  <a:gd name="connsiteX10" fmla="*/ 11646 w 968130"/>
                  <a:gd name="connsiteY10" fmla="*/ 1418988 h 14324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68130" h="1432447">
                    <a:moveTo>
                      <a:pt x="0" y="1432447"/>
                    </a:moveTo>
                    <a:lnTo>
                      <a:pt x="968130" y="1432447"/>
                    </a:lnTo>
                    <a:lnTo>
                      <a:pt x="956484" y="1418988"/>
                    </a:lnTo>
                    <a:cubicBezTo>
                      <a:pt x="796502" y="1213385"/>
                      <a:pt x="684468" y="883023"/>
                      <a:pt x="658959" y="501286"/>
                    </a:cubicBezTo>
                    <a:lnTo>
                      <a:pt x="655059" y="383672"/>
                    </a:lnTo>
                    <a:lnTo>
                      <a:pt x="812894" y="383672"/>
                    </a:lnTo>
                    <a:lnTo>
                      <a:pt x="484065" y="0"/>
                    </a:lnTo>
                    <a:lnTo>
                      <a:pt x="155236" y="383672"/>
                    </a:lnTo>
                    <a:lnTo>
                      <a:pt x="313071" y="383672"/>
                    </a:lnTo>
                    <a:lnTo>
                      <a:pt x="309171" y="501286"/>
                    </a:lnTo>
                    <a:cubicBezTo>
                      <a:pt x="283662" y="883023"/>
                      <a:pt x="171628" y="1213385"/>
                      <a:pt x="11646" y="1418988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1500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136E8B19-112F-FB02-6CB9-9ECF8F017106}"/>
                </a:ext>
              </a:extLst>
            </p:cNvPr>
            <p:cNvSpPr txBox="1"/>
            <p:nvPr/>
          </p:nvSpPr>
          <p:spPr>
            <a:xfrm>
              <a:off x="4870368" y="2277120"/>
              <a:ext cx="210295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accent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重点内容</a:t>
              </a: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92AA9ED4-F994-CCE2-D0F2-B1DCCE332676}"/>
              </a:ext>
            </a:extLst>
          </p:cNvPr>
          <p:cNvGrpSpPr/>
          <p:nvPr/>
        </p:nvGrpSpPr>
        <p:grpSpPr>
          <a:xfrm>
            <a:off x="1923066" y="1416406"/>
            <a:ext cx="8632117" cy="1006330"/>
            <a:chOff x="1907546" y="1405216"/>
            <a:chExt cx="8632117" cy="1006330"/>
          </a:xfrm>
        </p:grpSpPr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CA37AEBF-058D-F592-935C-D19562CA4DD0}"/>
                </a:ext>
              </a:extLst>
            </p:cNvPr>
            <p:cNvSpPr/>
            <p:nvPr/>
          </p:nvSpPr>
          <p:spPr>
            <a:xfrm>
              <a:off x="1907546" y="1590392"/>
              <a:ext cx="8632117" cy="821154"/>
            </a:xfrm>
            <a:prstGeom prst="ellipse">
              <a:avLst/>
            </a:prstGeom>
            <a:gradFill>
              <a:gsLst>
                <a:gs pos="34000">
                  <a:schemeClr val="accent2">
                    <a:alpha val="0"/>
                  </a:schemeClr>
                </a:gs>
                <a:gs pos="100000">
                  <a:schemeClr val="accent1">
                    <a:alpha val="28000"/>
                  </a:schemeClr>
                </a:gs>
              </a:gsLst>
              <a:lin ang="5400000" scaled="1"/>
            </a:gradFill>
            <a:ln w="6350">
              <a:gradFill>
                <a:gsLst>
                  <a:gs pos="31000">
                    <a:schemeClr val="accent1">
                      <a:alpha val="0"/>
                    </a:schemeClr>
                  </a:gs>
                  <a:gs pos="100000">
                    <a:schemeClr val="accent1">
                      <a:alpha val="40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id="{E8A7239F-78DC-D52D-3AD4-7040327270D6}"/>
                </a:ext>
              </a:extLst>
            </p:cNvPr>
            <p:cNvGrpSpPr/>
            <p:nvPr/>
          </p:nvGrpSpPr>
          <p:grpSpPr>
            <a:xfrm>
              <a:off x="2830698" y="1405216"/>
              <a:ext cx="6785812" cy="828992"/>
              <a:chOff x="2582777" y="1405216"/>
              <a:chExt cx="6785812" cy="828992"/>
            </a:xfrm>
          </p:grpSpPr>
          <p:sp>
            <p:nvSpPr>
              <p:cNvPr id="27" name="文本框 26">
                <a:extLst>
                  <a:ext uri="{FF2B5EF4-FFF2-40B4-BE49-F238E27FC236}">
                    <a16:creationId xmlns:a16="http://schemas.microsoft.com/office/drawing/2014/main" id="{31C70198-ED62-C82A-1190-D1B360D9F404}"/>
                  </a:ext>
                </a:extLst>
              </p:cNvPr>
              <p:cNvSpPr txBox="1"/>
              <p:nvPr/>
            </p:nvSpPr>
            <p:spPr>
              <a:xfrm>
                <a:off x="2582777" y="1895654"/>
                <a:ext cx="6785812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6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单击此处输入你的正文，请尽量言简意赅的阐述观点。</a:t>
                </a:r>
              </a:p>
            </p:txBody>
          </p:sp>
          <p:sp>
            <p:nvSpPr>
              <p:cNvPr id="28" name="矩形: 圆角 27">
                <a:extLst>
                  <a:ext uri="{FF2B5EF4-FFF2-40B4-BE49-F238E27FC236}">
                    <a16:creationId xmlns:a16="http://schemas.microsoft.com/office/drawing/2014/main" id="{12575E91-FEFF-53F3-FC7D-230954CA1BD7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4956697" y="1405216"/>
                <a:ext cx="2037972" cy="411576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90000">
                    <a:schemeClr val="accent1">
                      <a:alpha val="0"/>
                    </a:schemeClr>
                  </a:gs>
                  <a:gs pos="100000">
                    <a:schemeClr val="accent1">
                      <a:alpha val="30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7620" tIns="33810" rIns="67620" bIns="33810" rtlCol="0" anchor="ctr"/>
              <a:lstStyle/>
              <a:p>
                <a:pPr algn="ctr"/>
                <a:r>
                  <a:rPr lang="zh-CN" altLang="en-US" sz="2000" dirty="0">
                    <a:gradFill>
                      <a:gsLst>
                        <a:gs pos="50000">
                          <a:schemeClr val="accent2"/>
                        </a:gs>
                        <a:gs pos="0">
                          <a:schemeClr val="accent1">
                            <a:lumMod val="90000"/>
                            <a:lumOff val="10000"/>
                          </a:schemeClr>
                        </a:gs>
                        <a:gs pos="100000">
                          <a:schemeClr val="accent1"/>
                        </a:gs>
                      </a:gsLst>
                      <a:lin ang="5400000" scaled="1"/>
                    </a:gradFill>
                    <a:effectLst>
                      <a:outerShdw blurRad="114300" dist="76200" algn="ctr" rotWithShape="0">
                        <a:schemeClr val="accent1">
                          <a:alpha val="10000"/>
                        </a:schemeClr>
                      </a:outerShdw>
                    </a:effectLst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添加小标题</a:t>
                </a:r>
              </a:p>
            </p:txBody>
          </p:sp>
        </p:grpSp>
      </p:grpSp>
      <p:grpSp>
        <p:nvGrpSpPr>
          <p:cNvPr id="83" name="组合 82">
            <a:extLst>
              <a:ext uri="{FF2B5EF4-FFF2-40B4-BE49-F238E27FC236}">
                <a16:creationId xmlns:a16="http://schemas.microsoft.com/office/drawing/2014/main" id="{FA55BE10-AC91-9BC3-D328-CED12729E728}"/>
              </a:ext>
            </a:extLst>
          </p:cNvPr>
          <p:cNvGrpSpPr/>
          <p:nvPr/>
        </p:nvGrpSpPr>
        <p:grpSpPr>
          <a:xfrm>
            <a:off x="5452667" y="3861230"/>
            <a:ext cx="1572915" cy="2360136"/>
            <a:chOff x="1295545" y="3261875"/>
            <a:chExt cx="1572915" cy="2360136"/>
          </a:xfrm>
        </p:grpSpPr>
        <p:grpSp>
          <p:nvGrpSpPr>
            <p:cNvPr id="84" name="组合 83">
              <a:extLst>
                <a:ext uri="{FF2B5EF4-FFF2-40B4-BE49-F238E27FC236}">
                  <a16:creationId xmlns:a16="http://schemas.microsoft.com/office/drawing/2014/main" id="{DE60541F-BBAB-0B0C-E073-A8ED49451362}"/>
                </a:ext>
              </a:extLst>
            </p:cNvPr>
            <p:cNvGrpSpPr/>
            <p:nvPr/>
          </p:nvGrpSpPr>
          <p:grpSpPr>
            <a:xfrm>
              <a:off x="1671425" y="3261875"/>
              <a:ext cx="821154" cy="821154"/>
              <a:chOff x="1533230" y="3209390"/>
              <a:chExt cx="821154" cy="821154"/>
            </a:xfrm>
          </p:grpSpPr>
          <p:sp>
            <p:nvSpPr>
              <p:cNvPr id="86" name="椭圆 85">
                <a:extLst>
                  <a:ext uri="{FF2B5EF4-FFF2-40B4-BE49-F238E27FC236}">
                    <a16:creationId xmlns:a16="http://schemas.microsoft.com/office/drawing/2014/main" id="{8FE0962F-0074-EFAF-577E-8DF1C0F861D1}"/>
                  </a:ext>
                </a:extLst>
              </p:cNvPr>
              <p:cNvSpPr/>
              <p:nvPr/>
            </p:nvSpPr>
            <p:spPr>
              <a:xfrm>
                <a:off x="1533230" y="3209390"/>
                <a:ext cx="821154" cy="821154"/>
              </a:xfrm>
              <a:prstGeom prst="ellipse">
                <a:avLst/>
              </a:prstGeom>
              <a:gradFill>
                <a:gsLst>
                  <a:gs pos="100000">
                    <a:schemeClr val="accent1"/>
                  </a:gs>
                  <a:gs pos="49000">
                    <a:schemeClr val="accent2"/>
                  </a:gs>
                  <a:gs pos="0">
                    <a:schemeClr val="accent1"/>
                  </a:gs>
                </a:gsLst>
                <a:lin ang="2700000" scaled="0"/>
              </a:gradFill>
              <a:ln w="9525">
                <a:noFill/>
              </a:ln>
              <a:effectLst>
                <a:outerShdw blurRad="190500" dist="88900" dir="2700000" algn="tl" rotWithShape="0">
                  <a:schemeClr val="accent1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 spc="300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87" name="文本框 86">
                <a:extLst>
                  <a:ext uri="{FF2B5EF4-FFF2-40B4-BE49-F238E27FC236}">
                    <a16:creationId xmlns:a16="http://schemas.microsoft.com/office/drawing/2014/main" id="{F40C206C-D787-3192-0EAA-559D177E5245}"/>
                  </a:ext>
                </a:extLst>
              </p:cNvPr>
              <p:cNvSpPr txBox="1"/>
              <p:nvPr/>
            </p:nvSpPr>
            <p:spPr>
              <a:xfrm>
                <a:off x="1588104" y="3279618"/>
                <a:ext cx="711407" cy="6806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 sz="2000">
                    <a:solidFill>
                      <a:schemeClr val="bg1"/>
                    </a:solidFill>
                    <a:effectLst>
                      <a:outerShdw blurRad="114300" dist="76200" algn="ctr" rotWithShape="0">
                        <a:schemeClr val="accent1">
                          <a:alpha val="10000"/>
                        </a:schemeClr>
                      </a:outerShdw>
                    </a:effectLst>
                    <a:latin typeface="+mj-ea"/>
                    <a:ea typeface="+mj-ea"/>
                  </a:defRPr>
                </a:lvl1pPr>
              </a:lstStyle>
              <a:p>
                <a:pPr>
                  <a:lnSpc>
                    <a:spcPct val="110000"/>
                  </a:lnSpc>
                </a:pPr>
                <a:r>
                  <a:rPr lang="zh-CN" altLang="en-US" sz="1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内容要点</a:t>
                </a:r>
              </a:p>
            </p:txBody>
          </p:sp>
        </p:grpSp>
        <p:sp>
          <p:nvSpPr>
            <p:cNvPr id="85" name="文本框 84">
              <a:extLst>
                <a:ext uri="{FF2B5EF4-FFF2-40B4-BE49-F238E27FC236}">
                  <a16:creationId xmlns:a16="http://schemas.microsoft.com/office/drawing/2014/main" id="{DBA014DE-AC53-7A56-A601-064D29B69EF5}"/>
                </a:ext>
              </a:extLst>
            </p:cNvPr>
            <p:cNvSpPr txBox="1"/>
            <p:nvPr/>
          </p:nvSpPr>
          <p:spPr>
            <a:xfrm>
              <a:off x="1295545" y="4275360"/>
              <a:ext cx="1572915" cy="134665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单击此处输入你的正文，请尽量言简意赅的阐述观点。</a:t>
              </a:r>
            </a:p>
          </p:txBody>
        </p:sp>
      </p:grpSp>
      <p:sp>
        <p:nvSpPr>
          <p:cNvPr id="18" name="文本框 17">
            <a:extLst>
              <a:ext uri="{FF2B5EF4-FFF2-40B4-BE49-F238E27FC236}">
                <a16:creationId xmlns:a16="http://schemas.microsoft.com/office/drawing/2014/main" id="{54ED5918-FA9F-70B5-9051-75DBBFEFFCF8}"/>
              </a:ext>
            </a:extLst>
          </p:cNvPr>
          <p:cNvSpPr txBox="1"/>
          <p:nvPr/>
        </p:nvSpPr>
        <p:spPr>
          <a:xfrm>
            <a:off x="605554" y="431512"/>
            <a:ext cx="5795245" cy="553382"/>
          </a:xfrm>
          <a:prstGeom prst="rect">
            <a:avLst/>
          </a:prstGeom>
          <a:noFill/>
          <a:effectLst/>
        </p:spPr>
        <p:txBody>
          <a:bodyPr wrap="square" lIns="60350" tIns="30175" rIns="60350" bIns="30175">
            <a:spAutoFit/>
          </a:bodyPr>
          <a:lstStyle>
            <a:defPPr>
              <a:defRPr lang="zh-CN"/>
            </a:defPPr>
            <a:lvl1pPr algn="just">
              <a:defRPr sz="3200" b="1">
                <a:gradFill>
                  <a:gsLst>
                    <a:gs pos="100000">
                      <a:schemeClr val="accent1"/>
                    </a:gs>
                    <a:gs pos="0">
                      <a:schemeClr val="accent1">
                        <a:lumMod val="90000"/>
                        <a:lumOff val="10000"/>
                      </a:schemeClr>
                    </a:gs>
                    <a:gs pos="69000">
                      <a:schemeClr val="accent2"/>
                    </a:gs>
                  </a:gsLst>
                  <a:lin ang="5400000" scaled="1"/>
                </a:gradFill>
                <a:effectLst>
                  <a:outerShdw blurRad="63500" dist="25400" dir="2700007" algn="t" rotWithShape="0">
                    <a:srgbClr val="006479">
                      <a:alpha val="15000"/>
                    </a:srgbClr>
                  </a:outerShdw>
                </a:effectLst>
                <a:latin typeface="+mj-ea"/>
                <a:ea typeface="+mj-ea"/>
              </a:defRPr>
            </a:lvl1pPr>
            <a:lvl2pPr marL="0" marR="0" lvl="1" indent="0"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8800" b="1">
                <a:gradFill>
                  <a:gsLst>
                    <a:gs pos="0">
                      <a:srgbClr val="006479"/>
                    </a:gs>
                    <a:gs pos="100000">
                      <a:srgbClr val="00C2B9"/>
                    </a:gs>
                    <a:gs pos="57000">
                      <a:srgbClr val="008780"/>
                    </a:gs>
                  </a:gsLst>
                  <a:lin ang="54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2pPr>
          </a:lstStyle>
          <a:p>
            <a:r>
              <a:rPr lang="zh-CN" altLang="en-US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论文结论与展望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4DB5A4DB-4522-54B1-23A9-593D059885F3}"/>
              </a:ext>
            </a:extLst>
          </p:cNvPr>
          <p:cNvSpPr txBox="1"/>
          <p:nvPr/>
        </p:nvSpPr>
        <p:spPr>
          <a:xfrm>
            <a:off x="3134977" y="3115436"/>
            <a:ext cx="6208295" cy="368716"/>
          </a:xfrm>
          <a:prstGeom prst="rect">
            <a:avLst/>
          </a:prstGeom>
          <a:noFill/>
          <a:effectLst/>
        </p:spPr>
        <p:txBody>
          <a:bodyPr wrap="square" lIns="60350" tIns="30175" rIns="60350" bIns="30175">
            <a:spAutoFit/>
          </a:bodyPr>
          <a:lstStyle>
            <a:defPPr>
              <a:defRPr lang="zh-CN"/>
            </a:defPPr>
            <a:lvl1pPr algn="ctr">
              <a:defRPr sz="2000" b="1">
                <a:gradFill>
                  <a:gsLst>
                    <a:gs pos="100000">
                      <a:srgbClr val="006479"/>
                    </a:gs>
                    <a:gs pos="0">
                      <a:schemeClr val="accent1">
                        <a:lumMod val="90000"/>
                        <a:lumOff val="10000"/>
                      </a:schemeClr>
                    </a:gs>
                    <a:gs pos="69000">
                      <a:srgbClr val="008780"/>
                    </a:gs>
                  </a:gsLst>
                  <a:lin ang="5400000" scaled="1"/>
                </a:gradFill>
                <a:effectLst>
                  <a:outerShdw blurRad="63500" dist="25400" dir="2700007" algn="t" rotWithShape="0">
                    <a:srgbClr val="006479">
                      <a:alpha val="15000"/>
                    </a:srgbClr>
                  </a:outerShdw>
                </a:effectLst>
                <a:latin typeface="+mj-ea"/>
                <a:ea typeface="+mj-ea"/>
              </a:defRPr>
            </a:lvl1pPr>
            <a:lvl2pPr marL="0" marR="0" lvl="1" indent="0"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8800" b="1">
                <a:gradFill>
                  <a:gsLst>
                    <a:gs pos="0">
                      <a:srgbClr val="006479"/>
                    </a:gs>
                    <a:gs pos="100000">
                      <a:srgbClr val="00C2B9"/>
                    </a:gs>
                    <a:gs pos="57000">
                      <a:srgbClr val="008780"/>
                    </a:gs>
                  </a:gsLst>
                  <a:lin ang="54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2pPr>
          </a:lstStyle>
          <a:p>
            <a:r>
              <a:rPr lang="zh-CN" altLang="en-US" dirty="0">
                <a:gradFill>
                  <a:gsLst>
                    <a:gs pos="100000">
                      <a:schemeClr val="accent1"/>
                    </a:gs>
                    <a:gs pos="0">
                      <a:schemeClr val="accent1">
                        <a:lumMod val="90000"/>
                        <a:lumOff val="10000"/>
                      </a:schemeClr>
                    </a:gs>
                    <a:gs pos="69000">
                      <a:schemeClr val="accent2"/>
                    </a:gs>
                  </a:gsLst>
                  <a:lin ang="5400000" scaled="1"/>
                </a:gra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这是一段比较长的标题，你可以在这里输入内容信息 </a:t>
            </a:r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4FB12B5D-6CEC-AF4E-CE20-DFF9C66FA660}"/>
              </a:ext>
            </a:extLst>
          </p:cNvPr>
          <p:cNvGrpSpPr/>
          <p:nvPr/>
        </p:nvGrpSpPr>
        <p:grpSpPr>
          <a:xfrm>
            <a:off x="1040892" y="3488553"/>
            <a:ext cx="1572915" cy="2360136"/>
            <a:chOff x="1295545" y="3261875"/>
            <a:chExt cx="1572915" cy="2360136"/>
          </a:xfrm>
        </p:grpSpPr>
        <p:grpSp>
          <p:nvGrpSpPr>
            <p:cNvPr id="41" name="组合 40">
              <a:extLst>
                <a:ext uri="{FF2B5EF4-FFF2-40B4-BE49-F238E27FC236}">
                  <a16:creationId xmlns:a16="http://schemas.microsoft.com/office/drawing/2014/main" id="{4ACD2360-F185-7575-65EC-1B58BE1BF551}"/>
                </a:ext>
              </a:extLst>
            </p:cNvPr>
            <p:cNvGrpSpPr/>
            <p:nvPr/>
          </p:nvGrpSpPr>
          <p:grpSpPr>
            <a:xfrm>
              <a:off x="1671425" y="3261875"/>
              <a:ext cx="821154" cy="821154"/>
              <a:chOff x="1533230" y="3209390"/>
              <a:chExt cx="821154" cy="821154"/>
            </a:xfrm>
          </p:grpSpPr>
          <p:sp>
            <p:nvSpPr>
              <p:cNvPr id="65" name="椭圆 64">
                <a:extLst>
                  <a:ext uri="{FF2B5EF4-FFF2-40B4-BE49-F238E27FC236}">
                    <a16:creationId xmlns:a16="http://schemas.microsoft.com/office/drawing/2014/main" id="{66DA0556-1F6D-3BCE-6F64-3B8F81227898}"/>
                  </a:ext>
                </a:extLst>
              </p:cNvPr>
              <p:cNvSpPr/>
              <p:nvPr/>
            </p:nvSpPr>
            <p:spPr>
              <a:xfrm>
                <a:off x="1533230" y="3209390"/>
                <a:ext cx="821154" cy="821154"/>
              </a:xfrm>
              <a:prstGeom prst="ellipse">
                <a:avLst/>
              </a:prstGeom>
              <a:gradFill>
                <a:gsLst>
                  <a:gs pos="100000">
                    <a:schemeClr val="accent1"/>
                  </a:gs>
                  <a:gs pos="49000">
                    <a:schemeClr val="accent2"/>
                  </a:gs>
                  <a:gs pos="0">
                    <a:schemeClr val="accent1"/>
                  </a:gs>
                </a:gsLst>
                <a:lin ang="2700000" scaled="0"/>
              </a:gradFill>
              <a:ln w="9525">
                <a:noFill/>
              </a:ln>
              <a:effectLst>
                <a:outerShdw blurRad="190500" dist="88900" dir="2700000" algn="tl" rotWithShape="0">
                  <a:schemeClr val="accent1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 spc="300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3" name="文本框 42">
                <a:extLst>
                  <a:ext uri="{FF2B5EF4-FFF2-40B4-BE49-F238E27FC236}">
                    <a16:creationId xmlns:a16="http://schemas.microsoft.com/office/drawing/2014/main" id="{3820BC16-90E4-E6EE-BD69-70683175D4A5}"/>
                  </a:ext>
                </a:extLst>
              </p:cNvPr>
              <p:cNvSpPr txBox="1"/>
              <p:nvPr/>
            </p:nvSpPr>
            <p:spPr>
              <a:xfrm>
                <a:off x="1588104" y="3279618"/>
                <a:ext cx="711407" cy="6806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 sz="2000">
                    <a:solidFill>
                      <a:schemeClr val="bg1"/>
                    </a:solidFill>
                    <a:effectLst>
                      <a:outerShdw blurRad="114300" dist="76200" algn="ctr" rotWithShape="0">
                        <a:schemeClr val="accent1">
                          <a:alpha val="10000"/>
                        </a:schemeClr>
                      </a:outerShdw>
                    </a:effectLst>
                    <a:latin typeface="+mj-ea"/>
                    <a:ea typeface="+mj-ea"/>
                  </a:defRPr>
                </a:lvl1pPr>
              </a:lstStyle>
              <a:p>
                <a:pPr>
                  <a:lnSpc>
                    <a:spcPct val="110000"/>
                  </a:lnSpc>
                </a:pPr>
                <a:r>
                  <a:rPr lang="zh-CN" altLang="en-US" sz="1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内容要点</a:t>
                </a:r>
              </a:p>
            </p:txBody>
          </p:sp>
        </p:grp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AB2DBA37-58CB-C84B-B824-BB8F3E460B80}"/>
                </a:ext>
              </a:extLst>
            </p:cNvPr>
            <p:cNvSpPr txBox="1"/>
            <p:nvPr/>
          </p:nvSpPr>
          <p:spPr>
            <a:xfrm>
              <a:off x="1295545" y="4275360"/>
              <a:ext cx="1572915" cy="134665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单击此处输入你的正文，请尽量言简意赅的阐述观点。</a:t>
              </a:r>
            </a:p>
          </p:txBody>
        </p:sp>
      </p:grpSp>
      <p:grpSp>
        <p:nvGrpSpPr>
          <p:cNvPr id="73" name="组合 72">
            <a:extLst>
              <a:ext uri="{FF2B5EF4-FFF2-40B4-BE49-F238E27FC236}">
                <a16:creationId xmlns:a16="http://schemas.microsoft.com/office/drawing/2014/main" id="{A91A7C76-FA7F-847E-C3AD-E0E17A941313}"/>
              </a:ext>
            </a:extLst>
          </p:cNvPr>
          <p:cNvGrpSpPr/>
          <p:nvPr/>
        </p:nvGrpSpPr>
        <p:grpSpPr>
          <a:xfrm>
            <a:off x="3246780" y="3694647"/>
            <a:ext cx="1572915" cy="2360136"/>
            <a:chOff x="1295545" y="3261875"/>
            <a:chExt cx="1572915" cy="2360136"/>
          </a:xfrm>
        </p:grpSpPr>
        <p:grpSp>
          <p:nvGrpSpPr>
            <p:cNvPr id="74" name="组合 73">
              <a:extLst>
                <a:ext uri="{FF2B5EF4-FFF2-40B4-BE49-F238E27FC236}">
                  <a16:creationId xmlns:a16="http://schemas.microsoft.com/office/drawing/2014/main" id="{72890AC0-C169-85AF-A44A-9C19B8C4EBDB}"/>
                </a:ext>
              </a:extLst>
            </p:cNvPr>
            <p:cNvGrpSpPr/>
            <p:nvPr/>
          </p:nvGrpSpPr>
          <p:grpSpPr>
            <a:xfrm>
              <a:off x="1671425" y="3261875"/>
              <a:ext cx="821154" cy="821154"/>
              <a:chOff x="1533230" y="3209390"/>
              <a:chExt cx="821154" cy="821154"/>
            </a:xfrm>
          </p:grpSpPr>
          <p:sp>
            <p:nvSpPr>
              <p:cNvPr id="76" name="椭圆 75">
                <a:extLst>
                  <a:ext uri="{FF2B5EF4-FFF2-40B4-BE49-F238E27FC236}">
                    <a16:creationId xmlns:a16="http://schemas.microsoft.com/office/drawing/2014/main" id="{BC63897B-9F23-453D-41BB-5948B62479DA}"/>
                  </a:ext>
                </a:extLst>
              </p:cNvPr>
              <p:cNvSpPr/>
              <p:nvPr/>
            </p:nvSpPr>
            <p:spPr>
              <a:xfrm>
                <a:off x="1533230" y="3209390"/>
                <a:ext cx="821154" cy="821154"/>
              </a:xfrm>
              <a:prstGeom prst="ellipse">
                <a:avLst/>
              </a:prstGeom>
              <a:gradFill>
                <a:gsLst>
                  <a:gs pos="100000">
                    <a:schemeClr val="accent1"/>
                  </a:gs>
                  <a:gs pos="49000">
                    <a:schemeClr val="accent2"/>
                  </a:gs>
                  <a:gs pos="0">
                    <a:schemeClr val="accent1"/>
                  </a:gs>
                </a:gsLst>
                <a:lin ang="2700000" scaled="0"/>
              </a:gradFill>
              <a:ln w="9525">
                <a:noFill/>
              </a:ln>
              <a:effectLst>
                <a:outerShdw blurRad="190500" dist="88900" dir="2700000" algn="tl" rotWithShape="0">
                  <a:schemeClr val="accent1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 spc="300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77" name="文本框 76">
                <a:extLst>
                  <a:ext uri="{FF2B5EF4-FFF2-40B4-BE49-F238E27FC236}">
                    <a16:creationId xmlns:a16="http://schemas.microsoft.com/office/drawing/2014/main" id="{A33138EA-312B-C6D3-1CC9-B6A0A49A81B6}"/>
                  </a:ext>
                </a:extLst>
              </p:cNvPr>
              <p:cNvSpPr txBox="1"/>
              <p:nvPr/>
            </p:nvSpPr>
            <p:spPr>
              <a:xfrm>
                <a:off x="1588104" y="3279618"/>
                <a:ext cx="711407" cy="6806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 sz="2000">
                    <a:solidFill>
                      <a:schemeClr val="bg1"/>
                    </a:solidFill>
                    <a:effectLst>
                      <a:outerShdw blurRad="114300" dist="76200" algn="ctr" rotWithShape="0">
                        <a:schemeClr val="accent1">
                          <a:alpha val="10000"/>
                        </a:schemeClr>
                      </a:outerShdw>
                    </a:effectLst>
                    <a:latin typeface="+mj-ea"/>
                    <a:ea typeface="+mj-ea"/>
                  </a:defRPr>
                </a:lvl1pPr>
              </a:lstStyle>
              <a:p>
                <a:pPr>
                  <a:lnSpc>
                    <a:spcPct val="110000"/>
                  </a:lnSpc>
                </a:pPr>
                <a:r>
                  <a:rPr lang="zh-CN" altLang="en-US" sz="1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内容要点</a:t>
                </a:r>
              </a:p>
            </p:txBody>
          </p:sp>
        </p:grpSp>
        <p:sp>
          <p:nvSpPr>
            <p:cNvPr id="75" name="文本框 74">
              <a:extLst>
                <a:ext uri="{FF2B5EF4-FFF2-40B4-BE49-F238E27FC236}">
                  <a16:creationId xmlns:a16="http://schemas.microsoft.com/office/drawing/2014/main" id="{E07399BF-8284-A26D-9A54-4B6244A7D0CA}"/>
                </a:ext>
              </a:extLst>
            </p:cNvPr>
            <p:cNvSpPr txBox="1"/>
            <p:nvPr/>
          </p:nvSpPr>
          <p:spPr>
            <a:xfrm>
              <a:off x="1295545" y="4275360"/>
              <a:ext cx="1572915" cy="134665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单击此处输入你的正文，请尽量言简意赅的阐述观点。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CB279F7F-BE00-40C7-2A10-EF3E5A944F9A}"/>
              </a:ext>
            </a:extLst>
          </p:cNvPr>
          <p:cNvGrpSpPr/>
          <p:nvPr/>
        </p:nvGrpSpPr>
        <p:grpSpPr>
          <a:xfrm>
            <a:off x="7658555" y="3694647"/>
            <a:ext cx="1572915" cy="2360136"/>
            <a:chOff x="1295545" y="3261875"/>
            <a:chExt cx="1572915" cy="2360136"/>
          </a:xfrm>
        </p:grpSpPr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id="{BEF172B3-EF01-2F24-B868-E3E319276C36}"/>
                </a:ext>
              </a:extLst>
            </p:cNvPr>
            <p:cNvGrpSpPr/>
            <p:nvPr/>
          </p:nvGrpSpPr>
          <p:grpSpPr>
            <a:xfrm>
              <a:off x="1671425" y="3261875"/>
              <a:ext cx="821154" cy="821154"/>
              <a:chOff x="1533230" y="3209390"/>
              <a:chExt cx="821154" cy="821154"/>
            </a:xfrm>
          </p:grpSpPr>
          <p:sp>
            <p:nvSpPr>
              <p:cNvPr id="39" name="椭圆 38">
                <a:extLst>
                  <a:ext uri="{FF2B5EF4-FFF2-40B4-BE49-F238E27FC236}">
                    <a16:creationId xmlns:a16="http://schemas.microsoft.com/office/drawing/2014/main" id="{CA80E4CA-C275-4E11-6FB9-C1C06302477D}"/>
                  </a:ext>
                </a:extLst>
              </p:cNvPr>
              <p:cNvSpPr/>
              <p:nvPr/>
            </p:nvSpPr>
            <p:spPr>
              <a:xfrm>
                <a:off x="1533230" y="3209390"/>
                <a:ext cx="821154" cy="821154"/>
              </a:xfrm>
              <a:prstGeom prst="ellipse">
                <a:avLst/>
              </a:prstGeom>
              <a:gradFill>
                <a:gsLst>
                  <a:gs pos="100000">
                    <a:schemeClr val="accent1"/>
                  </a:gs>
                  <a:gs pos="49000">
                    <a:schemeClr val="accent2"/>
                  </a:gs>
                  <a:gs pos="0">
                    <a:schemeClr val="accent1"/>
                  </a:gs>
                </a:gsLst>
                <a:lin ang="2700000" scaled="0"/>
              </a:gradFill>
              <a:ln w="9525">
                <a:noFill/>
              </a:ln>
              <a:effectLst>
                <a:outerShdw blurRad="190500" dist="88900" dir="2700000" algn="tl" rotWithShape="0">
                  <a:schemeClr val="accent1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 spc="300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0" name="文本框 39">
                <a:extLst>
                  <a:ext uri="{FF2B5EF4-FFF2-40B4-BE49-F238E27FC236}">
                    <a16:creationId xmlns:a16="http://schemas.microsoft.com/office/drawing/2014/main" id="{132B5162-6631-38CC-575F-F0F2BD9C928E}"/>
                  </a:ext>
                </a:extLst>
              </p:cNvPr>
              <p:cNvSpPr txBox="1"/>
              <p:nvPr/>
            </p:nvSpPr>
            <p:spPr>
              <a:xfrm>
                <a:off x="1588104" y="3279618"/>
                <a:ext cx="711407" cy="6806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 sz="2000">
                    <a:solidFill>
                      <a:schemeClr val="bg1"/>
                    </a:solidFill>
                    <a:effectLst>
                      <a:outerShdw blurRad="114300" dist="76200" algn="ctr" rotWithShape="0">
                        <a:schemeClr val="accent1">
                          <a:alpha val="10000"/>
                        </a:schemeClr>
                      </a:outerShdw>
                    </a:effectLst>
                    <a:latin typeface="+mj-ea"/>
                    <a:ea typeface="+mj-ea"/>
                  </a:defRPr>
                </a:lvl1pPr>
              </a:lstStyle>
              <a:p>
                <a:pPr>
                  <a:lnSpc>
                    <a:spcPct val="110000"/>
                  </a:lnSpc>
                </a:pPr>
                <a:r>
                  <a:rPr lang="zh-CN" altLang="en-US" sz="1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内容要点</a:t>
                </a:r>
              </a:p>
            </p:txBody>
          </p:sp>
        </p:grp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46B71050-BD3F-0725-8794-D3300812CA30}"/>
                </a:ext>
              </a:extLst>
            </p:cNvPr>
            <p:cNvSpPr txBox="1"/>
            <p:nvPr/>
          </p:nvSpPr>
          <p:spPr>
            <a:xfrm>
              <a:off x="1295545" y="4275360"/>
              <a:ext cx="1572915" cy="134665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单击此处输入你的正文，请尽量言简意赅的阐述观点。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DB0BEBB8-F6CE-9068-90D3-8212E4F133CA}"/>
              </a:ext>
            </a:extLst>
          </p:cNvPr>
          <p:cNvGrpSpPr/>
          <p:nvPr/>
        </p:nvGrpSpPr>
        <p:grpSpPr>
          <a:xfrm>
            <a:off x="9864442" y="3488553"/>
            <a:ext cx="1572915" cy="2360136"/>
            <a:chOff x="1295545" y="3261875"/>
            <a:chExt cx="1572915" cy="2360136"/>
          </a:xfrm>
        </p:grpSpPr>
        <p:grpSp>
          <p:nvGrpSpPr>
            <p:cNvPr id="33" name="组合 32">
              <a:extLst>
                <a:ext uri="{FF2B5EF4-FFF2-40B4-BE49-F238E27FC236}">
                  <a16:creationId xmlns:a16="http://schemas.microsoft.com/office/drawing/2014/main" id="{F48F3AF3-A411-1C9C-0D29-BEF8078649EF}"/>
                </a:ext>
              </a:extLst>
            </p:cNvPr>
            <p:cNvGrpSpPr/>
            <p:nvPr/>
          </p:nvGrpSpPr>
          <p:grpSpPr>
            <a:xfrm>
              <a:off x="1671425" y="3261875"/>
              <a:ext cx="821154" cy="821154"/>
              <a:chOff x="1533230" y="3209390"/>
              <a:chExt cx="821154" cy="821154"/>
            </a:xfrm>
          </p:grpSpPr>
          <p:sp>
            <p:nvSpPr>
              <p:cNvPr id="35" name="椭圆 34">
                <a:extLst>
                  <a:ext uri="{FF2B5EF4-FFF2-40B4-BE49-F238E27FC236}">
                    <a16:creationId xmlns:a16="http://schemas.microsoft.com/office/drawing/2014/main" id="{57B1B35F-8E95-DA4D-FEFE-99336A6BE3FE}"/>
                  </a:ext>
                </a:extLst>
              </p:cNvPr>
              <p:cNvSpPr/>
              <p:nvPr/>
            </p:nvSpPr>
            <p:spPr>
              <a:xfrm>
                <a:off x="1533230" y="3209390"/>
                <a:ext cx="821154" cy="821154"/>
              </a:xfrm>
              <a:prstGeom prst="ellipse">
                <a:avLst/>
              </a:prstGeom>
              <a:gradFill>
                <a:gsLst>
                  <a:gs pos="100000">
                    <a:schemeClr val="accent1"/>
                  </a:gs>
                  <a:gs pos="49000">
                    <a:schemeClr val="accent2"/>
                  </a:gs>
                  <a:gs pos="0">
                    <a:schemeClr val="accent1"/>
                  </a:gs>
                </a:gsLst>
                <a:lin ang="2700000" scaled="0"/>
              </a:gradFill>
              <a:ln w="9525">
                <a:noFill/>
              </a:ln>
              <a:effectLst>
                <a:outerShdw blurRad="190500" dist="88900" dir="2700000" algn="tl" rotWithShape="0">
                  <a:schemeClr val="accent1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 spc="300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6" name="文本框 35">
                <a:extLst>
                  <a:ext uri="{FF2B5EF4-FFF2-40B4-BE49-F238E27FC236}">
                    <a16:creationId xmlns:a16="http://schemas.microsoft.com/office/drawing/2014/main" id="{8BE5B9F2-8EC6-F6C0-2095-CC81DFED44FA}"/>
                  </a:ext>
                </a:extLst>
              </p:cNvPr>
              <p:cNvSpPr txBox="1"/>
              <p:nvPr/>
            </p:nvSpPr>
            <p:spPr>
              <a:xfrm>
                <a:off x="1588104" y="3279618"/>
                <a:ext cx="711407" cy="6806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 sz="2000">
                    <a:solidFill>
                      <a:schemeClr val="bg1"/>
                    </a:solidFill>
                    <a:effectLst>
                      <a:outerShdw blurRad="114300" dist="76200" algn="ctr" rotWithShape="0">
                        <a:schemeClr val="accent1">
                          <a:alpha val="10000"/>
                        </a:schemeClr>
                      </a:outerShdw>
                    </a:effectLst>
                    <a:latin typeface="+mj-ea"/>
                    <a:ea typeface="+mj-ea"/>
                  </a:defRPr>
                </a:lvl1pPr>
              </a:lstStyle>
              <a:p>
                <a:pPr>
                  <a:lnSpc>
                    <a:spcPct val="110000"/>
                  </a:lnSpc>
                </a:pPr>
                <a:r>
                  <a:rPr lang="zh-CN" altLang="en-US" sz="1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内容要点</a:t>
                </a:r>
              </a:p>
            </p:txBody>
          </p:sp>
        </p:grp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16E9BB42-E1C0-FBD1-D1C1-977483091057}"/>
                </a:ext>
              </a:extLst>
            </p:cNvPr>
            <p:cNvSpPr txBox="1"/>
            <p:nvPr/>
          </p:nvSpPr>
          <p:spPr>
            <a:xfrm>
              <a:off x="1295545" y="4275360"/>
              <a:ext cx="1572915" cy="134665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单击此处输入你的正文，请尽量言简意赅的阐述观点。</a:t>
              </a: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9AC9137A-7CC1-8E65-4A41-1BC6B26956CA}"/>
              </a:ext>
            </a:extLst>
          </p:cNvPr>
          <p:cNvGrpSpPr/>
          <p:nvPr/>
        </p:nvGrpSpPr>
        <p:grpSpPr>
          <a:xfrm>
            <a:off x="6759525" y="773244"/>
            <a:ext cx="4981803" cy="230216"/>
            <a:chOff x="3577050" y="595426"/>
            <a:chExt cx="4981803" cy="230216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08D99E81-3706-22BB-E3D6-A76D958018A7}"/>
                </a:ext>
              </a:extLst>
            </p:cNvPr>
            <p:cNvSpPr txBox="1"/>
            <p:nvPr/>
          </p:nvSpPr>
          <p:spPr>
            <a:xfrm>
              <a:off x="3577050" y="595426"/>
              <a:ext cx="1490250" cy="230216"/>
            </a:xfrm>
            <a:prstGeom prst="rect">
              <a:avLst/>
            </a:prstGeom>
            <a:noFill/>
            <a:effectLst/>
          </p:spPr>
          <p:txBody>
            <a:bodyPr wrap="square" lIns="60350" tIns="30175" rIns="60350" bIns="30175">
              <a:spAutoFit/>
            </a:bodyPr>
            <a:lstStyle>
              <a:defPPr>
                <a:defRPr lang="zh-CN"/>
              </a:defPPr>
              <a:lvl1pPr algn="ctr">
                <a:defRPr sz="1100" b="1">
                  <a:solidFill>
                    <a:schemeClr val="tx1">
                      <a:lumMod val="25000"/>
                      <a:lumOff val="75000"/>
                    </a:schemeClr>
                  </a:solidFill>
                  <a:effectLst/>
                  <a:latin typeface="+mj-ea"/>
                  <a:ea typeface="+mj-ea"/>
                </a:defRPr>
              </a:lvl1pPr>
            </a:lstStyle>
            <a:p>
              <a:r>
                <a:rPr lang="zh-CN" altLang="en-US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研究背景与现状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D1903581-5F20-1FE1-E1C9-8412A063129E}"/>
                </a:ext>
              </a:extLst>
            </p:cNvPr>
            <p:cNvSpPr txBox="1"/>
            <p:nvPr/>
          </p:nvSpPr>
          <p:spPr>
            <a:xfrm>
              <a:off x="4740901" y="595426"/>
              <a:ext cx="1490250" cy="230216"/>
            </a:xfrm>
            <a:prstGeom prst="rect">
              <a:avLst/>
            </a:prstGeom>
            <a:noFill/>
            <a:effectLst/>
          </p:spPr>
          <p:txBody>
            <a:bodyPr wrap="square" lIns="60350" tIns="30175" rIns="60350" bIns="30175">
              <a:spAutoFit/>
            </a:bodyPr>
            <a:lstStyle>
              <a:defPPr>
                <a:defRPr lang="zh-CN"/>
              </a:defPPr>
              <a:lvl1pPr algn="ctr">
                <a:defRPr sz="1100" b="1">
                  <a:solidFill>
                    <a:schemeClr val="tx1">
                      <a:lumMod val="25000"/>
                      <a:lumOff val="75000"/>
                    </a:schemeClr>
                  </a:solidFill>
                  <a:effectLst/>
                  <a:latin typeface="+mj-ea"/>
                  <a:ea typeface="+mj-ea"/>
                </a:defRPr>
              </a:lvl1pPr>
            </a:lstStyle>
            <a:p>
              <a:r>
                <a:rPr lang="zh-CN" altLang="en-US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研究内容与方法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A899CBF8-D89A-1F79-6949-4DA98ADE9A84}"/>
                </a:ext>
              </a:extLst>
            </p:cNvPr>
            <p:cNvSpPr txBox="1"/>
            <p:nvPr/>
          </p:nvSpPr>
          <p:spPr>
            <a:xfrm>
              <a:off x="5904752" y="595426"/>
              <a:ext cx="1490250" cy="230216"/>
            </a:xfrm>
            <a:prstGeom prst="rect">
              <a:avLst/>
            </a:prstGeom>
            <a:noFill/>
            <a:effectLst/>
          </p:spPr>
          <p:txBody>
            <a:bodyPr wrap="square" lIns="60350" tIns="30175" rIns="60350" bIns="30175">
              <a:spAutoFit/>
            </a:bodyPr>
            <a:lstStyle>
              <a:defPPr>
                <a:defRPr lang="zh-CN"/>
              </a:defPPr>
              <a:lvl1pPr algn="ctr">
                <a:defRPr sz="1100" b="1">
                  <a:solidFill>
                    <a:schemeClr val="tx1">
                      <a:lumMod val="25000"/>
                      <a:lumOff val="75000"/>
                    </a:schemeClr>
                  </a:solidFill>
                  <a:effectLst/>
                  <a:latin typeface="+mj-ea"/>
                  <a:ea typeface="+mj-ea"/>
                </a:defRPr>
              </a:lvl1pPr>
            </a:lstStyle>
            <a:p>
              <a:r>
                <a:rPr lang="zh-CN" altLang="en-US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研究成果及应用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1CF7D724-21B0-BEB4-2AD0-E8BDE4D4F0A6}"/>
                </a:ext>
              </a:extLst>
            </p:cNvPr>
            <p:cNvSpPr txBox="1"/>
            <p:nvPr/>
          </p:nvSpPr>
          <p:spPr>
            <a:xfrm>
              <a:off x="7068603" y="595426"/>
              <a:ext cx="1490250" cy="230216"/>
            </a:xfrm>
            <a:prstGeom prst="rect">
              <a:avLst/>
            </a:prstGeom>
            <a:noFill/>
            <a:effectLst/>
          </p:spPr>
          <p:txBody>
            <a:bodyPr wrap="square" lIns="60350" tIns="30175" rIns="60350" bIns="30175">
              <a:spAutoFit/>
            </a:bodyPr>
            <a:lstStyle>
              <a:defPPr>
                <a:defRPr lang="zh-CN"/>
              </a:defPPr>
              <a:lvl1pPr algn="ctr">
                <a:defRPr sz="1100" b="1">
                  <a:gradFill>
                    <a:gsLst>
                      <a:gs pos="100000">
                        <a:srgbClr val="006479"/>
                      </a:gs>
                      <a:gs pos="0">
                        <a:schemeClr val="accent1">
                          <a:lumMod val="90000"/>
                          <a:lumOff val="10000"/>
                        </a:schemeClr>
                      </a:gs>
                      <a:gs pos="69000">
                        <a:srgbClr val="008780"/>
                      </a:gs>
                    </a:gsLst>
                    <a:lin ang="5400000" scaled="1"/>
                  </a:gradFill>
                  <a:effectLst>
                    <a:outerShdw blurRad="63500" dist="25400" dir="2700007" algn="t" rotWithShape="0">
                      <a:srgbClr val="006479">
                        <a:alpha val="15000"/>
                      </a:srgbClr>
                    </a:outerShdw>
                  </a:effectLst>
                  <a:latin typeface="+mj-ea"/>
                  <a:ea typeface="+mj-ea"/>
                </a:defRPr>
              </a:lvl1pPr>
            </a:lstStyle>
            <a:p>
              <a:r>
                <a:rPr lang="zh-CN" altLang="en-US" dirty="0">
                  <a:gradFill>
                    <a:gsLst>
                      <a:gs pos="100000">
                        <a:schemeClr val="accent1"/>
                      </a:gs>
                      <a:gs pos="0">
                        <a:schemeClr val="accent1">
                          <a:lumMod val="90000"/>
                          <a:lumOff val="10000"/>
                        </a:schemeClr>
                      </a:gs>
                      <a:gs pos="69000">
                        <a:schemeClr val="accent2"/>
                      </a:gs>
                    </a:gsLst>
                    <a:lin ang="5400000" scaled="1"/>
                  </a:gra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论文结论及展望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8360221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图片 45">
            <a:extLst>
              <a:ext uri="{FF2B5EF4-FFF2-40B4-BE49-F238E27FC236}">
                <a16:creationId xmlns:a16="http://schemas.microsoft.com/office/drawing/2014/main" id="{AC57F6D7-022D-7F2B-B000-267D70F0B6ED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H="1">
            <a:off x="30608" y="4622406"/>
            <a:ext cx="12161392" cy="2235594"/>
          </a:xfrm>
          <a:custGeom>
            <a:avLst/>
            <a:gdLst>
              <a:gd name="connsiteX0" fmla="*/ 12161392 w 12161392"/>
              <a:gd name="connsiteY0" fmla="*/ 0 h 2235594"/>
              <a:gd name="connsiteX1" fmla="*/ 0 w 12161392"/>
              <a:gd name="connsiteY1" fmla="*/ 0 h 2235594"/>
              <a:gd name="connsiteX2" fmla="*/ 0 w 12161392"/>
              <a:gd name="connsiteY2" fmla="*/ 2235594 h 2235594"/>
              <a:gd name="connsiteX3" fmla="*/ 12161392 w 12161392"/>
              <a:gd name="connsiteY3" fmla="*/ 2235594 h 22355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61392" h="2235594">
                <a:moveTo>
                  <a:pt x="12161392" y="0"/>
                </a:moveTo>
                <a:lnTo>
                  <a:pt x="0" y="0"/>
                </a:lnTo>
                <a:lnTo>
                  <a:pt x="0" y="2235594"/>
                </a:lnTo>
                <a:lnTo>
                  <a:pt x="12161392" y="2235594"/>
                </a:lnTo>
                <a:close/>
              </a:path>
            </a:pathLst>
          </a:custGeom>
        </p:spPr>
      </p:pic>
      <p:pic>
        <p:nvPicPr>
          <p:cNvPr id="50" name="图片 49" descr="黑暗中的树林&#10;&#10;描述已自动生成">
            <a:extLst>
              <a:ext uri="{FF2B5EF4-FFF2-40B4-BE49-F238E27FC236}">
                <a16:creationId xmlns:a16="http://schemas.microsoft.com/office/drawing/2014/main" id="{F9FE77E9-4DF6-138C-F872-CEBA5A76606A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alphaModFix amt="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" y="3680698"/>
            <a:ext cx="6146855" cy="3177302"/>
          </a:xfrm>
          <a:custGeom>
            <a:avLst/>
            <a:gdLst>
              <a:gd name="connsiteX0" fmla="*/ 0 w 6146855"/>
              <a:gd name="connsiteY0" fmla="*/ 0 h 3177302"/>
              <a:gd name="connsiteX1" fmla="*/ 6146855 w 6146855"/>
              <a:gd name="connsiteY1" fmla="*/ 0 h 3177302"/>
              <a:gd name="connsiteX2" fmla="*/ 6146855 w 6146855"/>
              <a:gd name="connsiteY2" fmla="*/ 3177302 h 3177302"/>
              <a:gd name="connsiteX3" fmla="*/ 0 w 6146855"/>
              <a:gd name="connsiteY3" fmla="*/ 3177302 h 31773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46855" h="3177302">
                <a:moveTo>
                  <a:pt x="0" y="0"/>
                </a:moveTo>
                <a:lnTo>
                  <a:pt x="6146855" y="0"/>
                </a:lnTo>
                <a:lnTo>
                  <a:pt x="6146855" y="3177302"/>
                </a:lnTo>
                <a:lnTo>
                  <a:pt x="0" y="3177302"/>
                </a:lnTo>
                <a:close/>
              </a:path>
            </a:pathLst>
          </a:custGeom>
        </p:spPr>
      </p:pic>
      <p:grpSp>
        <p:nvGrpSpPr>
          <p:cNvPr id="9" name="组合 8">
            <a:extLst>
              <a:ext uri="{FF2B5EF4-FFF2-40B4-BE49-F238E27FC236}">
                <a16:creationId xmlns:a16="http://schemas.microsoft.com/office/drawing/2014/main" id="{1BF26A67-B2A5-896C-1543-3C559ADE62BB}"/>
              </a:ext>
            </a:extLst>
          </p:cNvPr>
          <p:cNvGrpSpPr/>
          <p:nvPr/>
        </p:nvGrpSpPr>
        <p:grpSpPr>
          <a:xfrm>
            <a:off x="0" y="6210838"/>
            <a:ext cx="12192000" cy="647163"/>
            <a:chOff x="0" y="6210838"/>
            <a:chExt cx="12192000" cy="647163"/>
          </a:xfrm>
        </p:grpSpPr>
        <p:sp>
          <p:nvSpPr>
            <p:cNvPr id="2" name="任意多边形: 形状 1">
              <a:extLst>
                <a:ext uri="{FF2B5EF4-FFF2-40B4-BE49-F238E27FC236}">
                  <a16:creationId xmlns:a16="http://schemas.microsoft.com/office/drawing/2014/main" id="{81F4EAED-3919-918B-2164-18E0242F57F4}"/>
                </a:ext>
              </a:extLst>
            </p:cNvPr>
            <p:cNvSpPr/>
            <p:nvPr/>
          </p:nvSpPr>
          <p:spPr>
            <a:xfrm>
              <a:off x="0" y="6210838"/>
              <a:ext cx="12192000" cy="647163"/>
            </a:xfrm>
            <a:custGeom>
              <a:avLst/>
              <a:gdLst>
                <a:gd name="connsiteX0" fmla="*/ 0 w 12192000"/>
                <a:gd name="connsiteY0" fmla="*/ 0 h 1996520"/>
                <a:gd name="connsiteX1" fmla="*/ 43625 w 12192000"/>
                <a:gd name="connsiteY1" fmla="*/ 29389 h 1996520"/>
                <a:gd name="connsiteX2" fmla="*/ 6106788 w 12192000"/>
                <a:gd name="connsiteY2" fmla="*/ 1359188 h 1996520"/>
                <a:gd name="connsiteX3" fmla="*/ 12010381 w 12192000"/>
                <a:gd name="connsiteY3" fmla="*/ 124157 h 1996520"/>
                <a:gd name="connsiteX4" fmla="*/ 12192000 w 12192000"/>
                <a:gd name="connsiteY4" fmla="*/ 12365 h 1996520"/>
                <a:gd name="connsiteX5" fmla="*/ 12192000 w 12192000"/>
                <a:gd name="connsiteY5" fmla="*/ 1996520 h 1996520"/>
                <a:gd name="connsiteX6" fmla="*/ 0 w 12192000"/>
                <a:gd name="connsiteY6" fmla="*/ 1996520 h 1996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92000" h="1996520">
                  <a:moveTo>
                    <a:pt x="0" y="0"/>
                  </a:moveTo>
                  <a:lnTo>
                    <a:pt x="43625" y="29389"/>
                  </a:lnTo>
                  <a:cubicBezTo>
                    <a:pt x="1336102" y="830124"/>
                    <a:pt x="3568938" y="1359188"/>
                    <a:pt x="6106788" y="1359188"/>
                  </a:cubicBezTo>
                  <a:cubicBezTo>
                    <a:pt x="8543125" y="1359188"/>
                    <a:pt x="10698360" y="871602"/>
                    <a:pt x="12010381" y="124157"/>
                  </a:cubicBezTo>
                  <a:lnTo>
                    <a:pt x="12192000" y="12365"/>
                  </a:lnTo>
                  <a:lnTo>
                    <a:pt x="12192000" y="1996520"/>
                  </a:lnTo>
                  <a:lnTo>
                    <a:pt x="0" y="1996520"/>
                  </a:lnTo>
                  <a:close/>
                </a:path>
              </a:pathLst>
            </a:custGeom>
            <a:gradFill>
              <a:gsLst>
                <a:gs pos="0">
                  <a:schemeClr val="accent3">
                    <a:lumMod val="90000"/>
                    <a:lumOff val="10000"/>
                  </a:schemeClr>
                </a:gs>
                <a:gs pos="100000">
                  <a:schemeClr val="accent3">
                    <a:lumMod val="90000"/>
                    <a:lumOff val="10000"/>
                  </a:schemeClr>
                </a:gs>
                <a:gs pos="55000">
                  <a:schemeClr val="accent4"/>
                </a:gs>
              </a:gsLst>
              <a:lin ang="2700000" scaled="0"/>
            </a:gradFill>
            <a:ln w="9525">
              <a:noFill/>
            </a:ln>
            <a:effectLst>
              <a:outerShdw blurRad="190500" dist="88900" dir="2700000" algn="tl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spc="3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id="{44E76774-5B5E-C900-1EFD-B94B2370D830}"/>
                </a:ext>
              </a:extLst>
            </p:cNvPr>
            <p:cNvSpPr/>
            <p:nvPr/>
          </p:nvSpPr>
          <p:spPr>
            <a:xfrm>
              <a:off x="0" y="6363178"/>
              <a:ext cx="12192000" cy="494823"/>
            </a:xfrm>
            <a:custGeom>
              <a:avLst/>
              <a:gdLst>
                <a:gd name="connsiteX0" fmla="*/ 0 w 12192000"/>
                <a:gd name="connsiteY0" fmla="*/ 0 h 1526547"/>
                <a:gd name="connsiteX1" fmla="*/ 43626 w 12192000"/>
                <a:gd name="connsiteY1" fmla="*/ 21296 h 1526547"/>
                <a:gd name="connsiteX2" fmla="*/ 6106789 w 12192000"/>
                <a:gd name="connsiteY2" fmla="*/ 984922 h 1526547"/>
                <a:gd name="connsiteX3" fmla="*/ 12010382 w 12192000"/>
                <a:gd name="connsiteY3" fmla="*/ 89969 h 1526547"/>
                <a:gd name="connsiteX4" fmla="*/ 12192000 w 12192000"/>
                <a:gd name="connsiteY4" fmla="*/ 8961 h 1526547"/>
                <a:gd name="connsiteX5" fmla="*/ 12192000 w 12192000"/>
                <a:gd name="connsiteY5" fmla="*/ 1526547 h 1526547"/>
                <a:gd name="connsiteX6" fmla="*/ 0 w 12192000"/>
                <a:gd name="connsiteY6" fmla="*/ 1526547 h 15265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92000" h="1526547">
                  <a:moveTo>
                    <a:pt x="0" y="0"/>
                  </a:moveTo>
                  <a:lnTo>
                    <a:pt x="43626" y="21296"/>
                  </a:lnTo>
                  <a:cubicBezTo>
                    <a:pt x="1336103" y="601541"/>
                    <a:pt x="3568939" y="984922"/>
                    <a:pt x="6106789" y="984922"/>
                  </a:cubicBezTo>
                  <a:cubicBezTo>
                    <a:pt x="8543126" y="984922"/>
                    <a:pt x="10698361" y="631598"/>
                    <a:pt x="12010382" y="89969"/>
                  </a:cubicBezTo>
                  <a:lnTo>
                    <a:pt x="12192000" y="8961"/>
                  </a:lnTo>
                  <a:lnTo>
                    <a:pt x="12192000" y="1526547"/>
                  </a:lnTo>
                  <a:lnTo>
                    <a:pt x="0" y="1526547"/>
                  </a:lnTo>
                  <a:close/>
                </a:path>
              </a:pathLst>
            </a:custGeom>
            <a:gradFill>
              <a:gsLst>
                <a:gs pos="100000">
                  <a:schemeClr val="accent1"/>
                </a:gs>
                <a:gs pos="49000">
                  <a:schemeClr val="accent2"/>
                </a:gs>
                <a:gs pos="0">
                  <a:schemeClr val="accent1"/>
                </a:gs>
              </a:gsLst>
              <a:lin ang="2700000" scaled="0"/>
            </a:gradFill>
            <a:ln w="9525">
              <a:noFill/>
            </a:ln>
            <a:effectLst>
              <a:outerShdw blurRad="190500" dist="88900" dir="2700000" algn="tl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spc="3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774448BB-A963-7872-D553-3A8EB9308BED}"/>
              </a:ext>
            </a:extLst>
          </p:cNvPr>
          <p:cNvGrpSpPr/>
          <p:nvPr/>
        </p:nvGrpSpPr>
        <p:grpSpPr>
          <a:xfrm>
            <a:off x="666750" y="1241728"/>
            <a:ext cx="5628238" cy="4780943"/>
            <a:chOff x="336942" y="1289167"/>
            <a:chExt cx="5628238" cy="4780943"/>
          </a:xfrm>
        </p:grpSpPr>
        <p:sp>
          <p:nvSpPr>
            <p:cNvPr id="59" name="矩形: 圆角 58">
              <a:extLst>
                <a:ext uri="{FF2B5EF4-FFF2-40B4-BE49-F238E27FC236}">
                  <a16:creationId xmlns:a16="http://schemas.microsoft.com/office/drawing/2014/main" id="{42855D58-2A2C-E17A-B4CE-E497215BD325}"/>
                </a:ext>
              </a:extLst>
            </p:cNvPr>
            <p:cNvSpPr/>
            <p:nvPr/>
          </p:nvSpPr>
          <p:spPr>
            <a:xfrm>
              <a:off x="336942" y="1289167"/>
              <a:ext cx="5628238" cy="4780943"/>
            </a:xfrm>
            <a:prstGeom prst="roundRect">
              <a:avLst>
                <a:gd name="adj" fmla="val 2395"/>
              </a:avLst>
            </a:prstGeom>
            <a:solidFill>
              <a:schemeClr val="accent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61" name="组合 60">
              <a:extLst>
                <a:ext uri="{FF2B5EF4-FFF2-40B4-BE49-F238E27FC236}">
                  <a16:creationId xmlns:a16="http://schemas.microsoft.com/office/drawing/2014/main" id="{02E4C687-3C91-60FD-2CBF-C8C68C781B08}"/>
                </a:ext>
              </a:extLst>
            </p:cNvPr>
            <p:cNvGrpSpPr/>
            <p:nvPr/>
          </p:nvGrpSpPr>
          <p:grpSpPr>
            <a:xfrm>
              <a:off x="519693" y="1484191"/>
              <a:ext cx="5262737" cy="4390894"/>
              <a:chOff x="428318" y="1484191"/>
              <a:chExt cx="5262737" cy="4390894"/>
            </a:xfrm>
          </p:grpSpPr>
          <p:grpSp>
            <p:nvGrpSpPr>
              <p:cNvPr id="36" name="组合 35">
                <a:extLst>
                  <a:ext uri="{FF2B5EF4-FFF2-40B4-BE49-F238E27FC236}">
                    <a16:creationId xmlns:a16="http://schemas.microsoft.com/office/drawing/2014/main" id="{B04A0ACF-5A41-46F9-80C6-780D71734AD1}"/>
                  </a:ext>
                </a:extLst>
              </p:cNvPr>
              <p:cNvGrpSpPr/>
              <p:nvPr/>
            </p:nvGrpSpPr>
            <p:grpSpPr>
              <a:xfrm>
                <a:off x="428318" y="1484191"/>
                <a:ext cx="5262737" cy="1696061"/>
                <a:chOff x="1085874" y="2184434"/>
                <a:chExt cx="4389831" cy="1414744"/>
              </a:xfrm>
            </p:grpSpPr>
            <p:grpSp>
              <p:nvGrpSpPr>
                <p:cNvPr id="51" name="组合 50">
                  <a:extLst>
                    <a:ext uri="{FF2B5EF4-FFF2-40B4-BE49-F238E27FC236}">
                      <a16:creationId xmlns:a16="http://schemas.microsoft.com/office/drawing/2014/main" id="{E1F2C35E-1B76-EDEC-F83D-7AAC513A329D}"/>
                    </a:ext>
                  </a:extLst>
                </p:cNvPr>
                <p:cNvGrpSpPr/>
                <p:nvPr/>
              </p:nvGrpSpPr>
              <p:grpSpPr>
                <a:xfrm>
                  <a:off x="1085874" y="2184434"/>
                  <a:ext cx="2121079" cy="1414744"/>
                  <a:chOff x="3759233" y="3489346"/>
                  <a:chExt cx="2620390" cy="1747780"/>
                </a:xfrm>
                <a:effectLst>
                  <a:outerShdw blurRad="254000" dist="152400" dir="5400000" sx="88000" sy="88000" algn="t" rotWithShape="0">
                    <a:schemeClr val="accent1">
                      <a:alpha val="40000"/>
                    </a:schemeClr>
                  </a:outerShdw>
                </a:effectLst>
              </p:grpSpPr>
              <p:pic>
                <p:nvPicPr>
                  <p:cNvPr id="56" name="图片 55">
                    <a:extLst>
                      <a:ext uri="{FF2B5EF4-FFF2-40B4-BE49-F238E27FC236}">
                        <a16:creationId xmlns:a16="http://schemas.microsoft.com/office/drawing/2014/main" id="{6800196F-6537-B7AB-A9B7-69C8CAEE3E11}"/>
                      </a:ext>
                    </a:extLst>
                  </p:cNvPr>
                  <p:cNvPicPr>
                    <a:picLocks/>
                  </p:cNvPicPr>
                  <p:nvPr/>
                </p:nvPicPr>
                <p:blipFill>
                  <a:blip r:embed="rId4" cstate="email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rcRect/>
                  <a:stretch/>
                </p:blipFill>
                <p:spPr>
                  <a:xfrm>
                    <a:off x="3759233" y="3489346"/>
                    <a:ext cx="2620390" cy="1747780"/>
                  </a:xfrm>
                  <a:prstGeom prst="roundRect">
                    <a:avLst>
                      <a:gd name="adj" fmla="val 5355"/>
                    </a:avLst>
                  </a:prstGeom>
                </p:spPr>
              </p:pic>
              <p:sp>
                <p:nvSpPr>
                  <p:cNvPr id="57" name="矩形: 圆角 56">
                    <a:extLst>
                      <a:ext uri="{FF2B5EF4-FFF2-40B4-BE49-F238E27FC236}">
                        <a16:creationId xmlns:a16="http://schemas.microsoft.com/office/drawing/2014/main" id="{8694E3C0-F84B-97A6-B2A3-558BD4867F97}"/>
                      </a:ext>
                    </a:extLst>
                  </p:cNvPr>
                  <p:cNvSpPr>
                    <a:spLocks/>
                  </p:cNvSpPr>
                  <p:nvPr/>
                </p:nvSpPr>
                <p:spPr>
                  <a:xfrm>
                    <a:off x="3759233" y="3489346"/>
                    <a:ext cx="2620390" cy="1747780"/>
                  </a:xfrm>
                  <a:prstGeom prst="roundRect">
                    <a:avLst>
                      <a:gd name="adj" fmla="val 5355"/>
                    </a:avLst>
                  </a:prstGeom>
                  <a:gradFill flip="none" rotWithShape="1">
                    <a:gsLst>
                      <a:gs pos="0">
                        <a:schemeClr val="accent1">
                          <a:alpha val="40000"/>
                        </a:schemeClr>
                      </a:gs>
                      <a:gs pos="27000">
                        <a:srgbClr val="FC7C1D">
                          <a:alpha val="10000"/>
                        </a:srgbClr>
                      </a:gs>
                      <a:gs pos="52000">
                        <a:schemeClr val="accent2">
                          <a:alpha val="0"/>
                        </a:schemeClr>
                      </a:gs>
                    </a:gsLst>
                    <a:lin ang="16200000" scaled="0"/>
                    <a:tileRect/>
                  </a:gradFill>
                  <a:ln w="6350">
                    <a:solidFill>
                      <a:schemeClr val="accent2">
                        <a:alpha val="60000"/>
                      </a:schemeClr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600" dirty="0">
                      <a:latin typeface="Arial" panose="020B0604020202020204" pitchFamily="34" charset="0"/>
                      <a:ea typeface="微软雅黑" panose="020B0503020204020204" pitchFamily="34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</p:grpSp>
            <p:grpSp>
              <p:nvGrpSpPr>
                <p:cNvPr id="52" name="组合 51">
                  <a:extLst>
                    <a:ext uri="{FF2B5EF4-FFF2-40B4-BE49-F238E27FC236}">
                      <a16:creationId xmlns:a16="http://schemas.microsoft.com/office/drawing/2014/main" id="{0E13CDD9-4F71-F8AB-E48D-4A0105B9C011}"/>
                    </a:ext>
                  </a:extLst>
                </p:cNvPr>
                <p:cNvGrpSpPr/>
                <p:nvPr/>
              </p:nvGrpSpPr>
              <p:grpSpPr>
                <a:xfrm>
                  <a:off x="3354626" y="2184434"/>
                  <a:ext cx="2121079" cy="1414744"/>
                  <a:chOff x="3759233" y="3489346"/>
                  <a:chExt cx="2620390" cy="1747780"/>
                </a:xfrm>
                <a:effectLst>
                  <a:outerShdw blurRad="254000" dist="152400" dir="5400000" sx="88000" sy="88000" algn="t" rotWithShape="0">
                    <a:schemeClr val="accent1">
                      <a:alpha val="40000"/>
                    </a:schemeClr>
                  </a:outerShdw>
                </a:effectLst>
              </p:grpSpPr>
              <p:pic>
                <p:nvPicPr>
                  <p:cNvPr id="53" name="图片 52">
                    <a:extLst>
                      <a:ext uri="{FF2B5EF4-FFF2-40B4-BE49-F238E27FC236}">
                        <a16:creationId xmlns:a16="http://schemas.microsoft.com/office/drawing/2014/main" id="{C5B875F5-CF3C-34B9-928F-92C67F8CE6D1}"/>
                      </a:ext>
                    </a:extLst>
                  </p:cNvPr>
                  <p:cNvPicPr>
                    <a:picLocks/>
                  </p:cNvPicPr>
                  <p:nvPr/>
                </p:nvPicPr>
                <p:blipFill>
                  <a:blip r:embed="rId5" cstate="email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rcRect/>
                  <a:stretch/>
                </p:blipFill>
                <p:spPr>
                  <a:xfrm>
                    <a:off x="3759233" y="3489346"/>
                    <a:ext cx="2620390" cy="1747780"/>
                  </a:xfrm>
                  <a:prstGeom prst="roundRect">
                    <a:avLst>
                      <a:gd name="adj" fmla="val 5355"/>
                    </a:avLst>
                  </a:prstGeom>
                </p:spPr>
              </p:pic>
              <p:sp>
                <p:nvSpPr>
                  <p:cNvPr id="54" name="矩形: 圆角 53">
                    <a:extLst>
                      <a:ext uri="{FF2B5EF4-FFF2-40B4-BE49-F238E27FC236}">
                        <a16:creationId xmlns:a16="http://schemas.microsoft.com/office/drawing/2014/main" id="{DD051713-BBFE-FBE9-0592-4A08C11B63BC}"/>
                      </a:ext>
                    </a:extLst>
                  </p:cNvPr>
                  <p:cNvSpPr>
                    <a:spLocks/>
                  </p:cNvSpPr>
                  <p:nvPr/>
                </p:nvSpPr>
                <p:spPr>
                  <a:xfrm>
                    <a:off x="3759233" y="3489346"/>
                    <a:ext cx="2620390" cy="1747780"/>
                  </a:xfrm>
                  <a:prstGeom prst="roundRect">
                    <a:avLst>
                      <a:gd name="adj" fmla="val 5355"/>
                    </a:avLst>
                  </a:prstGeom>
                  <a:gradFill flip="none" rotWithShape="1">
                    <a:gsLst>
                      <a:gs pos="0">
                        <a:schemeClr val="accent1">
                          <a:alpha val="40000"/>
                        </a:schemeClr>
                      </a:gs>
                      <a:gs pos="27000">
                        <a:srgbClr val="FC7C1D">
                          <a:alpha val="10000"/>
                        </a:srgbClr>
                      </a:gs>
                      <a:gs pos="52000">
                        <a:schemeClr val="accent2">
                          <a:alpha val="0"/>
                        </a:schemeClr>
                      </a:gs>
                    </a:gsLst>
                    <a:lin ang="16200000" scaled="0"/>
                    <a:tileRect/>
                  </a:gradFill>
                  <a:ln w="6350">
                    <a:solidFill>
                      <a:schemeClr val="accent2">
                        <a:alpha val="60000"/>
                      </a:schemeClr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600">
                      <a:latin typeface="Arial" panose="020B0604020202020204" pitchFamily="34" charset="0"/>
                      <a:ea typeface="微软雅黑" panose="020B0503020204020204" pitchFamily="34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</p:grpSp>
          </p:grpSp>
          <p:grpSp>
            <p:nvGrpSpPr>
              <p:cNvPr id="37" name="组合 36">
                <a:extLst>
                  <a:ext uri="{FF2B5EF4-FFF2-40B4-BE49-F238E27FC236}">
                    <a16:creationId xmlns:a16="http://schemas.microsoft.com/office/drawing/2014/main" id="{5A7BFECE-15FC-98CA-3D75-2E6B846D7326}"/>
                  </a:ext>
                </a:extLst>
              </p:cNvPr>
              <p:cNvGrpSpPr/>
              <p:nvPr/>
            </p:nvGrpSpPr>
            <p:grpSpPr>
              <a:xfrm>
                <a:off x="428318" y="3422151"/>
                <a:ext cx="5262736" cy="1696062"/>
                <a:chOff x="1085874" y="3820947"/>
                <a:chExt cx="4389830" cy="1414745"/>
              </a:xfrm>
            </p:grpSpPr>
            <p:grpSp>
              <p:nvGrpSpPr>
                <p:cNvPr id="42" name="组合 41">
                  <a:extLst>
                    <a:ext uri="{FF2B5EF4-FFF2-40B4-BE49-F238E27FC236}">
                      <a16:creationId xmlns:a16="http://schemas.microsoft.com/office/drawing/2014/main" id="{6C1CE610-1A5B-A965-E691-C96BFFB1E616}"/>
                    </a:ext>
                  </a:extLst>
                </p:cNvPr>
                <p:cNvGrpSpPr/>
                <p:nvPr/>
              </p:nvGrpSpPr>
              <p:grpSpPr>
                <a:xfrm>
                  <a:off x="1085874" y="3820947"/>
                  <a:ext cx="2121079" cy="1414744"/>
                  <a:chOff x="3759233" y="3489346"/>
                  <a:chExt cx="2620390" cy="1747780"/>
                </a:xfrm>
                <a:effectLst>
                  <a:outerShdw blurRad="254000" dist="152400" dir="5400000" sx="88000" sy="88000" algn="t" rotWithShape="0">
                    <a:schemeClr val="accent1">
                      <a:alpha val="40000"/>
                    </a:schemeClr>
                  </a:outerShdw>
                </a:effectLst>
              </p:grpSpPr>
              <p:pic>
                <p:nvPicPr>
                  <p:cNvPr id="47" name="图片 46">
                    <a:extLst>
                      <a:ext uri="{FF2B5EF4-FFF2-40B4-BE49-F238E27FC236}">
                        <a16:creationId xmlns:a16="http://schemas.microsoft.com/office/drawing/2014/main" id="{B9CD9188-4262-79E3-FA91-BA62B8F37DDE}"/>
                      </a:ext>
                    </a:extLst>
                  </p:cNvPr>
                  <p:cNvPicPr>
                    <a:picLocks/>
                  </p:cNvPicPr>
                  <p:nvPr/>
                </p:nvPicPr>
                <p:blipFill>
                  <a:blip r:embed="rId6" cstate="email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rcRect/>
                  <a:stretch/>
                </p:blipFill>
                <p:spPr>
                  <a:xfrm>
                    <a:off x="3759233" y="3489346"/>
                    <a:ext cx="2620390" cy="1747780"/>
                  </a:xfrm>
                  <a:prstGeom prst="roundRect">
                    <a:avLst>
                      <a:gd name="adj" fmla="val 5355"/>
                    </a:avLst>
                  </a:prstGeom>
                </p:spPr>
              </p:pic>
              <p:sp>
                <p:nvSpPr>
                  <p:cNvPr id="48" name="矩形: 圆角 47">
                    <a:extLst>
                      <a:ext uri="{FF2B5EF4-FFF2-40B4-BE49-F238E27FC236}">
                        <a16:creationId xmlns:a16="http://schemas.microsoft.com/office/drawing/2014/main" id="{F3830FE7-8580-C5DD-F37E-34E64A768E5F}"/>
                      </a:ext>
                    </a:extLst>
                  </p:cNvPr>
                  <p:cNvSpPr>
                    <a:spLocks/>
                  </p:cNvSpPr>
                  <p:nvPr/>
                </p:nvSpPr>
                <p:spPr>
                  <a:xfrm>
                    <a:off x="3759233" y="3489346"/>
                    <a:ext cx="2620390" cy="1747780"/>
                  </a:xfrm>
                  <a:prstGeom prst="roundRect">
                    <a:avLst>
                      <a:gd name="adj" fmla="val 5355"/>
                    </a:avLst>
                  </a:prstGeom>
                  <a:gradFill flip="none" rotWithShape="1">
                    <a:gsLst>
                      <a:gs pos="0">
                        <a:schemeClr val="accent1">
                          <a:alpha val="40000"/>
                        </a:schemeClr>
                      </a:gs>
                      <a:gs pos="27000">
                        <a:srgbClr val="FC7C1D">
                          <a:alpha val="10000"/>
                        </a:srgbClr>
                      </a:gs>
                      <a:gs pos="52000">
                        <a:schemeClr val="accent2">
                          <a:alpha val="0"/>
                        </a:schemeClr>
                      </a:gs>
                    </a:gsLst>
                    <a:lin ang="16200000" scaled="0"/>
                    <a:tileRect/>
                  </a:gradFill>
                  <a:ln w="6350">
                    <a:solidFill>
                      <a:schemeClr val="accent2">
                        <a:alpha val="60000"/>
                      </a:schemeClr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600" dirty="0">
                      <a:latin typeface="Arial" panose="020B0604020202020204" pitchFamily="34" charset="0"/>
                      <a:ea typeface="微软雅黑" panose="020B0503020204020204" pitchFamily="34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</p:grpSp>
            <p:grpSp>
              <p:nvGrpSpPr>
                <p:cNvPr id="43" name="组合 42">
                  <a:extLst>
                    <a:ext uri="{FF2B5EF4-FFF2-40B4-BE49-F238E27FC236}">
                      <a16:creationId xmlns:a16="http://schemas.microsoft.com/office/drawing/2014/main" id="{ABD8D02C-1EDE-73C5-91D2-C0CADFDB9701}"/>
                    </a:ext>
                  </a:extLst>
                </p:cNvPr>
                <p:cNvGrpSpPr/>
                <p:nvPr/>
              </p:nvGrpSpPr>
              <p:grpSpPr>
                <a:xfrm>
                  <a:off x="3354625" y="3820948"/>
                  <a:ext cx="2121079" cy="1414744"/>
                  <a:chOff x="3759233" y="3489346"/>
                  <a:chExt cx="2620391" cy="1747780"/>
                </a:xfrm>
                <a:effectLst>
                  <a:outerShdw blurRad="254000" dist="152400" dir="5400000" sx="88000" sy="88000" algn="t" rotWithShape="0">
                    <a:schemeClr val="accent1">
                      <a:alpha val="40000"/>
                    </a:schemeClr>
                  </a:outerShdw>
                </a:effectLst>
              </p:grpSpPr>
              <p:pic>
                <p:nvPicPr>
                  <p:cNvPr id="44" name="图片 43">
                    <a:extLst>
                      <a:ext uri="{FF2B5EF4-FFF2-40B4-BE49-F238E27FC236}">
                        <a16:creationId xmlns:a16="http://schemas.microsoft.com/office/drawing/2014/main" id="{B2CA0DFF-D76E-7D2E-55E2-85655A271AD6}"/>
                      </a:ext>
                    </a:extLst>
                  </p:cNvPr>
                  <p:cNvPicPr>
                    <a:picLocks/>
                  </p:cNvPicPr>
                  <p:nvPr/>
                </p:nvPicPr>
                <p:blipFill>
                  <a:blip r:embed="rId7" cstate="email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rcRect/>
                  <a:stretch/>
                </p:blipFill>
                <p:spPr>
                  <a:xfrm>
                    <a:off x="3759233" y="3489346"/>
                    <a:ext cx="2620390" cy="1747780"/>
                  </a:xfrm>
                  <a:prstGeom prst="roundRect">
                    <a:avLst>
                      <a:gd name="adj" fmla="val 5355"/>
                    </a:avLst>
                  </a:prstGeom>
                </p:spPr>
              </p:pic>
              <p:sp>
                <p:nvSpPr>
                  <p:cNvPr id="45" name="矩形: 圆角 44">
                    <a:extLst>
                      <a:ext uri="{FF2B5EF4-FFF2-40B4-BE49-F238E27FC236}">
                        <a16:creationId xmlns:a16="http://schemas.microsoft.com/office/drawing/2014/main" id="{ACF1B334-3FCD-CAFD-8765-6C71C1CEE398}"/>
                      </a:ext>
                    </a:extLst>
                  </p:cNvPr>
                  <p:cNvSpPr>
                    <a:spLocks/>
                  </p:cNvSpPr>
                  <p:nvPr/>
                </p:nvSpPr>
                <p:spPr>
                  <a:xfrm>
                    <a:off x="3759234" y="3489346"/>
                    <a:ext cx="2620390" cy="1747780"/>
                  </a:xfrm>
                  <a:prstGeom prst="roundRect">
                    <a:avLst>
                      <a:gd name="adj" fmla="val 5355"/>
                    </a:avLst>
                  </a:prstGeom>
                  <a:gradFill flip="none" rotWithShape="1">
                    <a:gsLst>
                      <a:gs pos="0">
                        <a:schemeClr val="accent1">
                          <a:alpha val="40000"/>
                        </a:schemeClr>
                      </a:gs>
                      <a:gs pos="27000">
                        <a:srgbClr val="FC7C1D">
                          <a:alpha val="10000"/>
                        </a:srgbClr>
                      </a:gs>
                      <a:gs pos="52000">
                        <a:schemeClr val="accent2">
                          <a:alpha val="0"/>
                        </a:schemeClr>
                      </a:gs>
                    </a:gsLst>
                    <a:lin ang="16200000" scaled="0"/>
                    <a:tileRect/>
                  </a:gradFill>
                  <a:ln w="6350">
                    <a:solidFill>
                      <a:schemeClr val="accent2">
                        <a:alpha val="60000"/>
                      </a:schemeClr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600">
                      <a:latin typeface="Arial" panose="020B0604020202020204" pitchFamily="34" charset="0"/>
                      <a:ea typeface="微软雅黑" panose="020B0503020204020204" pitchFamily="34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</p:grpSp>
          </p:grpSp>
          <p:grpSp>
            <p:nvGrpSpPr>
              <p:cNvPr id="38" name="组合 37">
                <a:extLst>
                  <a:ext uri="{FF2B5EF4-FFF2-40B4-BE49-F238E27FC236}">
                    <a16:creationId xmlns:a16="http://schemas.microsoft.com/office/drawing/2014/main" id="{39402077-4C55-E3FE-4221-D180FDE24865}"/>
                  </a:ext>
                </a:extLst>
              </p:cNvPr>
              <p:cNvGrpSpPr/>
              <p:nvPr/>
            </p:nvGrpSpPr>
            <p:grpSpPr>
              <a:xfrm>
                <a:off x="431686" y="5330860"/>
                <a:ext cx="5256000" cy="544225"/>
                <a:chOff x="-300121" y="6052649"/>
                <a:chExt cx="4880064" cy="505299"/>
              </a:xfrm>
            </p:grpSpPr>
            <p:sp>
              <p:nvSpPr>
                <p:cNvPr id="39" name="矩形 38">
                  <a:extLst>
                    <a:ext uri="{FF2B5EF4-FFF2-40B4-BE49-F238E27FC236}">
                      <a16:creationId xmlns:a16="http://schemas.microsoft.com/office/drawing/2014/main" id="{4F423FDA-D955-9BD7-E0C0-D894E5930FB5}"/>
                    </a:ext>
                  </a:extLst>
                </p:cNvPr>
                <p:cNvSpPr/>
                <p:nvPr/>
              </p:nvSpPr>
              <p:spPr>
                <a:xfrm>
                  <a:off x="-300121" y="6052649"/>
                  <a:ext cx="4880064" cy="505299"/>
                </a:xfrm>
                <a:prstGeom prst="rect">
                  <a:avLst/>
                </a:prstGeom>
                <a:noFill/>
                <a:ln w="12700">
                  <a:gradFill>
                    <a:gsLst>
                      <a:gs pos="0">
                        <a:schemeClr val="accent2">
                          <a:alpha val="0"/>
                        </a:schemeClr>
                      </a:gs>
                      <a:gs pos="72000">
                        <a:schemeClr val="accent1">
                          <a:alpha val="40000"/>
                        </a:schemeClr>
                      </a:gs>
                      <a:gs pos="28000">
                        <a:schemeClr val="accent1">
                          <a:alpha val="40000"/>
                        </a:schemeClr>
                      </a:gs>
                      <a:gs pos="50000">
                        <a:schemeClr val="accent1">
                          <a:alpha val="80000"/>
                        </a:schemeClr>
                      </a:gs>
                      <a:gs pos="100000">
                        <a:schemeClr val="accent2">
                          <a:alpha val="0"/>
                        </a:schemeClr>
                      </a:gs>
                    </a:gsLst>
                    <a:lin ang="0" scaled="0"/>
                  </a:gra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40" name="文本框 39">
                  <a:extLst>
                    <a:ext uri="{FF2B5EF4-FFF2-40B4-BE49-F238E27FC236}">
                      <a16:creationId xmlns:a16="http://schemas.microsoft.com/office/drawing/2014/main" id="{30447C64-18AA-1E0C-6FE7-5FA3B5A561CF}"/>
                    </a:ext>
                  </a:extLst>
                </p:cNvPr>
                <p:cNvSpPr txBox="1"/>
                <p:nvPr/>
              </p:nvSpPr>
              <p:spPr>
                <a:xfrm>
                  <a:off x="-148282" y="6133840"/>
                  <a:ext cx="4576387" cy="342915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zh-CN" altLang="en-US" dirty="0">
                      <a:latin typeface="Arial" panose="020B0604020202020204" pitchFamily="34" charset="0"/>
                      <a:ea typeface="微软雅黑" panose="020B0503020204020204" pitchFamily="34" charset="-122"/>
                      <a:cs typeface="+mn-ea"/>
                      <a:sym typeface="Arial" panose="020B0604020202020204" pitchFamily="34" charset="0"/>
                    </a:rPr>
                    <a:t>单击此处输入图片内容信息</a:t>
                  </a:r>
                </a:p>
              </p:txBody>
            </p:sp>
          </p:grpSp>
        </p:grpSp>
      </p:grpSp>
      <p:grpSp>
        <p:nvGrpSpPr>
          <p:cNvPr id="64" name="组合 63">
            <a:extLst>
              <a:ext uri="{FF2B5EF4-FFF2-40B4-BE49-F238E27FC236}">
                <a16:creationId xmlns:a16="http://schemas.microsoft.com/office/drawing/2014/main" id="{3DCA3062-0F55-177D-3D4E-D65D779C5F43}"/>
              </a:ext>
            </a:extLst>
          </p:cNvPr>
          <p:cNvGrpSpPr/>
          <p:nvPr/>
        </p:nvGrpSpPr>
        <p:grpSpPr>
          <a:xfrm>
            <a:off x="6699301" y="1417027"/>
            <a:ext cx="4813249" cy="1124913"/>
            <a:chOff x="6388254" y="1540273"/>
            <a:chExt cx="4813249" cy="1124913"/>
          </a:xfrm>
        </p:grpSpPr>
        <p:sp>
          <p:nvSpPr>
            <p:cNvPr id="62" name="矩形 61">
              <a:extLst>
                <a:ext uri="{FF2B5EF4-FFF2-40B4-BE49-F238E27FC236}">
                  <a16:creationId xmlns:a16="http://schemas.microsoft.com/office/drawing/2014/main" id="{DA1AD6D1-AA2C-1337-7CEF-BEBF6E3D057C}"/>
                </a:ext>
              </a:extLst>
            </p:cNvPr>
            <p:cNvSpPr/>
            <p:nvPr/>
          </p:nvSpPr>
          <p:spPr>
            <a:xfrm>
              <a:off x="6388254" y="1540273"/>
              <a:ext cx="4401922" cy="430271"/>
            </a:xfrm>
            <a:prstGeom prst="rect">
              <a:avLst/>
            </a:prstGeom>
            <a:noFill/>
            <a:effectLst/>
          </p:spPr>
          <p:txBody>
            <a:bodyPr wrap="square" lIns="60350" tIns="30175" rIns="60350" bIns="30175">
              <a:spAutoFit/>
            </a:bodyPr>
            <a:lstStyle/>
            <a:p>
              <a:pPr algn="just"/>
              <a:r>
                <a:rPr lang="zh-CN" altLang="en-US" sz="2400" b="1" dirty="0">
                  <a:gradFill>
                    <a:gsLst>
                      <a:gs pos="100000">
                        <a:schemeClr val="accent1"/>
                      </a:gs>
                      <a:gs pos="0">
                        <a:schemeClr val="accent1">
                          <a:lumMod val="90000"/>
                          <a:lumOff val="10000"/>
                        </a:schemeClr>
                      </a:gs>
                      <a:gs pos="69000">
                        <a:schemeClr val="accent2"/>
                      </a:gs>
                    </a:gsLst>
                    <a:lin ang="5400000" scaled="1"/>
                  </a:gradFill>
                  <a:effectLst>
                    <a:outerShdw blurRad="63500" dist="25400" dir="2700007" algn="t" rotWithShape="0">
                      <a:srgbClr val="006479">
                        <a:alpha val="15000"/>
                      </a:srgbClr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单击此处输入小标题</a:t>
              </a:r>
            </a:p>
          </p:txBody>
        </p:sp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E5C7D2C7-29A3-F907-F39E-1A933A8B80F3}"/>
                </a:ext>
              </a:extLst>
            </p:cNvPr>
            <p:cNvSpPr txBox="1"/>
            <p:nvPr/>
          </p:nvSpPr>
          <p:spPr>
            <a:xfrm>
              <a:off x="6407015" y="1958711"/>
              <a:ext cx="4794488" cy="7064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单击此处输入你的正文，请尽量言简意赅的阐述观点，根据需要可酌情增减文字。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A1979797-1BE0-368F-0C5B-DD59AF4D91CE}"/>
              </a:ext>
            </a:extLst>
          </p:cNvPr>
          <p:cNvGrpSpPr/>
          <p:nvPr/>
        </p:nvGrpSpPr>
        <p:grpSpPr>
          <a:xfrm>
            <a:off x="6699301" y="2862894"/>
            <a:ext cx="4813249" cy="585124"/>
            <a:chOff x="6541661" y="3129588"/>
            <a:chExt cx="4813249" cy="585124"/>
          </a:xfrm>
        </p:grpSpPr>
        <p:sp>
          <p:nvSpPr>
            <p:cNvPr id="75" name="矩形: 圆角 74">
              <a:extLst>
                <a:ext uri="{FF2B5EF4-FFF2-40B4-BE49-F238E27FC236}">
                  <a16:creationId xmlns:a16="http://schemas.microsoft.com/office/drawing/2014/main" id="{0538499A-E883-3E7A-39FD-619E641657A2}"/>
                </a:ext>
              </a:extLst>
            </p:cNvPr>
            <p:cNvSpPr/>
            <p:nvPr/>
          </p:nvSpPr>
          <p:spPr>
            <a:xfrm>
              <a:off x="6541661" y="3129588"/>
              <a:ext cx="4794488" cy="585124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100000">
                  <a:schemeClr val="accent2">
                    <a:alpha val="0"/>
                  </a:schemeClr>
                </a:gs>
                <a:gs pos="56300">
                  <a:schemeClr val="accent1">
                    <a:alpha val="5000"/>
                  </a:schemeClr>
                </a:gs>
                <a:gs pos="0">
                  <a:schemeClr val="accent1">
                    <a:alpha val="15000"/>
                  </a:schemeClr>
                </a:gs>
              </a:gsLst>
              <a:lin ang="0" scaled="0"/>
              <a:tileRect/>
            </a:gradFill>
            <a:ln w="6350">
              <a:gradFill>
                <a:gsLst>
                  <a:gs pos="0">
                    <a:schemeClr val="accent1">
                      <a:alpha val="70000"/>
                    </a:schemeClr>
                  </a:gs>
                  <a:gs pos="40000">
                    <a:schemeClr val="accent1">
                      <a:alpha val="50000"/>
                    </a:schemeClr>
                  </a:gs>
                  <a:gs pos="91000">
                    <a:schemeClr val="accent2">
                      <a:alpha val="0"/>
                    </a:schemeClr>
                  </a:gs>
                </a:gsLst>
                <a:lin ang="0" scaled="0"/>
              </a:gradFill>
            </a:ln>
            <a:effectLst>
              <a:reflection blurRad="279400" stA="39000" endPos="20000" dist="508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77" name="组合 76">
              <a:extLst>
                <a:ext uri="{FF2B5EF4-FFF2-40B4-BE49-F238E27FC236}">
                  <a16:creationId xmlns:a16="http://schemas.microsoft.com/office/drawing/2014/main" id="{2454B78B-3F13-3A2B-D2E7-664BA5DC52E1}"/>
                </a:ext>
              </a:extLst>
            </p:cNvPr>
            <p:cNvGrpSpPr/>
            <p:nvPr/>
          </p:nvGrpSpPr>
          <p:grpSpPr>
            <a:xfrm>
              <a:off x="6629691" y="3204316"/>
              <a:ext cx="473188" cy="435669"/>
              <a:chOff x="6734710" y="3444172"/>
              <a:chExt cx="473188" cy="435669"/>
            </a:xfrm>
          </p:grpSpPr>
          <p:sp>
            <p:nvSpPr>
              <p:cNvPr id="80" name="椭圆 79">
                <a:extLst>
                  <a:ext uri="{FF2B5EF4-FFF2-40B4-BE49-F238E27FC236}">
                    <a16:creationId xmlns:a16="http://schemas.microsoft.com/office/drawing/2014/main" id="{594A3DAF-6FC6-B416-9A77-1B5E5CACD930}"/>
                  </a:ext>
                </a:extLst>
              </p:cNvPr>
              <p:cNvSpPr/>
              <p:nvPr/>
            </p:nvSpPr>
            <p:spPr>
              <a:xfrm>
                <a:off x="6753470" y="3444172"/>
                <a:ext cx="435669" cy="435669"/>
              </a:xfrm>
              <a:prstGeom prst="ellipse">
                <a:avLst/>
              </a:prstGeom>
              <a:gradFill>
                <a:gsLst>
                  <a:gs pos="100000">
                    <a:schemeClr val="accent1"/>
                  </a:gs>
                  <a:gs pos="49000">
                    <a:schemeClr val="accent2"/>
                  </a:gs>
                  <a:gs pos="0">
                    <a:schemeClr val="accent1"/>
                  </a:gs>
                </a:gsLst>
                <a:lin ang="2700000" scaled="0"/>
              </a:gradFill>
              <a:ln w="9525">
                <a:noFill/>
              </a:ln>
              <a:effectLst>
                <a:outerShdw blurRad="190500" dist="88900" dir="2700000" algn="tl" rotWithShape="0">
                  <a:schemeClr val="accent1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 spc="300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81" name="文本框 80">
                <a:extLst>
                  <a:ext uri="{FF2B5EF4-FFF2-40B4-BE49-F238E27FC236}">
                    <a16:creationId xmlns:a16="http://schemas.microsoft.com/office/drawing/2014/main" id="{386CC2A9-39D0-1B2A-C6F4-192203AEF36A}"/>
                  </a:ext>
                </a:extLst>
              </p:cNvPr>
              <p:cNvSpPr txBox="1"/>
              <p:nvPr/>
            </p:nvSpPr>
            <p:spPr>
              <a:xfrm>
                <a:off x="6734710" y="3477340"/>
                <a:ext cx="47318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01</a:t>
                </a:r>
                <a:endParaRPr lang="zh-CN" altLang="en-US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78" name="文本框 77">
              <a:extLst>
                <a:ext uri="{FF2B5EF4-FFF2-40B4-BE49-F238E27FC236}">
                  <a16:creationId xmlns:a16="http://schemas.microsoft.com/office/drawing/2014/main" id="{B7FF5A0B-9ADB-8F75-B757-6F7180D1833D}"/>
                </a:ext>
              </a:extLst>
            </p:cNvPr>
            <p:cNvSpPr txBox="1"/>
            <p:nvPr/>
          </p:nvSpPr>
          <p:spPr>
            <a:xfrm>
              <a:off x="7209670" y="3252873"/>
              <a:ext cx="4145240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此处输入你的正文，此处输入你的正文。</a:t>
              </a: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79F89EC8-6471-510C-9737-57FB1ED5C707}"/>
              </a:ext>
            </a:extLst>
          </p:cNvPr>
          <p:cNvGrpSpPr/>
          <p:nvPr/>
        </p:nvGrpSpPr>
        <p:grpSpPr>
          <a:xfrm>
            <a:off x="6699301" y="3662678"/>
            <a:ext cx="4813249" cy="585124"/>
            <a:chOff x="6541661" y="3129588"/>
            <a:chExt cx="4813249" cy="585124"/>
          </a:xfrm>
        </p:grpSpPr>
        <p:sp>
          <p:nvSpPr>
            <p:cNvPr id="70" name="矩形: 圆角 69">
              <a:extLst>
                <a:ext uri="{FF2B5EF4-FFF2-40B4-BE49-F238E27FC236}">
                  <a16:creationId xmlns:a16="http://schemas.microsoft.com/office/drawing/2014/main" id="{E96D3EA9-352F-E55B-8470-78DF1F46FB10}"/>
                </a:ext>
              </a:extLst>
            </p:cNvPr>
            <p:cNvSpPr/>
            <p:nvPr/>
          </p:nvSpPr>
          <p:spPr>
            <a:xfrm>
              <a:off x="6541661" y="3129588"/>
              <a:ext cx="4794488" cy="585124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100000">
                  <a:schemeClr val="accent2">
                    <a:alpha val="0"/>
                  </a:schemeClr>
                </a:gs>
                <a:gs pos="56300">
                  <a:schemeClr val="accent1">
                    <a:alpha val="5000"/>
                  </a:schemeClr>
                </a:gs>
                <a:gs pos="0">
                  <a:schemeClr val="accent1">
                    <a:alpha val="15000"/>
                  </a:schemeClr>
                </a:gs>
              </a:gsLst>
              <a:lin ang="0" scaled="0"/>
              <a:tileRect/>
            </a:gradFill>
            <a:ln w="6350">
              <a:gradFill>
                <a:gsLst>
                  <a:gs pos="0">
                    <a:schemeClr val="accent1">
                      <a:alpha val="70000"/>
                    </a:schemeClr>
                  </a:gs>
                  <a:gs pos="40000">
                    <a:schemeClr val="accent1">
                      <a:alpha val="50000"/>
                    </a:schemeClr>
                  </a:gs>
                  <a:gs pos="91000">
                    <a:schemeClr val="accent2">
                      <a:alpha val="0"/>
                    </a:schemeClr>
                  </a:gs>
                </a:gsLst>
                <a:lin ang="0" scaled="0"/>
              </a:gradFill>
            </a:ln>
            <a:effectLst>
              <a:reflection blurRad="279400" stA="39000" endPos="20000" dist="508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71" name="组合 70">
              <a:extLst>
                <a:ext uri="{FF2B5EF4-FFF2-40B4-BE49-F238E27FC236}">
                  <a16:creationId xmlns:a16="http://schemas.microsoft.com/office/drawing/2014/main" id="{872D7915-8462-ED2D-B63F-0B65BC881834}"/>
                </a:ext>
              </a:extLst>
            </p:cNvPr>
            <p:cNvGrpSpPr/>
            <p:nvPr/>
          </p:nvGrpSpPr>
          <p:grpSpPr>
            <a:xfrm>
              <a:off x="6629691" y="3204316"/>
              <a:ext cx="473188" cy="435669"/>
              <a:chOff x="6734710" y="3444172"/>
              <a:chExt cx="473188" cy="435669"/>
            </a:xfrm>
          </p:grpSpPr>
          <p:sp>
            <p:nvSpPr>
              <p:cNvPr id="73" name="椭圆 72">
                <a:extLst>
                  <a:ext uri="{FF2B5EF4-FFF2-40B4-BE49-F238E27FC236}">
                    <a16:creationId xmlns:a16="http://schemas.microsoft.com/office/drawing/2014/main" id="{907F407C-DC04-44BF-C97E-AC6414A35037}"/>
                  </a:ext>
                </a:extLst>
              </p:cNvPr>
              <p:cNvSpPr/>
              <p:nvPr/>
            </p:nvSpPr>
            <p:spPr>
              <a:xfrm>
                <a:off x="6753470" y="3444172"/>
                <a:ext cx="435669" cy="435669"/>
              </a:xfrm>
              <a:prstGeom prst="ellipse">
                <a:avLst/>
              </a:prstGeom>
              <a:gradFill>
                <a:gsLst>
                  <a:gs pos="100000">
                    <a:schemeClr val="accent1"/>
                  </a:gs>
                  <a:gs pos="49000">
                    <a:schemeClr val="accent2"/>
                  </a:gs>
                  <a:gs pos="0">
                    <a:schemeClr val="accent1"/>
                  </a:gs>
                </a:gsLst>
                <a:lin ang="2700000" scaled="0"/>
              </a:gradFill>
              <a:ln w="9525">
                <a:noFill/>
              </a:ln>
              <a:effectLst>
                <a:outerShdw blurRad="190500" dist="88900" dir="2700000" algn="tl" rotWithShape="0">
                  <a:schemeClr val="accent1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 spc="300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74" name="文本框 73">
                <a:extLst>
                  <a:ext uri="{FF2B5EF4-FFF2-40B4-BE49-F238E27FC236}">
                    <a16:creationId xmlns:a16="http://schemas.microsoft.com/office/drawing/2014/main" id="{06F09332-5EC8-8224-E1FA-EE433AC97AAA}"/>
                  </a:ext>
                </a:extLst>
              </p:cNvPr>
              <p:cNvSpPr txBox="1"/>
              <p:nvPr/>
            </p:nvSpPr>
            <p:spPr>
              <a:xfrm>
                <a:off x="6734710" y="3477340"/>
                <a:ext cx="47318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02</a:t>
                </a:r>
                <a:endParaRPr lang="zh-CN" altLang="en-US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72" name="文本框 71">
              <a:extLst>
                <a:ext uri="{FF2B5EF4-FFF2-40B4-BE49-F238E27FC236}">
                  <a16:creationId xmlns:a16="http://schemas.microsoft.com/office/drawing/2014/main" id="{D5B7AF3D-4897-122D-4245-78DEF1A4B2F6}"/>
                </a:ext>
              </a:extLst>
            </p:cNvPr>
            <p:cNvSpPr txBox="1"/>
            <p:nvPr/>
          </p:nvSpPr>
          <p:spPr>
            <a:xfrm>
              <a:off x="7209670" y="3252873"/>
              <a:ext cx="4145240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此处输入你的正文，此处输入你的正文。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4C02DD96-0840-A207-70EB-82DECC540923}"/>
              </a:ext>
            </a:extLst>
          </p:cNvPr>
          <p:cNvGrpSpPr/>
          <p:nvPr/>
        </p:nvGrpSpPr>
        <p:grpSpPr>
          <a:xfrm>
            <a:off x="6699301" y="4462462"/>
            <a:ext cx="4813249" cy="585124"/>
            <a:chOff x="6541661" y="3129588"/>
            <a:chExt cx="4813249" cy="585124"/>
          </a:xfrm>
        </p:grpSpPr>
        <p:sp>
          <p:nvSpPr>
            <p:cNvPr id="26" name="矩形: 圆角 25">
              <a:extLst>
                <a:ext uri="{FF2B5EF4-FFF2-40B4-BE49-F238E27FC236}">
                  <a16:creationId xmlns:a16="http://schemas.microsoft.com/office/drawing/2014/main" id="{0D5709CA-9553-E3B4-408D-0EEDC5B73AF6}"/>
                </a:ext>
              </a:extLst>
            </p:cNvPr>
            <p:cNvSpPr/>
            <p:nvPr/>
          </p:nvSpPr>
          <p:spPr>
            <a:xfrm>
              <a:off x="6541661" y="3129588"/>
              <a:ext cx="4794488" cy="585124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100000">
                  <a:schemeClr val="accent2">
                    <a:alpha val="0"/>
                  </a:schemeClr>
                </a:gs>
                <a:gs pos="56300">
                  <a:schemeClr val="accent1">
                    <a:alpha val="5000"/>
                  </a:schemeClr>
                </a:gs>
                <a:gs pos="0">
                  <a:schemeClr val="accent1">
                    <a:alpha val="15000"/>
                  </a:schemeClr>
                </a:gs>
              </a:gsLst>
              <a:lin ang="0" scaled="0"/>
              <a:tileRect/>
            </a:gradFill>
            <a:ln w="6350">
              <a:gradFill>
                <a:gsLst>
                  <a:gs pos="0">
                    <a:schemeClr val="accent1">
                      <a:alpha val="70000"/>
                    </a:schemeClr>
                  </a:gs>
                  <a:gs pos="40000">
                    <a:schemeClr val="accent1">
                      <a:alpha val="50000"/>
                    </a:schemeClr>
                  </a:gs>
                  <a:gs pos="91000">
                    <a:schemeClr val="accent2">
                      <a:alpha val="0"/>
                    </a:schemeClr>
                  </a:gs>
                </a:gsLst>
                <a:lin ang="0" scaled="0"/>
              </a:gradFill>
            </a:ln>
            <a:effectLst>
              <a:reflection blurRad="279400" stA="39000" endPos="20000" dist="508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65" name="组合 64">
              <a:extLst>
                <a:ext uri="{FF2B5EF4-FFF2-40B4-BE49-F238E27FC236}">
                  <a16:creationId xmlns:a16="http://schemas.microsoft.com/office/drawing/2014/main" id="{0188F3CC-AC56-A22C-A097-E6623287B7EA}"/>
                </a:ext>
              </a:extLst>
            </p:cNvPr>
            <p:cNvGrpSpPr/>
            <p:nvPr/>
          </p:nvGrpSpPr>
          <p:grpSpPr>
            <a:xfrm>
              <a:off x="6629691" y="3204316"/>
              <a:ext cx="473188" cy="435669"/>
              <a:chOff x="6734710" y="3444172"/>
              <a:chExt cx="473188" cy="435669"/>
            </a:xfrm>
          </p:grpSpPr>
          <p:sp>
            <p:nvSpPr>
              <p:cNvPr id="68" name="椭圆 67">
                <a:extLst>
                  <a:ext uri="{FF2B5EF4-FFF2-40B4-BE49-F238E27FC236}">
                    <a16:creationId xmlns:a16="http://schemas.microsoft.com/office/drawing/2014/main" id="{3DA9E6EC-73F0-AF7F-0369-20427A4903BD}"/>
                  </a:ext>
                </a:extLst>
              </p:cNvPr>
              <p:cNvSpPr/>
              <p:nvPr/>
            </p:nvSpPr>
            <p:spPr>
              <a:xfrm>
                <a:off x="6753470" y="3444172"/>
                <a:ext cx="435669" cy="435669"/>
              </a:xfrm>
              <a:prstGeom prst="ellipse">
                <a:avLst/>
              </a:prstGeom>
              <a:gradFill>
                <a:gsLst>
                  <a:gs pos="100000">
                    <a:schemeClr val="accent1"/>
                  </a:gs>
                  <a:gs pos="49000">
                    <a:schemeClr val="accent2"/>
                  </a:gs>
                  <a:gs pos="0">
                    <a:schemeClr val="accent1"/>
                  </a:gs>
                </a:gsLst>
                <a:lin ang="2700000" scaled="0"/>
              </a:gradFill>
              <a:ln w="9525">
                <a:noFill/>
              </a:ln>
              <a:effectLst>
                <a:outerShdw blurRad="190500" dist="88900" dir="2700000" algn="tl" rotWithShape="0">
                  <a:schemeClr val="accent1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 spc="300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9" name="文本框 68">
                <a:extLst>
                  <a:ext uri="{FF2B5EF4-FFF2-40B4-BE49-F238E27FC236}">
                    <a16:creationId xmlns:a16="http://schemas.microsoft.com/office/drawing/2014/main" id="{04C7B249-D47F-3D63-F4A7-EE0BCF32A3B9}"/>
                  </a:ext>
                </a:extLst>
              </p:cNvPr>
              <p:cNvSpPr txBox="1"/>
              <p:nvPr/>
            </p:nvSpPr>
            <p:spPr>
              <a:xfrm>
                <a:off x="6734710" y="3477340"/>
                <a:ext cx="47318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03</a:t>
                </a:r>
                <a:endParaRPr lang="zh-CN" altLang="en-US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448EAB76-0BC8-F974-E580-B29BCD936902}"/>
                </a:ext>
              </a:extLst>
            </p:cNvPr>
            <p:cNvSpPr txBox="1"/>
            <p:nvPr/>
          </p:nvSpPr>
          <p:spPr>
            <a:xfrm>
              <a:off x="7209670" y="3252873"/>
              <a:ext cx="4145240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此处输入你的正文，此处输入你的正文。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4ECC1A80-1E6F-CC4A-C308-A7EABA1E3C3E}"/>
              </a:ext>
            </a:extLst>
          </p:cNvPr>
          <p:cNvGrpSpPr/>
          <p:nvPr/>
        </p:nvGrpSpPr>
        <p:grpSpPr>
          <a:xfrm>
            <a:off x="6699301" y="5262247"/>
            <a:ext cx="4813249" cy="585124"/>
            <a:chOff x="6541661" y="3129588"/>
            <a:chExt cx="4813249" cy="585124"/>
          </a:xfrm>
        </p:grpSpPr>
        <p:sp>
          <p:nvSpPr>
            <p:cNvPr id="22" name="矩形: 圆角 21">
              <a:extLst>
                <a:ext uri="{FF2B5EF4-FFF2-40B4-BE49-F238E27FC236}">
                  <a16:creationId xmlns:a16="http://schemas.microsoft.com/office/drawing/2014/main" id="{9C872C03-DD00-7B76-26FC-CD633EA45C04}"/>
                </a:ext>
              </a:extLst>
            </p:cNvPr>
            <p:cNvSpPr/>
            <p:nvPr/>
          </p:nvSpPr>
          <p:spPr>
            <a:xfrm>
              <a:off x="6541661" y="3129588"/>
              <a:ext cx="4794488" cy="585124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100000">
                  <a:schemeClr val="accent2">
                    <a:alpha val="0"/>
                  </a:schemeClr>
                </a:gs>
                <a:gs pos="56300">
                  <a:schemeClr val="accent1">
                    <a:alpha val="5000"/>
                  </a:schemeClr>
                </a:gs>
                <a:gs pos="0">
                  <a:schemeClr val="accent1">
                    <a:alpha val="15000"/>
                  </a:schemeClr>
                </a:gs>
              </a:gsLst>
              <a:lin ang="0" scaled="0"/>
              <a:tileRect/>
            </a:gradFill>
            <a:ln w="6350">
              <a:gradFill>
                <a:gsLst>
                  <a:gs pos="0">
                    <a:schemeClr val="accent1">
                      <a:alpha val="70000"/>
                    </a:schemeClr>
                  </a:gs>
                  <a:gs pos="40000">
                    <a:schemeClr val="accent1">
                      <a:alpha val="50000"/>
                    </a:schemeClr>
                  </a:gs>
                  <a:gs pos="91000">
                    <a:schemeClr val="accent2">
                      <a:alpha val="0"/>
                    </a:schemeClr>
                  </a:gs>
                </a:gsLst>
                <a:lin ang="0" scaled="0"/>
              </a:gradFill>
            </a:ln>
            <a:effectLst>
              <a:reflection blurRad="279400" stA="39000" endPos="20000" dist="508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106" name="组合 105">
              <a:extLst>
                <a:ext uri="{FF2B5EF4-FFF2-40B4-BE49-F238E27FC236}">
                  <a16:creationId xmlns:a16="http://schemas.microsoft.com/office/drawing/2014/main" id="{4F7F7CE1-198B-54D9-45CE-483550FF86A7}"/>
                </a:ext>
              </a:extLst>
            </p:cNvPr>
            <p:cNvGrpSpPr/>
            <p:nvPr/>
          </p:nvGrpSpPr>
          <p:grpSpPr>
            <a:xfrm>
              <a:off x="6629691" y="3204316"/>
              <a:ext cx="473188" cy="435669"/>
              <a:chOff x="6734710" y="3444172"/>
              <a:chExt cx="473188" cy="435669"/>
            </a:xfrm>
          </p:grpSpPr>
          <p:sp>
            <p:nvSpPr>
              <p:cNvPr id="24" name="椭圆 23">
                <a:extLst>
                  <a:ext uri="{FF2B5EF4-FFF2-40B4-BE49-F238E27FC236}">
                    <a16:creationId xmlns:a16="http://schemas.microsoft.com/office/drawing/2014/main" id="{0E4E073A-CA31-8761-616B-D570FA7DDEFE}"/>
                  </a:ext>
                </a:extLst>
              </p:cNvPr>
              <p:cNvSpPr/>
              <p:nvPr/>
            </p:nvSpPr>
            <p:spPr>
              <a:xfrm>
                <a:off x="6753470" y="3444172"/>
                <a:ext cx="435669" cy="435669"/>
              </a:xfrm>
              <a:prstGeom prst="ellipse">
                <a:avLst/>
              </a:prstGeom>
              <a:gradFill>
                <a:gsLst>
                  <a:gs pos="100000">
                    <a:schemeClr val="accent1"/>
                  </a:gs>
                  <a:gs pos="49000">
                    <a:schemeClr val="accent2"/>
                  </a:gs>
                  <a:gs pos="0">
                    <a:schemeClr val="accent1"/>
                  </a:gs>
                </a:gsLst>
                <a:lin ang="2700000" scaled="0"/>
              </a:gradFill>
              <a:ln w="9525">
                <a:noFill/>
              </a:ln>
              <a:effectLst>
                <a:outerShdw blurRad="190500" dist="88900" dir="2700000" algn="tl" rotWithShape="0">
                  <a:schemeClr val="accent1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 spc="300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5" name="文本框 24">
                <a:extLst>
                  <a:ext uri="{FF2B5EF4-FFF2-40B4-BE49-F238E27FC236}">
                    <a16:creationId xmlns:a16="http://schemas.microsoft.com/office/drawing/2014/main" id="{AC152872-9D93-50B1-6A62-9402343C5D18}"/>
                  </a:ext>
                </a:extLst>
              </p:cNvPr>
              <p:cNvSpPr txBox="1"/>
              <p:nvPr/>
            </p:nvSpPr>
            <p:spPr>
              <a:xfrm>
                <a:off x="6734710" y="3477340"/>
                <a:ext cx="47318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04</a:t>
                </a:r>
                <a:endParaRPr lang="zh-CN" altLang="en-US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188FE714-AC2F-6A3F-8A0F-D99FB9C055D8}"/>
                </a:ext>
              </a:extLst>
            </p:cNvPr>
            <p:cNvSpPr txBox="1"/>
            <p:nvPr/>
          </p:nvSpPr>
          <p:spPr>
            <a:xfrm>
              <a:off x="7209670" y="3252873"/>
              <a:ext cx="4145240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此处输入你的正文，此处输入你的正文。</a:t>
              </a:r>
            </a:p>
          </p:txBody>
        </p:sp>
      </p:grpSp>
      <p:sp>
        <p:nvSpPr>
          <p:cNvPr id="14" name="文本框 13">
            <a:extLst>
              <a:ext uri="{FF2B5EF4-FFF2-40B4-BE49-F238E27FC236}">
                <a16:creationId xmlns:a16="http://schemas.microsoft.com/office/drawing/2014/main" id="{FA7A1B90-87A5-47B7-98E3-84250279020F}"/>
              </a:ext>
            </a:extLst>
          </p:cNvPr>
          <p:cNvSpPr txBox="1"/>
          <p:nvPr/>
        </p:nvSpPr>
        <p:spPr>
          <a:xfrm>
            <a:off x="605554" y="431512"/>
            <a:ext cx="5795245" cy="553382"/>
          </a:xfrm>
          <a:prstGeom prst="rect">
            <a:avLst/>
          </a:prstGeom>
          <a:noFill/>
          <a:effectLst/>
        </p:spPr>
        <p:txBody>
          <a:bodyPr wrap="square" lIns="60350" tIns="30175" rIns="60350" bIns="30175">
            <a:spAutoFit/>
          </a:bodyPr>
          <a:lstStyle>
            <a:defPPr>
              <a:defRPr lang="zh-CN"/>
            </a:defPPr>
            <a:lvl1pPr algn="just">
              <a:defRPr sz="3200" b="1">
                <a:gradFill>
                  <a:gsLst>
                    <a:gs pos="100000">
                      <a:schemeClr val="accent1"/>
                    </a:gs>
                    <a:gs pos="0">
                      <a:schemeClr val="accent1">
                        <a:lumMod val="90000"/>
                        <a:lumOff val="10000"/>
                      </a:schemeClr>
                    </a:gs>
                    <a:gs pos="69000">
                      <a:schemeClr val="accent2"/>
                    </a:gs>
                  </a:gsLst>
                  <a:lin ang="5400000" scaled="1"/>
                </a:gradFill>
                <a:effectLst>
                  <a:outerShdw blurRad="63500" dist="25400" dir="2700007" algn="t" rotWithShape="0">
                    <a:srgbClr val="006479">
                      <a:alpha val="15000"/>
                    </a:srgbClr>
                  </a:outerShdw>
                </a:effectLst>
                <a:latin typeface="+mj-ea"/>
                <a:ea typeface="+mj-ea"/>
              </a:defRPr>
            </a:lvl1pPr>
            <a:lvl2pPr marL="0" marR="0" lvl="1" indent="0"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8800" b="1">
                <a:gradFill>
                  <a:gsLst>
                    <a:gs pos="0">
                      <a:srgbClr val="006479"/>
                    </a:gs>
                    <a:gs pos="100000">
                      <a:srgbClr val="00C2B9"/>
                    </a:gs>
                    <a:gs pos="57000">
                      <a:srgbClr val="008780"/>
                    </a:gs>
                  </a:gsLst>
                  <a:lin ang="54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2pPr>
          </a:lstStyle>
          <a:p>
            <a:r>
              <a:rPr lang="zh-CN" altLang="en-US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论文结论与展望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F4B066CA-74D9-D572-9856-D7F4ADAF6CA9}"/>
              </a:ext>
            </a:extLst>
          </p:cNvPr>
          <p:cNvGrpSpPr/>
          <p:nvPr/>
        </p:nvGrpSpPr>
        <p:grpSpPr>
          <a:xfrm>
            <a:off x="6759525" y="773244"/>
            <a:ext cx="4981803" cy="230216"/>
            <a:chOff x="3577050" y="595426"/>
            <a:chExt cx="4981803" cy="230216"/>
          </a:xfrm>
        </p:grpSpPr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1DF08A9B-87D4-0223-CCC3-A0891A5C38CA}"/>
                </a:ext>
              </a:extLst>
            </p:cNvPr>
            <p:cNvSpPr txBox="1"/>
            <p:nvPr/>
          </p:nvSpPr>
          <p:spPr>
            <a:xfrm>
              <a:off x="3577050" y="595426"/>
              <a:ext cx="1490250" cy="230216"/>
            </a:xfrm>
            <a:prstGeom prst="rect">
              <a:avLst/>
            </a:prstGeom>
            <a:noFill/>
            <a:effectLst/>
          </p:spPr>
          <p:txBody>
            <a:bodyPr wrap="square" lIns="60350" tIns="30175" rIns="60350" bIns="30175">
              <a:spAutoFit/>
            </a:bodyPr>
            <a:lstStyle>
              <a:defPPr>
                <a:defRPr lang="zh-CN"/>
              </a:defPPr>
              <a:lvl1pPr algn="ctr">
                <a:defRPr sz="1100" b="1">
                  <a:solidFill>
                    <a:schemeClr val="tx1">
                      <a:lumMod val="25000"/>
                      <a:lumOff val="75000"/>
                    </a:schemeClr>
                  </a:solidFill>
                  <a:effectLst/>
                  <a:latin typeface="+mj-ea"/>
                  <a:ea typeface="+mj-ea"/>
                </a:defRPr>
              </a:lvl1pPr>
            </a:lstStyle>
            <a:p>
              <a:r>
                <a:rPr lang="zh-CN" altLang="en-US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研究背景与现状</a:t>
              </a: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C90A1EBF-5996-7BFA-A418-FC8FEA9C9A63}"/>
                </a:ext>
              </a:extLst>
            </p:cNvPr>
            <p:cNvSpPr txBox="1"/>
            <p:nvPr/>
          </p:nvSpPr>
          <p:spPr>
            <a:xfrm>
              <a:off x="4740901" y="595426"/>
              <a:ext cx="1490250" cy="230216"/>
            </a:xfrm>
            <a:prstGeom prst="rect">
              <a:avLst/>
            </a:prstGeom>
            <a:noFill/>
            <a:effectLst/>
          </p:spPr>
          <p:txBody>
            <a:bodyPr wrap="square" lIns="60350" tIns="30175" rIns="60350" bIns="30175">
              <a:spAutoFit/>
            </a:bodyPr>
            <a:lstStyle>
              <a:defPPr>
                <a:defRPr lang="zh-CN"/>
              </a:defPPr>
              <a:lvl1pPr algn="ctr">
                <a:defRPr sz="1100" b="1">
                  <a:solidFill>
                    <a:schemeClr val="tx1">
                      <a:lumMod val="25000"/>
                      <a:lumOff val="75000"/>
                    </a:schemeClr>
                  </a:solidFill>
                  <a:effectLst/>
                  <a:latin typeface="+mj-ea"/>
                  <a:ea typeface="+mj-ea"/>
                </a:defRPr>
              </a:lvl1pPr>
            </a:lstStyle>
            <a:p>
              <a:r>
                <a:rPr lang="zh-CN" altLang="en-US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研究内容与方法</a:t>
              </a: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E3A79CD9-91E8-A72A-B10C-5EACE7715E26}"/>
                </a:ext>
              </a:extLst>
            </p:cNvPr>
            <p:cNvSpPr txBox="1"/>
            <p:nvPr/>
          </p:nvSpPr>
          <p:spPr>
            <a:xfrm>
              <a:off x="5904752" y="595426"/>
              <a:ext cx="1490250" cy="230216"/>
            </a:xfrm>
            <a:prstGeom prst="rect">
              <a:avLst/>
            </a:prstGeom>
            <a:noFill/>
            <a:effectLst/>
          </p:spPr>
          <p:txBody>
            <a:bodyPr wrap="square" lIns="60350" tIns="30175" rIns="60350" bIns="30175">
              <a:spAutoFit/>
            </a:bodyPr>
            <a:lstStyle>
              <a:defPPr>
                <a:defRPr lang="zh-CN"/>
              </a:defPPr>
              <a:lvl1pPr algn="ctr">
                <a:defRPr sz="1100" b="1">
                  <a:solidFill>
                    <a:schemeClr val="tx1">
                      <a:lumMod val="25000"/>
                      <a:lumOff val="75000"/>
                    </a:schemeClr>
                  </a:solidFill>
                  <a:effectLst/>
                  <a:latin typeface="+mj-ea"/>
                  <a:ea typeface="+mj-ea"/>
                </a:defRPr>
              </a:lvl1pPr>
            </a:lstStyle>
            <a:p>
              <a:r>
                <a:rPr lang="zh-CN" altLang="en-US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研究成果及应用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8C730A0A-9BA6-E43E-2CB5-BDE746353250}"/>
                </a:ext>
              </a:extLst>
            </p:cNvPr>
            <p:cNvSpPr txBox="1"/>
            <p:nvPr/>
          </p:nvSpPr>
          <p:spPr>
            <a:xfrm>
              <a:off x="7068603" y="595426"/>
              <a:ext cx="1490250" cy="230216"/>
            </a:xfrm>
            <a:prstGeom prst="rect">
              <a:avLst/>
            </a:prstGeom>
            <a:noFill/>
            <a:effectLst/>
          </p:spPr>
          <p:txBody>
            <a:bodyPr wrap="square" lIns="60350" tIns="30175" rIns="60350" bIns="30175">
              <a:spAutoFit/>
            </a:bodyPr>
            <a:lstStyle>
              <a:defPPr>
                <a:defRPr lang="zh-CN"/>
              </a:defPPr>
              <a:lvl1pPr algn="ctr">
                <a:defRPr sz="1100" b="1">
                  <a:gradFill>
                    <a:gsLst>
                      <a:gs pos="100000">
                        <a:srgbClr val="006479"/>
                      </a:gs>
                      <a:gs pos="0">
                        <a:schemeClr val="accent1">
                          <a:lumMod val="90000"/>
                          <a:lumOff val="10000"/>
                        </a:schemeClr>
                      </a:gs>
                      <a:gs pos="69000">
                        <a:srgbClr val="008780"/>
                      </a:gs>
                    </a:gsLst>
                    <a:lin ang="5400000" scaled="1"/>
                  </a:gradFill>
                  <a:effectLst>
                    <a:outerShdw blurRad="63500" dist="25400" dir="2700007" algn="t" rotWithShape="0">
                      <a:srgbClr val="006479">
                        <a:alpha val="15000"/>
                      </a:srgbClr>
                    </a:outerShdw>
                  </a:effectLst>
                  <a:latin typeface="+mj-ea"/>
                  <a:ea typeface="+mj-ea"/>
                </a:defRPr>
              </a:lvl1pPr>
            </a:lstStyle>
            <a:p>
              <a:r>
                <a:rPr lang="zh-CN" altLang="en-US" dirty="0">
                  <a:gradFill>
                    <a:gsLst>
                      <a:gs pos="100000">
                        <a:schemeClr val="accent1"/>
                      </a:gs>
                      <a:gs pos="0">
                        <a:schemeClr val="accent1">
                          <a:lumMod val="90000"/>
                          <a:lumOff val="10000"/>
                        </a:schemeClr>
                      </a:gs>
                      <a:gs pos="69000">
                        <a:schemeClr val="accent2"/>
                      </a:gs>
                    </a:gsLst>
                    <a:lin ang="5400000" scaled="1"/>
                  </a:gra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论文结论及展望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9140566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>
            <a:extLst>
              <a:ext uri="{FF2B5EF4-FFF2-40B4-BE49-F238E27FC236}">
                <a16:creationId xmlns:a16="http://schemas.microsoft.com/office/drawing/2014/main" id="{0E7F56AD-1908-2BC6-FDD9-0B2E011700F8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alphaModFix amt="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H="1">
            <a:off x="0" y="4769118"/>
            <a:ext cx="12192000" cy="2088882"/>
          </a:xfrm>
          <a:custGeom>
            <a:avLst/>
            <a:gdLst>
              <a:gd name="connsiteX0" fmla="*/ 12192000 w 12192000"/>
              <a:gd name="connsiteY0" fmla="*/ 0 h 2088882"/>
              <a:gd name="connsiteX1" fmla="*/ 0 w 12192000"/>
              <a:gd name="connsiteY1" fmla="*/ 0 h 2088882"/>
              <a:gd name="connsiteX2" fmla="*/ 0 w 12192000"/>
              <a:gd name="connsiteY2" fmla="*/ 2088882 h 2088882"/>
              <a:gd name="connsiteX3" fmla="*/ 12192000 w 12192000"/>
              <a:gd name="connsiteY3" fmla="*/ 2088882 h 20888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088882">
                <a:moveTo>
                  <a:pt x="12192000" y="0"/>
                </a:moveTo>
                <a:lnTo>
                  <a:pt x="0" y="0"/>
                </a:lnTo>
                <a:lnTo>
                  <a:pt x="0" y="2088882"/>
                </a:lnTo>
                <a:lnTo>
                  <a:pt x="12192000" y="2088882"/>
                </a:lnTo>
                <a:close/>
              </a:path>
            </a:pathLst>
          </a:custGeom>
        </p:spPr>
      </p:pic>
      <p:pic>
        <p:nvPicPr>
          <p:cNvPr id="21" name="图片 20" descr="黑暗中的树林&#10;&#10;描述已自动生成">
            <a:extLst>
              <a:ext uri="{FF2B5EF4-FFF2-40B4-BE49-F238E27FC236}">
                <a16:creationId xmlns:a16="http://schemas.microsoft.com/office/drawing/2014/main" id="{FDC9A59E-840F-B4C8-7DD2-9766A5020B0B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3812080"/>
            <a:ext cx="6147684" cy="3045920"/>
          </a:xfrm>
          <a:custGeom>
            <a:avLst/>
            <a:gdLst>
              <a:gd name="connsiteX0" fmla="*/ 0 w 6147684"/>
              <a:gd name="connsiteY0" fmla="*/ 0 h 3045920"/>
              <a:gd name="connsiteX1" fmla="*/ 6147684 w 6147684"/>
              <a:gd name="connsiteY1" fmla="*/ 0 h 3045920"/>
              <a:gd name="connsiteX2" fmla="*/ 6147684 w 6147684"/>
              <a:gd name="connsiteY2" fmla="*/ 3045920 h 3045920"/>
              <a:gd name="connsiteX3" fmla="*/ 0 w 6147684"/>
              <a:gd name="connsiteY3" fmla="*/ 3045920 h 30459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47684" h="3045920">
                <a:moveTo>
                  <a:pt x="0" y="0"/>
                </a:moveTo>
                <a:lnTo>
                  <a:pt x="6147684" y="0"/>
                </a:lnTo>
                <a:lnTo>
                  <a:pt x="6147684" y="3045920"/>
                </a:lnTo>
                <a:lnTo>
                  <a:pt x="0" y="3045920"/>
                </a:lnTo>
                <a:close/>
              </a:path>
            </a:pathLst>
          </a:custGeom>
        </p:spPr>
      </p:pic>
      <p:grpSp>
        <p:nvGrpSpPr>
          <p:cNvPr id="37" name="组合 36">
            <a:extLst>
              <a:ext uri="{FF2B5EF4-FFF2-40B4-BE49-F238E27FC236}">
                <a16:creationId xmlns:a16="http://schemas.microsoft.com/office/drawing/2014/main" id="{F2DD055A-5CAC-B49C-A222-DEA2C7FEE138}"/>
              </a:ext>
            </a:extLst>
          </p:cNvPr>
          <p:cNvGrpSpPr/>
          <p:nvPr/>
        </p:nvGrpSpPr>
        <p:grpSpPr>
          <a:xfrm>
            <a:off x="0" y="6210838"/>
            <a:ext cx="12192000" cy="647163"/>
            <a:chOff x="0" y="6210838"/>
            <a:chExt cx="12192000" cy="647163"/>
          </a:xfrm>
        </p:grpSpPr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2B2DF08D-E58C-1449-A953-DFF3FCC67216}"/>
                </a:ext>
              </a:extLst>
            </p:cNvPr>
            <p:cNvSpPr/>
            <p:nvPr/>
          </p:nvSpPr>
          <p:spPr>
            <a:xfrm>
              <a:off x="0" y="6210838"/>
              <a:ext cx="12192000" cy="647163"/>
            </a:xfrm>
            <a:custGeom>
              <a:avLst/>
              <a:gdLst>
                <a:gd name="connsiteX0" fmla="*/ 0 w 12192000"/>
                <a:gd name="connsiteY0" fmla="*/ 0 h 1996520"/>
                <a:gd name="connsiteX1" fmla="*/ 43625 w 12192000"/>
                <a:gd name="connsiteY1" fmla="*/ 29389 h 1996520"/>
                <a:gd name="connsiteX2" fmla="*/ 6106788 w 12192000"/>
                <a:gd name="connsiteY2" fmla="*/ 1359188 h 1996520"/>
                <a:gd name="connsiteX3" fmla="*/ 12010381 w 12192000"/>
                <a:gd name="connsiteY3" fmla="*/ 124157 h 1996520"/>
                <a:gd name="connsiteX4" fmla="*/ 12192000 w 12192000"/>
                <a:gd name="connsiteY4" fmla="*/ 12365 h 1996520"/>
                <a:gd name="connsiteX5" fmla="*/ 12192000 w 12192000"/>
                <a:gd name="connsiteY5" fmla="*/ 1996520 h 1996520"/>
                <a:gd name="connsiteX6" fmla="*/ 0 w 12192000"/>
                <a:gd name="connsiteY6" fmla="*/ 1996520 h 1996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92000" h="1996520">
                  <a:moveTo>
                    <a:pt x="0" y="0"/>
                  </a:moveTo>
                  <a:lnTo>
                    <a:pt x="43625" y="29389"/>
                  </a:lnTo>
                  <a:cubicBezTo>
                    <a:pt x="1336102" y="830124"/>
                    <a:pt x="3568938" y="1359188"/>
                    <a:pt x="6106788" y="1359188"/>
                  </a:cubicBezTo>
                  <a:cubicBezTo>
                    <a:pt x="8543125" y="1359188"/>
                    <a:pt x="10698360" y="871602"/>
                    <a:pt x="12010381" y="124157"/>
                  </a:cubicBezTo>
                  <a:lnTo>
                    <a:pt x="12192000" y="12365"/>
                  </a:lnTo>
                  <a:lnTo>
                    <a:pt x="12192000" y="1996520"/>
                  </a:lnTo>
                  <a:lnTo>
                    <a:pt x="0" y="1996520"/>
                  </a:lnTo>
                  <a:close/>
                </a:path>
              </a:pathLst>
            </a:custGeom>
            <a:gradFill>
              <a:gsLst>
                <a:gs pos="0">
                  <a:schemeClr val="accent3">
                    <a:lumMod val="90000"/>
                    <a:lumOff val="10000"/>
                  </a:schemeClr>
                </a:gs>
                <a:gs pos="100000">
                  <a:schemeClr val="accent3">
                    <a:lumMod val="90000"/>
                    <a:lumOff val="10000"/>
                  </a:schemeClr>
                </a:gs>
                <a:gs pos="55000">
                  <a:schemeClr val="accent4"/>
                </a:gs>
              </a:gsLst>
              <a:lin ang="2700000" scaled="0"/>
            </a:gradFill>
            <a:ln w="9525">
              <a:noFill/>
            </a:ln>
            <a:effectLst>
              <a:outerShdw blurRad="190500" dist="88900" dir="2700000" algn="tl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spc="3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D5612BA5-48B6-FB25-3694-2DD423817F71}"/>
                </a:ext>
              </a:extLst>
            </p:cNvPr>
            <p:cNvSpPr/>
            <p:nvPr/>
          </p:nvSpPr>
          <p:spPr>
            <a:xfrm>
              <a:off x="0" y="6363178"/>
              <a:ext cx="12192000" cy="494823"/>
            </a:xfrm>
            <a:custGeom>
              <a:avLst/>
              <a:gdLst>
                <a:gd name="connsiteX0" fmla="*/ 0 w 12192000"/>
                <a:gd name="connsiteY0" fmla="*/ 0 h 1526547"/>
                <a:gd name="connsiteX1" fmla="*/ 43626 w 12192000"/>
                <a:gd name="connsiteY1" fmla="*/ 21296 h 1526547"/>
                <a:gd name="connsiteX2" fmla="*/ 6106789 w 12192000"/>
                <a:gd name="connsiteY2" fmla="*/ 984922 h 1526547"/>
                <a:gd name="connsiteX3" fmla="*/ 12010382 w 12192000"/>
                <a:gd name="connsiteY3" fmla="*/ 89969 h 1526547"/>
                <a:gd name="connsiteX4" fmla="*/ 12192000 w 12192000"/>
                <a:gd name="connsiteY4" fmla="*/ 8961 h 1526547"/>
                <a:gd name="connsiteX5" fmla="*/ 12192000 w 12192000"/>
                <a:gd name="connsiteY5" fmla="*/ 1526547 h 1526547"/>
                <a:gd name="connsiteX6" fmla="*/ 0 w 12192000"/>
                <a:gd name="connsiteY6" fmla="*/ 1526547 h 15265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92000" h="1526547">
                  <a:moveTo>
                    <a:pt x="0" y="0"/>
                  </a:moveTo>
                  <a:lnTo>
                    <a:pt x="43626" y="21296"/>
                  </a:lnTo>
                  <a:cubicBezTo>
                    <a:pt x="1336103" y="601541"/>
                    <a:pt x="3568939" y="984922"/>
                    <a:pt x="6106789" y="984922"/>
                  </a:cubicBezTo>
                  <a:cubicBezTo>
                    <a:pt x="8543126" y="984922"/>
                    <a:pt x="10698361" y="631598"/>
                    <a:pt x="12010382" y="89969"/>
                  </a:cubicBezTo>
                  <a:lnTo>
                    <a:pt x="12192000" y="8961"/>
                  </a:lnTo>
                  <a:lnTo>
                    <a:pt x="12192000" y="1526547"/>
                  </a:lnTo>
                  <a:lnTo>
                    <a:pt x="0" y="1526547"/>
                  </a:lnTo>
                  <a:close/>
                </a:path>
              </a:pathLst>
            </a:custGeom>
            <a:gradFill>
              <a:gsLst>
                <a:gs pos="100000">
                  <a:schemeClr val="accent1"/>
                </a:gs>
                <a:gs pos="49000">
                  <a:schemeClr val="accent2"/>
                </a:gs>
                <a:gs pos="0">
                  <a:schemeClr val="accent1"/>
                </a:gs>
              </a:gsLst>
              <a:lin ang="2700000" scaled="0"/>
            </a:gradFill>
            <a:ln w="9525">
              <a:noFill/>
            </a:ln>
            <a:effectLst>
              <a:outerShdw blurRad="190500" dist="88900" dir="2700000" algn="tl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spc="3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6" name="文本框 5">
            <a:extLst>
              <a:ext uri="{FF2B5EF4-FFF2-40B4-BE49-F238E27FC236}">
                <a16:creationId xmlns:a16="http://schemas.microsoft.com/office/drawing/2014/main" id="{245EB1EA-634D-5C76-DBD9-2F6D99038E08}"/>
              </a:ext>
            </a:extLst>
          </p:cNvPr>
          <p:cNvSpPr txBox="1"/>
          <p:nvPr/>
        </p:nvSpPr>
        <p:spPr>
          <a:xfrm>
            <a:off x="605554" y="431512"/>
            <a:ext cx="5795245" cy="553382"/>
          </a:xfrm>
          <a:prstGeom prst="rect">
            <a:avLst/>
          </a:prstGeom>
          <a:noFill/>
          <a:effectLst/>
        </p:spPr>
        <p:txBody>
          <a:bodyPr wrap="square" lIns="60350" tIns="30175" rIns="60350" bIns="30175">
            <a:spAutoFit/>
          </a:bodyPr>
          <a:lstStyle>
            <a:defPPr>
              <a:defRPr lang="zh-CN"/>
            </a:defPPr>
            <a:lvl1pPr algn="just">
              <a:defRPr sz="3200" b="1">
                <a:gradFill>
                  <a:gsLst>
                    <a:gs pos="100000">
                      <a:schemeClr val="accent1"/>
                    </a:gs>
                    <a:gs pos="0">
                      <a:schemeClr val="accent1">
                        <a:lumMod val="90000"/>
                        <a:lumOff val="10000"/>
                      </a:schemeClr>
                    </a:gs>
                    <a:gs pos="69000">
                      <a:schemeClr val="accent2"/>
                    </a:gs>
                  </a:gsLst>
                  <a:lin ang="5400000" scaled="1"/>
                </a:gradFill>
                <a:effectLst>
                  <a:outerShdw blurRad="63500" dist="25400" dir="2700007" algn="t" rotWithShape="0">
                    <a:srgbClr val="006479">
                      <a:alpha val="15000"/>
                    </a:srgbClr>
                  </a:outerShdw>
                </a:effectLst>
                <a:latin typeface="+mj-ea"/>
                <a:ea typeface="+mj-ea"/>
              </a:defRPr>
            </a:lvl1pPr>
            <a:lvl2pPr marL="0" marR="0" lvl="1" indent="0"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8800" b="1">
                <a:gradFill>
                  <a:gsLst>
                    <a:gs pos="0">
                      <a:srgbClr val="006479"/>
                    </a:gs>
                    <a:gs pos="100000">
                      <a:srgbClr val="00C2B9"/>
                    </a:gs>
                    <a:gs pos="57000">
                      <a:srgbClr val="008780"/>
                    </a:gs>
                  </a:gsLst>
                  <a:lin ang="54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2pPr>
          </a:lstStyle>
          <a:p>
            <a:r>
              <a:rPr lang="zh-CN" altLang="en-US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论文结论与展望</a:t>
            </a: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BC384C1E-5500-9111-AE77-4066DAB35A29}"/>
              </a:ext>
            </a:extLst>
          </p:cNvPr>
          <p:cNvGrpSpPr/>
          <p:nvPr/>
        </p:nvGrpSpPr>
        <p:grpSpPr>
          <a:xfrm>
            <a:off x="660400" y="3715673"/>
            <a:ext cx="3488028" cy="2325352"/>
            <a:chOff x="561458" y="2914899"/>
            <a:chExt cx="4373880" cy="2915920"/>
          </a:xfrm>
        </p:grpSpPr>
        <p:pic>
          <p:nvPicPr>
            <p:cNvPr id="12" name="图片 11" descr="河边的建筑&#10;&#10;描述已自动生成">
              <a:extLst>
                <a:ext uri="{FF2B5EF4-FFF2-40B4-BE49-F238E27FC236}">
                  <a16:creationId xmlns:a16="http://schemas.microsoft.com/office/drawing/2014/main" id="{8F628793-86E7-E544-AD43-49CD3F7BD69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61458" y="2914899"/>
              <a:ext cx="4373880" cy="2915920"/>
            </a:xfrm>
            <a:prstGeom prst="rect">
              <a:avLst/>
            </a:prstGeom>
            <a:effectLst>
              <a:reflection blurRad="25400" stA="40000" endPos="25000" dist="12700" dir="5400000" sy="-100000" algn="bl" rotWithShape="0"/>
            </a:effectLst>
          </p:spPr>
        </p:pic>
        <p:sp>
          <p:nvSpPr>
            <p:cNvPr id="13" name="矩形: 圆角 12">
              <a:extLst>
                <a:ext uri="{FF2B5EF4-FFF2-40B4-BE49-F238E27FC236}">
                  <a16:creationId xmlns:a16="http://schemas.microsoft.com/office/drawing/2014/main" id="{8FF1E37C-0C40-A79F-3B74-31850FADA46B}"/>
                </a:ext>
              </a:extLst>
            </p:cNvPr>
            <p:cNvSpPr/>
            <p:nvPr/>
          </p:nvSpPr>
          <p:spPr>
            <a:xfrm>
              <a:off x="561458" y="2914899"/>
              <a:ext cx="4373880" cy="2685963"/>
            </a:xfrm>
            <a:prstGeom prst="roundRect">
              <a:avLst>
                <a:gd name="adj" fmla="val 0"/>
              </a:avLst>
            </a:prstGeom>
            <a:gradFill>
              <a:gsLst>
                <a:gs pos="57000">
                  <a:srgbClr val="FFFFFF">
                    <a:alpha val="70000"/>
                  </a:srgbClr>
                </a:gs>
                <a:gs pos="67000">
                  <a:srgbClr val="FFFFFF">
                    <a:alpha val="40000"/>
                  </a:srgbClr>
                </a:gs>
                <a:gs pos="36000">
                  <a:srgbClr val="FFFFFF"/>
                </a:gs>
                <a:gs pos="100000">
                  <a:schemeClr val="bg1">
                    <a:alpha val="0"/>
                  </a:schemeClr>
                </a:gs>
                <a:gs pos="82000">
                  <a:schemeClr val="bg1">
                    <a:alpha val="10000"/>
                  </a:schemeClr>
                </a:gs>
              </a:gsLst>
              <a:lin ang="5400000" scaled="0"/>
            </a:gradFill>
            <a:ln w="9525">
              <a:gradFill>
                <a:gsLst>
                  <a:gs pos="0">
                    <a:schemeClr val="accent1">
                      <a:alpha val="50000"/>
                    </a:schemeClr>
                  </a:gs>
                  <a:gs pos="8900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  <a:effectLst>
              <a:outerShdw blurRad="381000" dist="63500" sx="95000" sy="95000" algn="ctr" rotWithShape="0">
                <a:schemeClr val="accent1">
                  <a:alpha val="25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5960EA42-C592-4CC2-A02E-396A258BD385}"/>
              </a:ext>
            </a:extLst>
          </p:cNvPr>
          <p:cNvGrpSpPr/>
          <p:nvPr/>
        </p:nvGrpSpPr>
        <p:grpSpPr>
          <a:xfrm>
            <a:off x="4326392" y="3339675"/>
            <a:ext cx="3488028" cy="2324626"/>
            <a:chOff x="561458" y="2914899"/>
            <a:chExt cx="4373880" cy="2915009"/>
          </a:xfrm>
        </p:grpSpPr>
        <p:pic>
          <p:nvPicPr>
            <p:cNvPr id="30" name="图片 29">
              <a:extLst>
                <a:ext uri="{FF2B5EF4-FFF2-40B4-BE49-F238E27FC236}">
                  <a16:creationId xmlns:a16="http://schemas.microsoft.com/office/drawing/2014/main" id="{76E7774E-9DD4-FC58-EE69-010EA727946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61458" y="2915811"/>
              <a:ext cx="4373880" cy="2914097"/>
            </a:xfrm>
            <a:prstGeom prst="rect">
              <a:avLst/>
            </a:prstGeom>
            <a:effectLst>
              <a:reflection blurRad="25400" stA="40000" endPos="25000" dist="12700" dir="5400000" sy="-100000" algn="bl" rotWithShape="0"/>
            </a:effectLst>
          </p:spPr>
        </p:pic>
        <p:sp>
          <p:nvSpPr>
            <p:cNvPr id="31" name="矩形: 圆角 30">
              <a:extLst>
                <a:ext uri="{FF2B5EF4-FFF2-40B4-BE49-F238E27FC236}">
                  <a16:creationId xmlns:a16="http://schemas.microsoft.com/office/drawing/2014/main" id="{7B9F7A13-489B-EDDB-53D9-569EC198B2FD}"/>
                </a:ext>
              </a:extLst>
            </p:cNvPr>
            <p:cNvSpPr/>
            <p:nvPr/>
          </p:nvSpPr>
          <p:spPr>
            <a:xfrm>
              <a:off x="561458" y="2914899"/>
              <a:ext cx="4373880" cy="2685963"/>
            </a:xfrm>
            <a:prstGeom prst="roundRect">
              <a:avLst>
                <a:gd name="adj" fmla="val 0"/>
              </a:avLst>
            </a:prstGeom>
            <a:gradFill>
              <a:gsLst>
                <a:gs pos="57000">
                  <a:srgbClr val="FFFFFF">
                    <a:alpha val="70000"/>
                  </a:srgbClr>
                </a:gs>
                <a:gs pos="67000">
                  <a:srgbClr val="FFFFFF">
                    <a:alpha val="40000"/>
                  </a:srgbClr>
                </a:gs>
                <a:gs pos="36000">
                  <a:srgbClr val="FFFFFF"/>
                </a:gs>
                <a:gs pos="100000">
                  <a:schemeClr val="bg1">
                    <a:alpha val="0"/>
                  </a:schemeClr>
                </a:gs>
                <a:gs pos="82000">
                  <a:schemeClr val="bg1">
                    <a:alpha val="10000"/>
                  </a:schemeClr>
                </a:gs>
              </a:gsLst>
              <a:lin ang="5400000" scaled="0"/>
            </a:gradFill>
            <a:ln w="9525">
              <a:gradFill>
                <a:gsLst>
                  <a:gs pos="0">
                    <a:schemeClr val="accent1">
                      <a:alpha val="50000"/>
                    </a:schemeClr>
                  </a:gs>
                  <a:gs pos="8900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  <a:effectLst>
              <a:outerShdw blurRad="381000" dist="63500" sx="95000" sy="95000" algn="ctr" rotWithShape="0">
                <a:schemeClr val="accent1">
                  <a:alpha val="25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0653B758-276D-30AE-8026-44617DF71E44}"/>
              </a:ext>
            </a:extLst>
          </p:cNvPr>
          <p:cNvGrpSpPr/>
          <p:nvPr/>
        </p:nvGrpSpPr>
        <p:grpSpPr>
          <a:xfrm>
            <a:off x="8030872" y="3715673"/>
            <a:ext cx="3488028" cy="2325352"/>
            <a:chOff x="561458" y="2914899"/>
            <a:chExt cx="4373880" cy="2915920"/>
          </a:xfrm>
        </p:grpSpPr>
        <p:pic>
          <p:nvPicPr>
            <p:cNvPr id="35" name="图片 34">
              <a:extLst>
                <a:ext uri="{FF2B5EF4-FFF2-40B4-BE49-F238E27FC236}">
                  <a16:creationId xmlns:a16="http://schemas.microsoft.com/office/drawing/2014/main" id="{FC2A9E80-FF47-1C29-AADB-7C04B43E0CE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01206" y="2914899"/>
              <a:ext cx="3894383" cy="2915920"/>
            </a:xfrm>
            <a:prstGeom prst="rect">
              <a:avLst/>
            </a:prstGeom>
            <a:effectLst>
              <a:reflection blurRad="25400" stA="40000" endPos="25000" dist="12700" dir="5400000" sy="-100000" algn="bl" rotWithShape="0"/>
            </a:effectLst>
          </p:spPr>
        </p:pic>
        <p:sp>
          <p:nvSpPr>
            <p:cNvPr id="36" name="矩形: 圆角 35">
              <a:extLst>
                <a:ext uri="{FF2B5EF4-FFF2-40B4-BE49-F238E27FC236}">
                  <a16:creationId xmlns:a16="http://schemas.microsoft.com/office/drawing/2014/main" id="{609D39BE-5707-4BD4-7C87-5E3773F78307}"/>
                </a:ext>
              </a:extLst>
            </p:cNvPr>
            <p:cNvSpPr/>
            <p:nvPr/>
          </p:nvSpPr>
          <p:spPr>
            <a:xfrm>
              <a:off x="561458" y="2914899"/>
              <a:ext cx="4373880" cy="2685963"/>
            </a:xfrm>
            <a:prstGeom prst="roundRect">
              <a:avLst>
                <a:gd name="adj" fmla="val 0"/>
              </a:avLst>
            </a:prstGeom>
            <a:gradFill>
              <a:gsLst>
                <a:gs pos="57000">
                  <a:srgbClr val="FFFFFF">
                    <a:alpha val="70000"/>
                  </a:srgbClr>
                </a:gs>
                <a:gs pos="67000">
                  <a:srgbClr val="FFFFFF">
                    <a:alpha val="40000"/>
                  </a:srgbClr>
                </a:gs>
                <a:gs pos="36000">
                  <a:srgbClr val="FFFFFF"/>
                </a:gs>
                <a:gs pos="100000">
                  <a:schemeClr val="bg1">
                    <a:alpha val="0"/>
                  </a:schemeClr>
                </a:gs>
                <a:gs pos="82000">
                  <a:schemeClr val="bg1">
                    <a:alpha val="10000"/>
                  </a:schemeClr>
                </a:gs>
              </a:gsLst>
              <a:lin ang="5400000" scaled="0"/>
            </a:gradFill>
            <a:ln w="9525">
              <a:gradFill>
                <a:gsLst>
                  <a:gs pos="0">
                    <a:schemeClr val="accent1">
                      <a:alpha val="50000"/>
                    </a:schemeClr>
                  </a:gs>
                  <a:gs pos="8900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  <a:effectLst>
              <a:outerShdw blurRad="381000" dist="63500" sx="95000" sy="95000" algn="ctr" rotWithShape="0">
                <a:schemeClr val="accent1">
                  <a:alpha val="25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5" name="文本框 24">
            <a:extLst>
              <a:ext uri="{FF2B5EF4-FFF2-40B4-BE49-F238E27FC236}">
                <a16:creationId xmlns:a16="http://schemas.microsoft.com/office/drawing/2014/main" id="{02FAAFA0-D7B9-9B62-AEF8-838C4DA0E08B}"/>
              </a:ext>
            </a:extLst>
          </p:cNvPr>
          <p:cNvSpPr txBox="1"/>
          <p:nvPr/>
        </p:nvSpPr>
        <p:spPr>
          <a:xfrm>
            <a:off x="921625" y="3833448"/>
            <a:ext cx="2965579" cy="10265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单击此处输入你的正文，请尽量言简意赅的阐述观点，根据需要可酌情增减文字。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72A928FA-72C8-C6C6-70BE-FBD281DB81A4}"/>
              </a:ext>
            </a:extLst>
          </p:cNvPr>
          <p:cNvSpPr txBox="1"/>
          <p:nvPr/>
        </p:nvSpPr>
        <p:spPr>
          <a:xfrm>
            <a:off x="4587617" y="3457450"/>
            <a:ext cx="2965579" cy="10265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单击此处输入你的正文，请尽量言简意赅的阐述观点，根据需要可酌情增减文字。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37023EB5-C0D6-7C92-8A19-5F68261AA567}"/>
              </a:ext>
            </a:extLst>
          </p:cNvPr>
          <p:cNvSpPr txBox="1"/>
          <p:nvPr/>
        </p:nvSpPr>
        <p:spPr>
          <a:xfrm>
            <a:off x="8292097" y="3833448"/>
            <a:ext cx="2965579" cy="10265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单击此处输入你的正文，请尽量言简意赅的阐述观点，根据需要可酌情增减文字。</a:t>
            </a:r>
          </a:p>
        </p:txBody>
      </p:sp>
      <p:grpSp>
        <p:nvGrpSpPr>
          <p:cNvPr id="83" name="组合 82">
            <a:extLst>
              <a:ext uri="{FF2B5EF4-FFF2-40B4-BE49-F238E27FC236}">
                <a16:creationId xmlns:a16="http://schemas.microsoft.com/office/drawing/2014/main" id="{FAAC77B5-1B1E-30C0-69EC-23368AA3B0E2}"/>
              </a:ext>
            </a:extLst>
          </p:cNvPr>
          <p:cNvGrpSpPr/>
          <p:nvPr/>
        </p:nvGrpSpPr>
        <p:grpSpPr>
          <a:xfrm>
            <a:off x="660401" y="1434082"/>
            <a:ext cx="10858499" cy="1584571"/>
            <a:chOff x="666750" y="1559201"/>
            <a:chExt cx="10858499" cy="1584571"/>
          </a:xfrm>
        </p:grpSpPr>
        <p:grpSp>
          <p:nvGrpSpPr>
            <p:cNvPr id="82" name="组合 81">
              <a:extLst>
                <a:ext uri="{FF2B5EF4-FFF2-40B4-BE49-F238E27FC236}">
                  <a16:creationId xmlns:a16="http://schemas.microsoft.com/office/drawing/2014/main" id="{2067A998-29F2-E8F9-2E8D-24314116EFB5}"/>
                </a:ext>
              </a:extLst>
            </p:cNvPr>
            <p:cNvGrpSpPr/>
            <p:nvPr/>
          </p:nvGrpSpPr>
          <p:grpSpPr>
            <a:xfrm>
              <a:off x="666750" y="2168966"/>
              <a:ext cx="10858499" cy="974806"/>
              <a:chOff x="666750" y="2168966"/>
              <a:chExt cx="10858499" cy="974806"/>
            </a:xfrm>
          </p:grpSpPr>
          <p:grpSp>
            <p:nvGrpSpPr>
              <p:cNvPr id="75" name="组合 74">
                <a:extLst>
                  <a:ext uri="{FF2B5EF4-FFF2-40B4-BE49-F238E27FC236}">
                    <a16:creationId xmlns:a16="http://schemas.microsoft.com/office/drawing/2014/main" id="{15DC59BF-F3F0-A87C-D196-1B84E59C3F7C}"/>
                  </a:ext>
                </a:extLst>
              </p:cNvPr>
              <p:cNvGrpSpPr/>
              <p:nvPr/>
            </p:nvGrpSpPr>
            <p:grpSpPr>
              <a:xfrm>
                <a:off x="666750" y="2407331"/>
                <a:ext cx="10858499" cy="736441"/>
                <a:chOff x="875966" y="2364553"/>
                <a:chExt cx="10427369" cy="736441"/>
              </a:xfrm>
            </p:grpSpPr>
            <p:sp>
              <p:nvSpPr>
                <p:cNvPr id="76" name="梯形 75">
                  <a:extLst>
                    <a:ext uri="{FF2B5EF4-FFF2-40B4-BE49-F238E27FC236}">
                      <a16:creationId xmlns:a16="http://schemas.microsoft.com/office/drawing/2014/main" id="{23A182AA-D949-B171-AA6B-A68F331B0249}"/>
                    </a:ext>
                  </a:extLst>
                </p:cNvPr>
                <p:cNvSpPr/>
                <p:nvPr/>
              </p:nvSpPr>
              <p:spPr>
                <a:xfrm>
                  <a:off x="875966" y="2364553"/>
                  <a:ext cx="10427369" cy="630942"/>
                </a:xfrm>
                <a:prstGeom prst="trapezoid">
                  <a:avLst>
                    <a:gd name="adj" fmla="val 159974"/>
                  </a:avLst>
                </a:prstGeom>
                <a:gradFill flip="none" rotWithShape="1">
                  <a:gsLst>
                    <a:gs pos="61000">
                      <a:schemeClr val="accent1">
                        <a:alpha val="5000"/>
                      </a:schemeClr>
                    </a:gs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20000"/>
                      </a:schemeClr>
                    </a:gs>
                  </a:gsLst>
                  <a:lin ang="5400000" scaled="1"/>
                  <a:tileRect/>
                </a:gradFill>
                <a:ln w="9525">
                  <a:gradFill>
                    <a:gsLst>
                      <a:gs pos="33000">
                        <a:schemeClr val="accent1">
                          <a:alpha val="0"/>
                        </a:schemeClr>
                      </a:gs>
                      <a:gs pos="100000">
                        <a:schemeClr val="accent2">
                          <a:alpha val="5000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22006" tIns="11003" rIns="22006" bIns="11003" numCol="1" spcCol="0" rtlCol="0" fromWordArt="0" anchor="ctr" anchorCtr="0" forceAA="0" compatLnSpc="1">
                  <a:noAutofit/>
                </a:bodyPr>
                <a:lstStyle/>
                <a:p>
                  <a:pPr algn="ctr" defTabSz="109855"/>
                  <a:endParaRPr lang="zh-CN" altLang="en-US" sz="435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77" name="梯形 76">
                  <a:extLst>
                    <a:ext uri="{FF2B5EF4-FFF2-40B4-BE49-F238E27FC236}">
                      <a16:creationId xmlns:a16="http://schemas.microsoft.com/office/drawing/2014/main" id="{7F4646EE-F97C-EE70-628E-ED6B1790596C}"/>
                    </a:ext>
                  </a:extLst>
                </p:cNvPr>
                <p:cNvSpPr/>
                <p:nvPr/>
              </p:nvSpPr>
              <p:spPr>
                <a:xfrm>
                  <a:off x="875966" y="2470052"/>
                  <a:ext cx="10427369" cy="630942"/>
                </a:xfrm>
                <a:prstGeom prst="trapezoid">
                  <a:avLst>
                    <a:gd name="adj" fmla="val 159974"/>
                  </a:avLst>
                </a:prstGeom>
                <a:noFill/>
                <a:ln w="9525">
                  <a:gradFill flip="none" rotWithShape="1">
                    <a:gsLst>
                      <a:gs pos="2700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54000"/>
                        </a:schemeClr>
                      </a:gs>
                    </a:gsLst>
                    <a:lin ang="5400000" scaled="1"/>
                    <a:tileRect/>
                  </a:gradFill>
                  <a:prstDash val="lg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109855"/>
                  <a:endParaRPr lang="zh-CN" altLang="en-US" sz="435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78" name="文本框 77">
                <a:extLst>
                  <a:ext uri="{FF2B5EF4-FFF2-40B4-BE49-F238E27FC236}">
                    <a16:creationId xmlns:a16="http://schemas.microsoft.com/office/drawing/2014/main" id="{F14B8E28-152A-45E9-A70C-26A35CC3D906}"/>
                  </a:ext>
                </a:extLst>
              </p:cNvPr>
              <p:cNvSpPr txBox="1"/>
              <p:nvPr/>
            </p:nvSpPr>
            <p:spPr>
              <a:xfrm>
                <a:off x="1535814" y="2168966"/>
                <a:ext cx="9120370" cy="70647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30000"/>
                  </a:lnSpc>
                </a:pPr>
                <a:r>
                  <a:rPr lang="zh-CN" altLang="en-US" sz="16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单击此处输入你的正文，请尽量言简意赅的阐述观点，根据需要可酌情增减文字，以便观者可以准确理解您所传达的信息。单击此处输入你的正文，请尽量言简意赅的阐述观点。</a:t>
                </a:r>
              </a:p>
            </p:txBody>
          </p:sp>
        </p:grpSp>
        <p:grpSp>
          <p:nvGrpSpPr>
            <p:cNvPr id="81" name="组合 80">
              <a:extLst>
                <a:ext uri="{FF2B5EF4-FFF2-40B4-BE49-F238E27FC236}">
                  <a16:creationId xmlns:a16="http://schemas.microsoft.com/office/drawing/2014/main" id="{50849EE6-0C92-979F-1305-A78597ABF53F}"/>
                </a:ext>
              </a:extLst>
            </p:cNvPr>
            <p:cNvGrpSpPr/>
            <p:nvPr/>
          </p:nvGrpSpPr>
          <p:grpSpPr>
            <a:xfrm>
              <a:off x="1888317" y="1559201"/>
              <a:ext cx="8415364" cy="430271"/>
              <a:chOff x="1857815" y="1559201"/>
              <a:chExt cx="8415364" cy="430271"/>
            </a:xfrm>
          </p:grpSpPr>
          <p:sp>
            <p:nvSpPr>
              <p:cNvPr id="43" name="矩形 42">
                <a:extLst>
                  <a:ext uri="{FF2B5EF4-FFF2-40B4-BE49-F238E27FC236}">
                    <a16:creationId xmlns:a16="http://schemas.microsoft.com/office/drawing/2014/main" id="{85B1CAF8-3E28-6AD1-8B6E-4CC175B420AC}"/>
                  </a:ext>
                </a:extLst>
              </p:cNvPr>
              <p:cNvSpPr/>
              <p:nvPr/>
            </p:nvSpPr>
            <p:spPr>
              <a:xfrm>
                <a:off x="2298520" y="1559201"/>
                <a:ext cx="7533953" cy="430271"/>
              </a:xfrm>
              <a:prstGeom prst="rect">
                <a:avLst/>
              </a:prstGeom>
              <a:noFill/>
              <a:effectLst/>
            </p:spPr>
            <p:txBody>
              <a:bodyPr wrap="square" lIns="60350" tIns="30175" rIns="60350" bIns="30175">
                <a:spAutoFit/>
              </a:bodyPr>
              <a:lstStyle/>
              <a:p>
                <a:pPr algn="ctr"/>
                <a:r>
                  <a:rPr lang="zh-CN" altLang="en-US" sz="2400" b="1" dirty="0">
                    <a:gradFill>
                      <a:gsLst>
                        <a:gs pos="100000">
                          <a:schemeClr val="accent1"/>
                        </a:gs>
                        <a:gs pos="0">
                          <a:schemeClr val="accent1">
                            <a:lumMod val="90000"/>
                            <a:lumOff val="10000"/>
                          </a:schemeClr>
                        </a:gs>
                        <a:gs pos="69000">
                          <a:schemeClr val="accent2"/>
                        </a:gs>
                      </a:gsLst>
                      <a:lin ang="5400000" scaled="1"/>
                    </a:gradFill>
                    <a:effectLst>
                      <a:outerShdw blurRad="63500" dist="25400" dir="2700007" algn="t" rotWithShape="0">
                        <a:srgbClr val="006479">
                          <a:alpha val="15000"/>
                        </a:srgbClr>
                      </a:outerShdw>
                    </a:effectLst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这是一段比较长的标题，你可以在这里输入内容信息 </a:t>
                </a:r>
              </a:p>
            </p:txBody>
          </p:sp>
          <p:sp>
            <p:nvSpPr>
              <p:cNvPr id="79" name="任意多边形: 形状 78">
                <a:extLst>
                  <a:ext uri="{FF2B5EF4-FFF2-40B4-BE49-F238E27FC236}">
                    <a16:creationId xmlns:a16="http://schemas.microsoft.com/office/drawing/2014/main" id="{95C7B129-4512-821A-196D-1605C1441623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9798611" y="1627801"/>
                <a:ext cx="474568" cy="324464"/>
              </a:xfrm>
              <a:custGeom>
                <a:avLst/>
                <a:gdLst>
                  <a:gd name="connsiteX0" fmla="*/ 965200 w 1583267"/>
                  <a:gd name="connsiteY0" fmla="*/ 0 h 618067"/>
                  <a:gd name="connsiteX1" fmla="*/ 1248831 w 1583267"/>
                  <a:gd name="connsiteY1" fmla="*/ 0 h 618067"/>
                  <a:gd name="connsiteX2" fmla="*/ 1583267 w 1583267"/>
                  <a:gd name="connsiteY2" fmla="*/ 309034 h 618067"/>
                  <a:gd name="connsiteX3" fmla="*/ 1248831 w 1583267"/>
                  <a:gd name="connsiteY3" fmla="*/ 618067 h 618067"/>
                  <a:gd name="connsiteX4" fmla="*/ 965200 w 1583267"/>
                  <a:gd name="connsiteY4" fmla="*/ 618067 h 618067"/>
                  <a:gd name="connsiteX5" fmla="*/ 1299636 w 1583267"/>
                  <a:gd name="connsiteY5" fmla="*/ 309034 h 618067"/>
                  <a:gd name="connsiteX6" fmla="*/ 482600 w 1583267"/>
                  <a:gd name="connsiteY6" fmla="*/ 0 h 618067"/>
                  <a:gd name="connsiteX7" fmla="*/ 766231 w 1583267"/>
                  <a:gd name="connsiteY7" fmla="*/ 0 h 618067"/>
                  <a:gd name="connsiteX8" fmla="*/ 1100667 w 1583267"/>
                  <a:gd name="connsiteY8" fmla="*/ 309034 h 618067"/>
                  <a:gd name="connsiteX9" fmla="*/ 766231 w 1583267"/>
                  <a:gd name="connsiteY9" fmla="*/ 618067 h 618067"/>
                  <a:gd name="connsiteX10" fmla="*/ 482600 w 1583267"/>
                  <a:gd name="connsiteY10" fmla="*/ 618067 h 618067"/>
                  <a:gd name="connsiteX11" fmla="*/ 817036 w 1583267"/>
                  <a:gd name="connsiteY11" fmla="*/ 309034 h 618067"/>
                  <a:gd name="connsiteX12" fmla="*/ 0 w 1583267"/>
                  <a:gd name="connsiteY12" fmla="*/ 0 h 618067"/>
                  <a:gd name="connsiteX13" fmla="*/ 283631 w 1583267"/>
                  <a:gd name="connsiteY13" fmla="*/ 0 h 618067"/>
                  <a:gd name="connsiteX14" fmla="*/ 618067 w 1583267"/>
                  <a:gd name="connsiteY14" fmla="*/ 309034 h 618067"/>
                  <a:gd name="connsiteX15" fmla="*/ 283631 w 1583267"/>
                  <a:gd name="connsiteY15" fmla="*/ 618067 h 618067"/>
                  <a:gd name="connsiteX16" fmla="*/ 0 w 1583267"/>
                  <a:gd name="connsiteY16" fmla="*/ 618067 h 618067"/>
                  <a:gd name="connsiteX17" fmla="*/ 334436 w 1583267"/>
                  <a:gd name="connsiteY17" fmla="*/ 309034 h 6180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583267" h="618067">
                    <a:moveTo>
                      <a:pt x="965200" y="0"/>
                    </a:moveTo>
                    <a:lnTo>
                      <a:pt x="1248831" y="0"/>
                    </a:lnTo>
                    <a:lnTo>
                      <a:pt x="1583267" y="309034"/>
                    </a:lnTo>
                    <a:lnTo>
                      <a:pt x="1248831" y="618067"/>
                    </a:lnTo>
                    <a:lnTo>
                      <a:pt x="965200" y="618067"/>
                    </a:lnTo>
                    <a:lnTo>
                      <a:pt x="1299636" y="309034"/>
                    </a:lnTo>
                    <a:close/>
                    <a:moveTo>
                      <a:pt x="482600" y="0"/>
                    </a:moveTo>
                    <a:lnTo>
                      <a:pt x="766231" y="0"/>
                    </a:lnTo>
                    <a:lnTo>
                      <a:pt x="1100667" y="309034"/>
                    </a:lnTo>
                    <a:lnTo>
                      <a:pt x="766231" y="618067"/>
                    </a:lnTo>
                    <a:lnTo>
                      <a:pt x="482600" y="618067"/>
                    </a:lnTo>
                    <a:lnTo>
                      <a:pt x="817036" y="309034"/>
                    </a:lnTo>
                    <a:close/>
                    <a:moveTo>
                      <a:pt x="0" y="0"/>
                    </a:moveTo>
                    <a:lnTo>
                      <a:pt x="283631" y="0"/>
                    </a:lnTo>
                    <a:lnTo>
                      <a:pt x="618067" y="309034"/>
                    </a:lnTo>
                    <a:lnTo>
                      <a:pt x="283631" y="618067"/>
                    </a:lnTo>
                    <a:lnTo>
                      <a:pt x="0" y="618067"/>
                    </a:lnTo>
                    <a:lnTo>
                      <a:pt x="334436" y="309034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alpha val="45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10800000" scaled="1"/>
                <a:tileRect/>
              </a:gradFill>
              <a:ln w="3175">
                <a:gradFill>
                  <a:gsLst>
                    <a:gs pos="0">
                      <a:schemeClr val="accent1"/>
                    </a:gs>
                    <a:gs pos="68000">
                      <a:schemeClr val="accent1">
                        <a:alpha val="0"/>
                      </a:schemeClr>
                    </a:gs>
                  </a:gsLst>
                  <a:lin ang="108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80" name="任意多边形: 形状 79">
                <a:extLst>
                  <a:ext uri="{FF2B5EF4-FFF2-40B4-BE49-F238E27FC236}">
                    <a16:creationId xmlns:a16="http://schemas.microsoft.com/office/drawing/2014/main" id="{25197BFB-F6D3-E59F-B36C-AE237C703DAD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>
                <a:off x="1857815" y="1627801"/>
                <a:ext cx="474568" cy="324464"/>
              </a:xfrm>
              <a:custGeom>
                <a:avLst/>
                <a:gdLst>
                  <a:gd name="connsiteX0" fmla="*/ 965200 w 1583267"/>
                  <a:gd name="connsiteY0" fmla="*/ 0 h 618067"/>
                  <a:gd name="connsiteX1" fmla="*/ 1248831 w 1583267"/>
                  <a:gd name="connsiteY1" fmla="*/ 0 h 618067"/>
                  <a:gd name="connsiteX2" fmla="*/ 1583267 w 1583267"/>
                  <a:gd name="connsiteY2" fmla="*/ 309034 h 618067"/>
                  <a:gd name="connsiteX3" fmla="*/ 1248831 w 1583267"/>
                  <a:gd name="connsiteY3" fmla="*/ 618067 h 618067"/>
                  <a:gd name="connsiteX4" fmla="*/ 965200 w 1583267"/>
                  <a:gd name="connsiteY4" fmla="*/ 618067 h 618067"/>
                  <a:gd name="connsiteX5" fmla="*/ 1299636 w 1583267"/>
                  <a:gd name="connsiteY5" fmla="*/ 309034 h 618067"/>
                  <a:gd name="connsiteX6" fmla="*/ 482600 w 1583267"/>
                  <a:gd name="connsiteY6" fmla="*/ 0 h 618067"/>
                  <a:gd name="connsiteX7" fmla="*/ 766231 w 1583267"/>
                  <a:gd name="connsiteY7" fmla="*/ 0 h 618067"/>
                  <a:gd name="connsiteX8" fmla="*/ 1100667 w 1583267"/>
                  <a:gd name="connsiteY8" fmla="*/ 309034 h 618067"/>
                  <a:gd name="connsiteX9" fmla="*/ 766231 w 1583267"/>
                  <a:gd name="connsiteY9" fmla="*/ 618067 h 618067"/>
                  <a:gd name="connsiteX10" fmla="*/ 482600 w 1583267"/>
                  <a:gd name="connsiteY10" fmla="*/ 618067 h 618067"/>
                  <a:gd name="connsiteX11" fmla="*/ 817036 w 1583267"/>
                  <a:gd name="connsiteY11" fmla="*/ 309034 h 618067"/>
                  <a:gd name="connsiteX12" fmla="*/ 0 w 1583267"/>
                  <a:gd name="connsiteY12" fmla="*/ 0 h 618067"/>
                  <a:gd name="connsiteX13" fmla="*/ 283631 w 1583267"/>
                  <a:gd name="connsiteY13" fmla="*/ 0 h 618067"/>
                  <a:gd name="connsiteX14" fmla="*/ 618067 w 1583267"/>
                  <a:gd name="connsiteY14" fmla="*/ 309034 h 618067"/>
                  <a:gd name="connsiteX15" fmla="*/ 283631 w 1583267"/>
                  <a:gd name="connsiteY15" fmla="*/ 618067 h 618067"/>
                  <a:gd name="connsiteX16" fmla="*/ 0 w 1583267"/>
                  <a:gd name="connsiteY16" fmla="*/ 618067 h 618067"/>
                  <a:gd name="connsiteX17" fmla="*/ 334436 w 1583267"/>
                  <a:gd name="connsiteY17" fmla="*/ 309034 h 6180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583267" h="618067">
                    <a:moveTo>
                      <a:pt x="965200" y="0"/>
                    </a:moveTo>
                    <a:lnTo>
                      <a:pt x="1248831" y="0"/>
                    </a:lnTo>
                    <a:lnTo>
                      <a:pt x="1583267" y="309034"/>
                    </a:lnTo>
                    <a:lnTo>
                      <a:pt x="1248831" y="618067"/>
                    </a:lnTo>
                    <a:lnTo>
                      <a:pt x="965200" y="618067"/>
                    </a:lnTo>
                    <a:lnTo>
                      <a:pt x="1299636" y="309034"/>
                    </a:lnTo>
                    <a:close/>
                    <a:moveTo>
                      <a:pt x="482600" y="0"/>
                    </a:moveTo>
                    <a:lnTo>
                      <a:pt x="766231" y="0"/>
                    </a:lnTo>
                    <a:lnTo>
                      <a:pt x="1100667" y="309034"/>
                    </a:lnTo>
                    <a:lnTo>
                      <a:pt x="766231" y="618067"/>
                    </a:lnTo>
                    <a:lnTo>
                      <a:pt x="482600" y="618067"/>
                    </a:lnTo>
                    <a:lnTo>
                      <a:pt x="817036" y="309034"/>
                    </a:lnTo>
                    <a:close/>
                    <a:moveTo>
                      <a:pt x="0" y="0"/>
                    </a:moveTo>
                    <a:lnTo>
                      <a:pt x="283631" y="0"/>
                    </a:lnTo>
                    <a:lnTo>
                      <a:pt x="618067" y="309034"/>
                    </a:lnTo>
                    <a:lnTo>
                      <a:pt x="283631" y="618067"/>
                    </a:lnTo>
                    <a:lnTo>
                      <a:pt x="0" y="618067"/>
                    </a:lnTo>
                    <a:lnTo>
                      <a:pt x="334436" y="309034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alpha val="45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10800000" scaled="1"/>
                <a:tileRect/>
              </a:gradFill>
              <a:ln w="3175">
                <a:gradFill>
                  <a:gsLst>
                    <a:gs pos="0">
                      <a:schemeClr val="accent1"/>
                    </a:gs>
                    <a:gs pos="68000">
                      <a:schemeClr val="accent1">
                        <a:alpha val="0"/>
                      </a:schemeClr>
                    </a:gs>
                  </a:gsLst>
                  <a:lin ang="108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4ED13728-1D82-2C4B-48E5-FF747AC2B509}"/>
              </a:ext>
            </a:extLst>
          </p:cNvPr>
          <p:cNvGrpSpPr/>
          <p:nvPr/>
        </p:nvGrpSpPr>
        <p:grpSpPr>
          <a:xfrm>
            <a:off x="6759525" y="773244"/>
            <a:ext cx="4981803" cy="230216"/>
            <a:chOff x="3577050" y="595426"/>
            <a:chExt cx="4981803" cy="230216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3DA65F98-0E3C-B605-BF1F-841E3E401C64}"/>
                </a:ext>
              </a:extLst>
            </p:cNvPr>
            <p:cNvSpPr txBox="1"/>
            <p:nvPr/>
          </p:nvSpPr>
          <p:spPr>
            <a:xfrm>
              <a:off x="3577050" y="595426"/>
              <a:ext cx="1490250" cy="230216"/>
            </a:xfrm>
            <a:prstGeom prst="rect">
              <a:avLst/>
            </a:prstGeom>
            <a:noFill/>
            <a:effectLst/>
          </p:spPr>
          <p:txBody>
            <a:bodyPr wrap="square" lIns="60350" tIns="30175" rIns="60350" bIns="30175">
              <a:spAutoFit/>
            </a:bodyPr>
            <a:lstStyle>
              <a:defPPr>
                <a:defRPr lang="zh-CN"/>
              </a:defPPr>
              <a:lvl1pPr algn="ctr">
                <a:defRPr sz="1100" b="1">
                  <a:solidFill>
                    <a:schemeClr val="tx1">
                      <a:lumMod val="25000"/>
                      <a:lumOff val="75000"/>
                    </a:schemeClr>
                  </a:solidFill>
                  <a:effectLst/>
                  <a:latin typeface="+mj-ea"/>
                  <a:ea typeface="+mj-ea"/>
                </a:defRPr>
              </a:lvl1pPr>
            </a:lstStyle>
            <a:p>
              <a:r>
                <a:rPr lang="zh-CN" altLang="en-US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研究背景与现状</a:t>
              </a:r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D619A691-B424-645F-CE63-EE7FF24A5451}"/>
                </a:ext>
              </a:extLst>
            </p:cNvPr>
            <p:cNvSpPr txBox="1"/>
            <p:nvPr/>
          </p:nvSpPr>
          <p:spPr>
            <a:xfrm>
              <a:off x="4740901" y="595426"/>
              <a:ext cx="1490250" cy="230216"/>
            </a:xfrm>
            <a:prstGeom prst="rect">
              <a:avLst/>
            </a:prstGeom>
            <a:noFill/>
            <a:effectLst/>
          </p:spPr>
          <p:txBody>
            <a:bodyPr wrap="square" lIns="60350" tIns="30175" rIns="60350" bIns="30175">
              <a:spAutoFit/>
            </a:bodyPr>
            <a:lstStyle>
              <a:defPPr>
                <a:defRPr lang="zh-CN"/>
              </a:defPPr>
              <a:lvl1pPr algn="ctr">
                <a:defRPr sz="1100" b="1">
                  <a:solidFill>
                    <a:schemeClr val="tx1">
                      <a:lumMod val="25000"/>
                      <a:lumOff val="75000"/>
                    </a:schemeClr>
                  </a:solidFill>
                  <a:effectLst/>
                  <a:latin typeface="+mj-ea"/>
                  <a:ea typeface="+mj-ea"/>
                </a:defRPr>
              </a:lvl1pPr>
            </a:lstStyle>
            <a:p>
              <a:r>
                <a:rPr lang="zh-CN" altLang="en-US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研究内容与方法</a:t>
              </a: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3BF2A6D6-29C5-5251-1815-CC32DBDD987D}"/>
                </a:ext>
              </a:extLst>
            </p:cNvPr>
            <p:cNvSpPr txBox="1"/>
            <p:nvPr/>
          </p:nvSpPr>
          <p:spPr>
            <a:xfrm>
              <a:off x="5904752" y="595426"/>
              <a:ext cx="1490250" cy="230216"/>
            </a:xfrm>
            <a:prstGeom prst="rect">
              <a:avLst/>
            </a:prstGeom>
            <a:noFill/>
            <a:effectLst/>
          </p:spPr>
          <p:txBody>
            <a:bodyPr wrap="square" lIns="60350" tIns="30175" rIns="60350" bIns="30175">
              <a:spAutoFit/>
            </a:bodyPr>
            <a:lstStyle>
              <a:defPPr>
                <a:defRPr lang="zh-CN"/>
              </a:defPPr>
              <a:lvl1pPr algn="ctr">
                <a:defRPr sz="1100" b="1">
                  <a:solidFill>
                    <a:schemeClr val="tx1">
                      <a:lumMod val="25000"/>
                      <a:lumOff val="75000"/>
                    </a:schemeClr>
                  </a:solidFill>
                  <a:effectLst/>
                  <a:latin typeface="+mj-ea"/>
                  <a:ea typeface="+mj-ea"/>
                </a:defRPr>
              </a:lvl1pPr>
            </a:lstStyle>
            <a:p>
              <a:r>
                <a:rPr lang="zh-CN" altLang="en-US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研究成果及应用</a:t>
              </a: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AE101A9C-4A75-9EE6-47A8-DFCBBB6577D3}"/>
                </a:ext>
              </a:extLst>
            </p:cNvPr>
            <p:cNvSpPr txBox="1"/>
            <p:nvPr/>
          </p:nvSpPr>
          <p:spPr>
            <a:xfrm>
              <a:off x="7068603" y="595426"/>
              <a:ext cx="1490250" cy="230216"/>
            </a:xfrm>
            <a:prstGeom prst="rect">
              <a:avLst/>
            </a:prstGeom>
            <a:noFill/>
            <a:effectLst/>
          </p:spPr>
          <p:txBody>
            <a:bodyPr wrap="square" lIns="60350" tIns="30175" rIns="60350" bIns="30175">
              <a:spAutoFit/>
            </a:bodyPr>
            <a:lstStyle>
              <a:defPPr>
                <a:defRPr lang="zh-CN"/>
              </a:defPPr>
              <a:lvl1pPr algn="ctr">
                <a:defRPr sz="1100" b="1">
                  <a:gradFill>
                    <a:gsLst>
                      <a:gs pos="100000">
                        <a:srgbClr val="006479"/>
                      </a:gs>
                      <a:gs pos="0">
                        <a:schemeClr val="accent1">
                          <a:lumMod val="90000"/>
                          <a:lumOff val="10000"/>
                        </a:schemeClr>
                      </a:gs>
                      <a:gs pos="69000">
                        <a:srgbClr val="008780"/>
                      </a:gs>
                    </a:gsLst>
                    <a:lin ang="5400000" scaled="1"/>
                  </a:gradFill>
                  <a:effectLst>
                    <a:outerShdw blurRad="63500" dist="25400" dir="2700007" algn="t" rotWithShape="0">
                      <a:srgbClr val="006479">
                        <a:alpha val="15000"/>
                      </a:srgbClr>
                    </a:outerShdw>
                  </a:effectLst>
                  <a:latin typeface="+mj-ea"/>
                  <a:ea typeface="+mj-ea"/>
                </a:defRPr>
              </a:lvl1pPr>
            </a:lstStyle>
            <a:p>
              <a:r>
                <a:rPr lang="zh-CN" altLang="en-US" dirty="0">
                  <a:gradFill>
                    <a:gsLst>
                      <a:gs pos="100000">
                        <a:schemeClr val="accent1"/>
                      </a:gs>
                      <a:gs pos="0">
                        <a:schemeClr val="accent1">
                          <a:lumMod val="90000"/>
                          <a:lumOff val="10000"/>
                        </a:schemeClr>
                      </a:gs>
                      <a:gs pos="69000">
                        <a:schemeClr val="accent2"/>
                      </a:gs>
                    </a:gsLst>
                    <a:lin ang="5400000" scaled="1"/>
                  </a:gra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论文结论及展望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8721827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梯形 1">
            <a:extLst>
              <a:ext uri="{FF2B5EF4-FFF2-40B4-BE49-F238E27FC236}">
                <a16:creationId xmlns:a16="http://schemas.microsoft.com/office/drawing/2014/main" id="{53DEDC14-E39C-58BE-84CE-DF105D3FBB21}"/>
              </a:ext>
            </a:extLst>
          </p:cNvPr>
          <p:cNvSpPr/>
          <p:nvPr/>
        </p:nvSpPr>
        <p:spPr>
          <a:xfrm>
            <a:off x="-540019" y="4974652"/>
            <a:ext cx="13347040" cy="1684645"/>
          </a:xfrm>
          <a:prstGeom prst="trapezoid">
            <a:avLst>
              <a:gd name="adj" fmla="val 61064"/>
            </a:avLst>
          </a:prstGeom>
          <a:gradFill>
            <a:gsLst>
              <a:gs pos="19000">
                <a:schemeClr val="accent1">
                  <a:alpha val="0"/>
                </a:schemeClr>
              </a:gs>
              <a:gs pos="100000">
                <a:schemeClr val="accent1">
                  <a:alpha val="30000"/>
                </a:schemeClr>
              </a:gs>
            </a:gsLst>
            <a:lin ang="5400000" scaled="1"/>
          </a:gradFill>
          <a:ln w="0">
            <a:gradFill>
              <a:gsLst>
                <a:gs pos="0">
                  <a:schemeClr val="accent2">
                    <a:alpha val="0"/>
                  </a:schemeClr>
                </a:gs>
                <a:gs pos="100000">
                  <a:schemeClr val="accent1">
                    <a:alpha val="5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F6D23A02-E7F2-B7FC-9782-BAE8B9936122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alphaModFix amt="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H="1">
            <a:off x="0" y="4769118"/>
            <a:ext cx="12192000" cy="2088882"/>
          </a:xfrm>
          <a:custGeom>
            <a:avLst/>
            <a:gdLst>
              <a:gd name="connsiteX0" fmla="*/ 12192000 w 12192000"/>
              <a:gd name="connsiteY0" fmla="*/ 0 h 2088882"/>
              <a:gd name="connsiteX1" fmla="*/ 0 w 12192000"/>
              <a:gd name="connsiteY1" fmla="*/ 0 h 2088882"/>
              <a:gd name="connsiteX2" fmla="*/ 0 w 12192000"/>
              <a:gd name="connsiteY2" fmla="*/ 2088882 h 2088882"/>
              <a:gd name="connsiteX3" fmla="*/ 12192000 w 12192000"/>
              <a:gd name="connsiteY3" fmla="*/ 2088882 h 20888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088882">
                <a:moveTo>
                  <a:pt x="12192000" y="0"/>
                </a:moveTo>
                <a:lnTo>
                  <a:pt x="0" y="0"/>
                </a:lnTo>
                <a:lnTo>
                  <a:pt x="0" y="2088882"/>
                </a:lnTo>
                <a:lnTo>
                  <a:pt x="12192000" y="2088882"/>
                </a:lnTo>
                <a:close/>
              </a:path>
            </a:pathLst>
          </a:custGeom>
        </p:spPr>
      </p:pic>
      <p:pic>
        <p:nvPicPr>
          <p:cNvPr id="96" name="图片 95" descr="黑暗中的树林&#10;&#10;描述已自动生成">
            <a:extLst>
              <a:ext uri="{FF2B5EF4-FFF2-40B4-BE49-F238E27FC236}">
                <a16:creationId xmlns:a16="http://schemas.microsoft.com/office/drawing/2014/main" id="{BF55648F-16B2-5F03-1335-6A5123C457C2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3812080"/>
            <a:ext cx="6147684" cy="3045920"/>
          </a:xfrm>
          <a:custGeom>
            <a:avLst/>
            <a:gdLst>
              <a:gd name="connsiteX0" fmla="*/ 0 w 6147684"/>
              <a:gd name="connsiteY0" fmla="*/ 0 h 3045920"/>
              <a:gd name="connsiteX1" fmla="*/ 6147684 w 6147684"/>
              <a:gd name="connsiteY1" fmla="*/ 0 h 3045920"/>
              <a:gd name="connsiteX2" fmla="*/ 6147684 w 6147684"/>
              <a:gd name="connsiteY2" fmla="*/ 3045920 h 3045920"/>
              <a:gd name="connsiteX3" fmla="*/ 0 w 6147684"/>
              <a:gd name="connsiteY3" fmla="*/ 3045920 h 30459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47684" h="3045920">
                <a:moveTo>
                  <a:pt x="0" y="0"/>
                </a:moveTo>
                <a:lnTo>
                  <a:pt x="6147684" y="0"/>
                </a:lnTo>
                <a:lnTo>
                  <a:pt x="6147684" y="3045920"/>
                </a:lnTo>
                <a:lnTo>
                  <a:pt x="0" y="3045920"/>
                </a:lnTo>
                <a:close/>
              </a:path>
            </a:pathLst>
          </a:cu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DDDDECCC-C9C3-8E60-5352-49C62A453AC6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0356" y="2081674"/>
            <a:ext cx="2766401" cy="3768813"/>
          </a:xfrm>
          <a:prstGeom prst="rect">
            <a:avLst/>
          </a:prstGeom>
          <a:effectLst>
            <a:outerShdw blurRad="330200" dist="165100" dir="5400000" algn="ctr" rotWithShape="0">
              <a:schemeClr val="accent1">
                <a:alpha val="27000"/>
              </a:schemeClr>
            </a:outerShdw>
            <a:reflection stA="50000" endA="300" endPos="26000" dist="25400" dir="5400000" sy="-100000" algn="bl" rotWithShape="0"/>
          </a:effectLst>
          <a:scene3d>
            <a:camera prst="perspectiveRight">
              <a:rot lat="0" lon="20100000" rev="0"/>
            </a:camera>
            <a:lightRig rig="threePt" dir="t"/>
          </a:scene3d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E01A4670-5091-5A58-E238-E50BC4B8B79B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84641" y="1842667"/>
            <a:ext cx="3117274" cy="4246827"/>
          </a:xfrm>
          <a:prstGeom prst="rect">
            <a:avLst/>
          </a:prstGeom>
          <a:effectLst>
            <a:outerShdw blurRad="330200" dist="165100" dir="5400000" algn="ctr" rotWithShape="0">
              <a:schemeClr val="accent1">
                <a:alpha val="27000"/>
              </a:schemeClr>
            </a:outerShdw>
            <a:reflection stA="50000" endA="300" endPos="26000" dist="25400" dir="5400000" sy="-100000" algn="bl" rotWithShape="0"/>
          </a:effectLst>
          <a:scene3d>
            <a:camera prst="perspectiveRight">
              <a:rot lat="0" lon="20100000" rev="0"/>
            </a:camera>
            <a:lightRig rig="threePt" dir="t"/>
          </a:scene3d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7C27FDF2-43AE-8E8E-31FE-D46C13E05718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90869" y="1718885"/>
            <a:ext cx="3298992" cy="4494391"/>
          </a:xfrm>
          <a:prstGeom prst="rect">
            <a:avLst/>
          </a:prstGeom>
          <a:effectLst>
            <a:outerShdw blurRad="330200" dist="165100" dir="5400000" algn="ctr" rotWithShape="0">
              <a:schemeClr val="accent1">
                <a:alpha val="27000"/>
              </a:schemeClr>
            </a:outerShdw>
            <a:reflection stA="50000" endA="300" endPos="26000" dist="25400" dir="5400000" sy="-100000" algn="bl" rotWithShape="0"/>
          </a:effectLst>
          <a:scene3d>
            <a:camera prst="perspectiveRight">
              <a:rot lat="0" lon="20100000" rev="0"/>
            </a:camera>
            <a:lightRig rig="threePt" dir="t"/>
          </a:scene3d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FDE18D05-FBEC-0A0D-590D-5380D0DC3D09}"/>
              </a:ext>
            </a:extLst>
          </p:cNvPr>
          <p:cNvSpPr/>
          <p:nvPr/>
        </p:nvSpPr>
        <p:spPr>
          <a:xfrm>
            <a:off x="5510818" y="1475017"/>
            <a:ext cx="6008082" cy="4706735"/>
          </a:xfrm>
          <a:prstGeom prst="rect">
            <a:avLst/>
          </a:prstGeom>
          <a:gradFill>
            <a:gsLst>
              <a:gs pos="57000">
                <a:srgbClr val="FFFFFF">
                  <a:alpha val="70000"/>
                </a:srgbClr>
              </a:gs>
              <a:gs pos="89000">
                <a:srgbClr val="FFFFFF">
                  <a:alpha val="40000"/>
                </a:srgbClr>
              </a:gs>
              <a:gs pos="36000">
                <a:srgbClr val="FFFFFF"/>
              </a:gs>
              <a:gs pos="100000">
                <a:schemeClr val="bg1">
                  <a:alpha val="0"/>
                </a:schemeClr>
              </a:gs>
            </a:gsLst>
            <a:lin ang="5400000" scaled="0"/>
          </a:gradFill>
          <a:ln w="9525">
            <a:gradFill>
              <a:gsLst>
                <a:gs pos="0">
                  <a:schemeClr val="accent1">
                    <a:alpha val="50000"/>
                  </a:schemeClr>
                </a:gs>
                <a:gs pos="89000">
                  <a:schemeClr val="accent1">
                    <a:alpha val="0"/>
                  </a:schemeClr>
                </a:gs>
              </a:gsLst>
              <a:lin ang="5400000" scaled="1"/>
            </a:gradFill>
          </a:ln>
          <a:effectLst>
            <a:outerShdw blurRad="381000" dist="63500" sx="95000" sy="95000" algn="ctr" rotWithShape="0">
              <a:schemeClr val="accent1">
                <a:alpha val="25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36" name="组合 135">
            <a:extLst>
              <a:ext uri="{FF2B5EF4-FFF2-40B4-BE49-F238E27FC236}">
                <a16:creationId xmlns:a16="http://schemas.microsoft.com/office/drawing/2014/main" id="{215C400A-6759-7BAD-4E84-8A260DA7223A}"/>
              </a:ext>
            </a:extLst>
          </p:cNvPr>
          <p:cNvGrpSpPr/>
          <p:nvPr/>
        </p:nvGrpSpPr>
        <p:grpSpPr>
          <a:xfrm>
            <a:off x="5947990" y="1861630"/>
            <a:ext cx="5133738" cy="1129467"/>
            <a:chOff x="5947990" y="1861630"/>
            <a:chExt cx="5133738" cy="1129467"/>
          </a:xfrm>
        </p:grpSpPr>
        <p:sp>
          <p:nvSpPr>
            <p:cNvPr id="107" name="矩形 106">
              <a:extLst>
                <a:ext uri="{FF2B5EF4-FFF2-40B4-BE49-F238E27FC236}">
                  <a16:creationId xmlns:a16="http://schemas.microsoft.com/office/drawing/2014/main" id="{FD0EABE8-D58E-368B-8409-5A9C42823294}"/>
                </a:ext>
              </a:extLst>
            </p:cNvPr>
            <p:cNvSpPr/>
            <p:nvPr/>
          </p:nvSpPr>
          <p:spPr>
            <a:xfrm>
              <a:off x="6479503" y="1861630"/>
              <a:ext cx="3832629" cy="368716"/>
            </a:xfrm>
            <a:prstGeom prst="rect">
              <a:avLst/>
            </a:prstGeom>
            <a:noFill/>
            <a:effectLst/>
          </p:spPr>
          <p:txBody>
            <a:bodyPr wrap="square" lIns="60350" tIns="30175" rIns="60350" bIns="30175">
              <a:spAutoFit/>
            </a:bodyPr>
            <a:lstStyle/>
            <a:p>
              <a:pPr algn="just"/>
              <a:r>
                <a:rPr lang="zh-CN" altLang="en-US" sz="2000" b="1" dirty="0">
                  <a:gradFill>
                    <a:gsLst>
                      <a:gs pos="100000">
                        <a:schemeClr val="accent1"/>
                      </a:gs>
                      <a:gs pos="0">
                        <a:schemeClr val="accent1">
                          <a:lumMod val="90000"/>
                          <a:lumOff val="10000"/>
                        </a:schemeClr>
                      </a:gs>
                      <a:gs pos="69000">
                        <a:schemeClr val="accent2"/>
                      </a:gs>
                    </a:gsLst>
                    <a:lin ang="5400000" scaled="1"/>
                  </a:gradFill>
                  <a:effectLst>
                    <a:outerShdw blurRad="63500" dist="25400" dir="2700007" algn="t" rotWithShape="0">
                      <a:srgbClr val="006479">
                        <a:alpha val="15000"/>
                      </a:srgbClr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在此处输入小标题</a:t>
              </a:r>
            </a:p>
          </p:txBody>
        </p:sp>
        <p:sp>
          <p:nvSpPr>
            <p:cNvPr id="108" name="文本框 107">
              <a:extLst>
                <a:ext uri="{FF2B5EF4-FFF2-40B4-BE49-F238E27FC236}">
                  <a16:creationId xmlns:a16="http://schemas.microsoft.com/office/drawing/2014/main" id="{2D9382C1-3857-3902-A142-087263756C07}"/>
                </a:ext>
              </a:extLst>
            </p:cNvPr>
            <p:cNvSpPr txBox="1"/>
            <p:nvPr/>
          </p:nvSpPr>
          <p:spPr>
            <a:xfrm>
              <a:off x="6479504" y="2284622"/>
              <a:ext cx="4602224" cy="7064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单击此处输入你的正文，请尽量言简意赅的阐述观点，根据需要可酌情增减文字。</a:t>
              </a:r>
            </a:p>
          </p:txBody>
        </p:sp>
        <p:grpSp>
          <p:nvGrpSpPr>
            <p:cNvPr id="135" name="组合 134">
              <a:extLst>
                <a:ext uri="{FF2B5EF4-FFF2-40B4-BE49-F238E27FC236}">
                  <a16:creationId xmlns:a16="http://schemas.microsoft.com/office/drawing/2014/main" id="{5FFB7097-9CD6-5780-17C8-74E38108A827}"/>
                </a:ext>
              </a:extLst>
            </p:cNvPr>
            <p:cNvGrpSpPr/>
            <p:nvPr/>
          </p:nvGrpSpPr>
          <p:grpSpPr>
            <a:xfrm>
              <a:off x="5947990" y="1862191"/>
              <a:ext cx="398988" cy="398988"/>
              <a:chOff x="5947990" y="1862191"/>
              <a:chExt cx="398988" cy="398988"/>
            </a:xfrm>
          </p:grpSpPr>
          <p:sp>
            <p:nvSpPr>
              <p:cNvPr id="110" name="矩形: 圆角 109">
                <a:extLst>
                  <a:ext uri="{FF2B5EF4-FFF2-40B4-BE49-F238E27FC236}">
                    <a16:creationId xmlns:a16="http://schemas.microsoft.com/office/drawing/2014/main" id="{2EA359D7-FC5C-B2EA-A999-713540E7B1BB}"/>
                  </a:ext>
                </a:extLst>
              </p:cNvPr>
              <p:cNvSpPr/>
              <p:nvPr/>
            </p:nvSpPr>
            <p:spPr>
              <a:xfrm>
                <a:off x="5947990" y="1862191"/>
                <a:ext cx="398988" cy="398988"/>
              </a:xfrm>
              <a:prstGeom prst="roundRect">
                <a:avLst>
                  <a:gd name="adj" fmla="val 14449"/>
                </a:avLst>
              </a:prstGeom>
              <a:noFill/>
              <a:ln w="9525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grpSp>
            <p:nvGrpSpPr>
              <p:cNvPr id="132" name="图形 110">
                <a:extLst>
                  <a:ext uri="{FF2B5EF4-FFF2-40B4-BE49-F238E27FC236}">
                    <a16:creationId xmlns:a16="http://schemas.microsoft.com/office/drawing/2014/main" id="{65B7EDF9-9624-4187-0CB5-DD7B969C4459}"/>
                  </a:ext>
                </a:extLst>
              </p:cNvPr>
              <p:cNvGrpSpPr/>
              <p:nvPr/>
            </p:nvGrpSpPr>
            <p:grpSpPr>
              <a:xfrm>
                <a:off x="6027156" y="1941357"/>
                <a:ext cx="240656" cy="240656"/>
                <a:chOff x="6027156" y="1941357"/>
                <a:chExt cx="240656" cy="240656"/>
              </a:xfrm>
              <a:gradFill>
                <a:gsLst>
                  <a:gs pos="0">
                    <a:schemeClr val="accent1">
                      <a:lumMod val="90000"/>
                      <a:lumOff val="10000"/>
                    </a:schemeClr>
                  </a:gs>
                  <a:gs pos="50000">
                    <a:schemeClr val="accent2"/>
                  </a:gs>
                  <a:gs pos="100000">
                    <a:schemeClr val="accent1"/>
                  </a:gs>
                </a:gsLst>
                <a:lin ang="2700000" scaled="0"/>
              </a:gradFill>
            </p:grpSpPr>
            <p:sp>
              <p:nvSpPr>
                <p:cNvPr id="133" name="任意多边形: 形状 132">
                  <a:extLst>
                    <a:ext uri="{FF2B5EF4-FFF2-40B4-BE49-F238E27FC236}">
                      <a16:creationId xmlns:a16="http://schemas.microsoft.com/office/drawing/2014/main" id="{00935E22-863F-120A-1FDB-18A33E0CB8C5}"/>
                    </a:ext>
                  </a:extLst>
                </p:cNvPr>
                <p:cNvSpPr/>
                <p:nvPr/>
              </p:nvSpPr>
              <p:spPr>
                <a:xfrm>
                  <a:off x="6127429" y="2051657"/>
                  <a:ext cx="30082" cy="70191"/>
                </a:xfrm>
                <a:custGeom>
                  <a:avLst/>
                  <a:gdLst>
                    <a:gd name="connsiteX0" fmla="*/ 15041 w 30082"/>
                    <a:gd name="connsiteY0" fmla="*/ 30082 h 70191"/>
                    <a:gd name="connsiteX1" fmla="*/ 10027 w 30082"/>
                    <a:gd name="connsiteY1" fmla="*/ 25068 h 70191"/>
                    <a:gd name="connsiteX2" fmla="*/ 15041 w 30082"/>
                    <a:gd name="connsiteY2" fmla="*/ 20055 h 70191"/>
                    <a:gd name="connsiteX3" fmla="*/ 25068 w 30082"/>
                    <a:gd name="connsiteY3" fmla="*/ 20055 h 70191"/>
                    <a:gd name="connsiteX4" fmla="*/ 30082 w 30082"/>
                    <a:gd name="connsiteY4" fmla="*/ 15041 h 70191"/>
                    <a:gd name="connsiteX5" fmla="*/ 25068 w 30082"/>
                    <a:gd name="connsiteY5" fmla="*/ 10027 h 70191"/>
                    <a:gd name="connsiteX6" fmla="*/ 20055 w 30082"/>
                    <a:gd name="connsiteY6" fmla="*/ 10027 h 70191"/>
                    <a:gd name="connsiteX7" fmla="*/ 20055 w 30082"/>
                    <a:gd name="connsiteY7" fmla="*/ 5014 h 70191"/>
                    <a:gd name="connsiteX8" fmla="*/ 15041 w 30082"/>
                    <a:gd name="connsiteY8" fmla="*/ 0 h 70191"/>
                    <a:gd name="connsiteX9" fmla="*/ 10027 w 30082"/>
                    <a:gd name="connsiteY9" fmla="*/ 5014 h 70191"/>
                    <a:gd name="connsiteX10" fmla="*/ 10027 w 30082"/>
                    <a:gd name="connsiteY10" fmla="*/ 11030 h 70191"/>
                    <a:gd name="connsiteX11" fmla="*/ 0 w 30082"/>
                    <a:gd name="connsiteY11" fmla="*/ 25068 h 70191"/>
                    <a:gd name="connsiteX12" fmla="*/ 15041 w 30082"/>
                    <a:gd name="connsiteY12" fmla="*/ 40109 h 70191"/>
                    <a:gd name="connsiteX13" fmla="*/ 20055 w 30082"/>
                    <a:gd name="connsiteY13" fmla="*/ 45123 h 70191"/>
                    <a:gd name="connsiteX14" fmla="*/ 15041 w 30082"/>
                    <a:gd name="connsiteY14" fmla="*/ 50137 h 70191"/>
                    <a:gd name="connsiteX15" fmla="*/ 5014 w 30082"/>
                    <a:gd name="connsiteY15" fmla="*/ 50137 h 70191"/>
                    <a:gd name="connsiteX16" fmla="*/ 0 w 30082"/>
                    <a:gd name="connsiteY16" fmla="*/ 55150 h 70191"/>
                    <a:gd name="connsiteX17" fmla="*/ 5014 w 30082"/>
                    <a:gd name="connsiteY17" fmla="*/ 60164 h 70191"/>
                    <a:gd name="connsiteX18" fmla="*/ 10027 w 30082"/>
                    <a:gd name="connsiteY18" fmla="*/ 60164 h 70191"/>
                    <a:gd name="connsiteX19" fmla="*/ 10027 w 30082"/>
                    <a:gd name="connsiteY19" fmla="*/ 65178 h 70191"/>
                    <a:gd name="connsiteX20" fmla="*/ 15041 w 30082"/>
                    <a:gd name="connsiteY20" fmla="*/ 70191 h 70191"/>
                    <a:gd name="connsiteX21" fmla="*/ 20055 w 30082"/>
                    <a:gd name="connsiteY21" fmla="*/ 65178 h 70191"/>
                    <a:gd name="connsiteX22" fmla="*/ 20055 w 30082"/>
                    <a:gd name="connsiteY22" fmla="*/ 59161 h 70191"/>
                    <a:gd name="connsiteX23" fmla="*/ 30082 w 30082"/>
                    <a:gd name="connsiteY23" fmla="*/ 45123 h 70191"/>
                    <a:gd name="connsiteX24" fmla="*/ 15041 w 30082"/>
                    <a:gd name="connsiteY24" fmla="*/ 30082 h 701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30082" h="70191">
                      <a:moveTo>
                        <a:pt x="15041" y="30082"/>
                      </a:moveTo>
                      <a:cubicBezTo>
                        <a:pt x="12033" y="30082"/>
                        <a:pt x="10027" y="28077"/>
                        <a:pt x="10027" y="25068"/>
                      </a:cubicBezTo>
                      <a:cubicBezTo>
                        <a:pt x="10027" y="22060"/>
                        <a:pt x="12033" y="20055"/>
                        <a:pt x="15041" y="20055"/>
                      </a:cubicBezTo>
                      <a:lnTo>
                        <a:pt x="25068" y="20055"/>
                      </a:lnTo>
                      <a:cubicBezTo>
                        <a:pt x="28077" y="20055"/>
                        <a:pt x="30082" y="18049"/>
                        <a:pt x="30082" y="15041"/>
                      </a:cubicBezTo>
                      <a:cubicBezTo>
                        <a:pt x="30082" y="12033"/>
                        <a:pt x="28077" y="10027"/>
                        <a:pt x="25068" y="10027"/>
                      </a:cubicBezTo>
                      <a:lnTo>
                        <a:pt x="20055" y="10027"/>
                      </a:lnTo>
                      <a:lnTo>
                        <a:pt x="20055" y="5014"/>
                      </a:lnTo>
                      <a:cubicBezTo>
                        <a:pt x="20055" y="2005"/>
                        <a:pt x="18049" y="0"/>
                        <a:pt x="15041" y="0"/>
                      </a:cubicBezTo>
                      <a:cubicBezTo>
                        <a:pt x="12033" y="0"/>
                        <a:pt x="10027" y="2005"/>
                        <a:pt x="10027" y="5014"/>
                      </a:cubicBezTo>
                      <a:lnTo>
                        <a:pt x="10027" y="11030"/>
                      </a:lnTo>
                      <a:cubicBezTo>
                        <a:pt x="4011" y="13036"/>
                        <a:pt x="0" y="19052"/>
                        <a:pt x="0" y="25068"/>
                      </a:cubicBezTo>
                      <a:cubicBezTo>
                        <a:pt x="0" y="33090"/>
                        <a:pt x="7019" y="40109"/>
                        <a:pt x="15041" y="40109"/>
                      </a:cubicBezTo>
                      <a:cubicBezTo>
                        <a:pt x="18049" y="40109"/>
                        <a:pt x="20055" y="42115"/>
                        <a:pt x="20055" y="45123"/>
                      </a:cubicBezTo>
                      <a:cubicBezTo>
                        <a:pt x="20055" y="48131"/>
                        <a:pt x="18049" y="50137"/>
                        <a:pt x="15041" y="50137"/>
                      </a:cubicBezTo>
                      <a:lnTo>
                        <a:pt x="5014" y="50137"/>
                      </a:lnTo>
                      <a:cubicBezTo>
                        <a:pt x="2005" y="50137"/>
                        <a:pt x="0" y="52142"/>
                        <a:pt x="0" y="55150"/>
                      </a:cubicBezTo>
                      <a:cubicBezTo>
                        <a:pt x="0" y="58159"/>
                        <a:pt x="2005" y="60164"/>
                        <a:pt x="5014" y="60164"/>
                      </a:cubicBezTo>
                      <a:lnTo>
                        <a:pt x="10027" y="60164"/>
                      </a:lnTo>
                      <a:lnTo>
                        <a:pt x="10027" y="65178"/>
                      </a:lnTo>
                      <a:cubicBezTo>
                        <a:pt x="10027" y="68186"/>
                        <a:pt x="12033" y="70191"/>
                        <a:pt x="15041" y="70191"/>
                      </a:cubicBezTo>
                      <a:cubicBezTo>
                        <a:pt x="18049" y="70191"/>
                        <a:pt x="20055" y="68186"/>
                        <a:pt x="20055" y="65178"/>
                      </a:cubicBezTo>
                      <a:lnTo>
                        <a:pt x="20055" y="59161"/>
                      </a:lnTo>
                      <a:cubicBezTo>
                        <a:pt x="26071" y="57156"/>
                        <a:pt x="30082" y="51139"/>
                        <a:pt x="30082" y="45123"/>
                      </a:cubicBezTo>
                      <a:cubicBezTo>
                        <a:pt x="30082" y="37101"/>
                        <a:pt x="23063" y="30082"/>
                        <a:pt x="15041" y="30082"/>
                      </a:cubicBezTo>
                      <a:close/>
                    </a:path>
                  </a:pathLst>
                </a:custGeom>
                <a:grpFill/>
                <a:ln w="99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34" name="任意多边形: 形状 133">
                  <a:extLst>
                    <a:ext uri="{FF2B5EF4-FFF2-40B4-BE49-F238E27FC236}">
                      <a16:creationId xmlns:a16="http://schemas.microsoft.com/office/drawing/2014/main" id="{6B58450C-873D-0960-1DF8-7D4E07C1C415}"/>
                    </a:ext>
                  </a:extLst>
                </p:cNvPr>
                <p:cNvSpPr/>
                <p:nvPr/>
              </p:nvSpPr>
              <p:spPr>
                <a:xfrm>
                  <a:off x="6027156" y="1941357"/>
                  <a:ext cx="240656" cy="240656"/>
                </a:xfrm>
                <a:custGeom>
                  <a:avLst/>
                  <a:gdLst>
                    <a:gd name="connsiteX0" fmla="*/ 210574 w 240656"/>
                    <a:gd name="connsiteY0" fmla="*/ 180492 h 240656"/>
                    <a:gd name="connsiteX1" fmla="*/ 188514 w 240656"/>
                    <a:gd name="connsiteY1" fmla="*/ 189517 h 240656"/>
                    <a:gd name="connsiteX2" fmla="*/ 163446 w 240656"/>
                    <a:gd name="connsiteY2" fmla="*/ 172470 h 240656"/>
                    <a:gd name="connsiteX3" fmla="*/ 170465 w 240656"/>
                    <a:gd name="connsiteY3" fmla="*/ 145396 h 240656"/>
                    <a:gd name="connsiteX4" fmla="*/ 167456 w 240656"/>
                    <a:gd name="connsiteY4" fmla="*/ 127347 h 240656"/>
                    <a:gd name="connsiteX5" fmla="*/ 185506 w 240656"/>
                    <a:gd name="connsiteY5" fmla="*/ 119325 h 240656"/>
                    <a:gd name="connsiteX6" fmla="*/ 205560 w 240656"/>
                    <a:gd name="connsiteY6" fmla="*/ 130355 h 240656"/>
                    <a:gd name="connsiteX7" fmla="*/ 230629 w 240656"/>
                    <a:gd name="connsiteY7" fmla="*/ 105287 h 240656"/>
                    <a:gd name="connsiteX8" fmla="*/ 205560 w 240656"/>
                    <a:gd name="connsiteY8" fmla="*/ 80219 h 240656"/>
                    <a:gd name="connsiteX9" fmla="*/ 201549 w 240656"/>
                    <a:gd name="connsiteY9" fmla="*/ 80219 h 240656"/>
                    <a:gd name="connsiteX10" fmla="*/ 195533 w 240656"/>
                    <a:gd name="connsiteY10" fmla="*/ 66180 h 240656"/>
                    <a:gd name="connsiteX11" fmla="*/ 200547 w 240656"/>
                    <a:gd name="connsiteY11" fmla="*/ 55150 h 240656"/>
                    <a:gd name="connsiteX12" fmla="*/ 185506 w 240656"/>
                    <a:gd name="connsiteY12" fmla="*/ 40109 h 240656"/>
                    <a:gd name="connsiteX13" fmla="*/ 170465 w 240656"/>
                    <a:gd name="connsiteY13" fmla="*/ 55150 h 240656"/>
                    <a:gd name="connsiteX14" fmla="*/ 185506 w 240656"/>
                    <a:gd name="connsiteY14" fmla="*/ 70191 h 240656"/>
                    <a:gd name="connsiteX15" fmla="*/ 186508 w 240656"/>
                    <a:gd name="connsiteY15" fmla="*/ 70191 h 240656"/>
                    <a:gd name="connsiteX16" fmla="*/ 192525 w 240656"/>
                    <a:gd name="connsiteY16" fmla="*/ 84230 h 240656"/>
                    <a:gd name="connsiteX17" fmla="*/ 180492 w 240656"/>
                    <a:gd name="connsiteY17" fmla="*/ 105287 h 240656"/>
                    <a:gd name="connsiteX18" fmla="*/ 181495 w 240656"/>
                    <a:gd name="connsiteY18" fmla="*/ 110301 h 240656"/>
                    <a:gd name="connsiteX19" fmla="*/ 163446 w 240656"/>
                    <a:gd name="connsiteY19" fmla="*/ 118323 h 240656"/>
                    <a:gd name="connsiteX20" fmla="*/ 115314 w 240656"/>
                    <a:gd name="connsiteY20" fmla="*/ 90246 h 240656"/>
                    <a:gd name="connsiteX21" fmla="*/ 77210 w 240656"/>
                    <a:gd name="connsiteY21" fmla="*/ 105287 h 240656"/>
                    <a:gd name="connsiteX22" fmla="*/ 64175 w 240656"/>
                    <a:gd name="connsiteY22" fmla="*/ 94257 h 240656"/>
                    <a:gd name="connsiteX23" fmla="*/ 70191 w 240656"/>
                    <a:gd name="connsiteY23" fmla="*/ 75205 h 240656"/>
                    <a:gd name="connsiteX24" fmla="*/ 66180 w 240656"/>
                    <a:gd name="connsiteY24" fmla="*/ 59161 h 240656"/>
                    <a:gd name="connsiteX25" fmla="*/ 88241 w 240656"/>
                    <a:gd name="connsiteY25" fmla="*/ 43118 h 240656"/>
                    <a:gd name="connsiteX26" fmla="*/ 105287 w 240656"/>
                    <a:gd name="connsiteY26" fmla="*/ 50137 h 240656"/>
                    <a:gd name="connsiteX27" fmla="*/ 130355 w 240656"/>
                    <a:gd name="connsiteY27" fmla="*/ 26071 h 240656"/>
                    <a:gd name="connsiteX28" fmla="*/ 152415 w 240656"/>
                    <a:gd name="connsiteY28" fmla="*/ 22060 h 240656"/>
                    <a:gd name="connsiteX29" fmla="*/ 165451 w 240656"/>
                    <a:gd name="connsiteY29" fmla="*/ 30082 h 240656"/>
                    <a:gd name="connsiteX30" fmla="*/ 180492 w 240656"/>
                    <a:gd name="connsiteY30" fmla="*/ 15041 h 240656"/>
                    <a:gd name="connsiteX31" fmla="*/ 165451 w 240656"/>
                    <a:gd name="connsiteY31" fmla="*/ 0 h 240656"/>
                    <a:gd name="connsiteX32" fmla="*/ 150410 w 240656"/>
                    <a:gd name="connsiteY32" fmla="*/ 12033 h 240656"/>
                    <a:gd name="connsiteX33" fmla="*/ 128350 w 240656"/>
                    <a:gd name="connsiteY33" fmla="*/ 16044 h 240656"/>
                    <a:gd name="connsiteX34" fmla="*/ 105287 w 240656"/>
                    <a:gd name="connsiteY34" fmla="*/ 0 h 240656"/>
                    <a:gd name="connsiteX35" fmla="*/ 80219 w 240656"/>
                    <a:gd name="connsiteY35" fmla="*/ 25068 h 240656"/>
                    <a:gd name="connsiteX36" fmla="*/ 82224 w 240656"/>
                    <a:gd name="connsiteY36" fmla="*/ 35096 h 240656"/>
                    <a:gd name="connsiteX37" fmla="*/ 60164 w 240656"/>
                    <a:gd name="connsiteY37" fmla="*/ 51139 h 240656"/>
                    <a:gd name="connsiteX38" fmla="*/ 35096 w 240656"/>
                    <a:gd name="connsiteY38" fmla="*/ 40109 h 240656"/>
                    <a:gd name="connsiteX39" fmla="*/ 0 w 240656"/>
                    <a:gd name="connsiteY39" fmla="*/ 75205 h 240656"/>
                    <a:gd name="connsiteX40" fmla="*/ 35096 w 240656"/>
                    <a:gd name="connsiteY40" fmla="*/ 110301 h 240656"/>
                    <a:gd name="connsiteX41" fmla="*/ 58159 w 240656"/>
                    <a:gd name="connsiteY41" fmla="*/ 101276 h 240656"/>
                    <a:gd name="connsiteX42" fmla="*/ 71194 w 240656"/>
                    <a:gd name="connsiteY42" fmla="*/ 112306 h 240656"/>
                    <a:gd name="connsiteX43" fmla="*/ 60164 w 240656"/>
                    <a:gd name="connsiteY43" fmla="*/ 144394 h 240656"/>
                    <a:gd name="connsiteX44" fmla="*/ 68186 w 240656"/>
                    <a:gd name="connsiteY44" fmla="*/ 173473 h 240656"/>
                    <a:gd name="connsiteX45" fmla="*/ 51139 w 240656"/>
                    <a:gd name="connsiteY45" fmla="*/ 186508 h 240656"/>
                    <a:gd name="connsiteX46" fmla="*/ 34093 w 240656"/>
                    <a:gd name="connsiteY46" fmla="*/ 180492 h 240656"/>
                    <a:gd name="connsiteX47" fmla="*/ 10027 w 240656"/>
                    <a:gd name="connsiteY47" fmla="*/ 205560 h 240656"/>
                    <a:gd name="connsiteX48" fmla="*/ 35096 w 240656"/>
                    <a:gd name="connsiteY48" fmla="*/ 230629 h 240656"/>
                    <a:gd name="connsiteX49" fmla="*/ 60164 w 240656"/>
                    <a:gd name="connsiteY49" fmla="*/ 205560 h 240656"/>
                    <a:gd name="connsiteX50" fmla="*/ 58159 w 240656"/>
                    <a:gd name="connsiteY50" fmla="*/ 194530 h 240656"/>
                    <a:gd name="connsiteX51" fmla="*/ 75205 w 240656"/>
                    <a:gd name="connsiteY51" fmla="*/ 181495 h 240656"/>
                    <a:gd name="connsiteX52" fmla="*/ 116317 w 240656"/>
                    <a:gd name="connsiteY52" fmla="*/ 199544 h 240656"/>
                    <a:gd name="connsiteX53" fmla="*/ 158432 w 240656"/>
                    <a:gd name="connsiteY53" fmla="*/ 179489 h 240656"/>
                    <a:gd name="connsiteX54" fmla="*/ 183500 w 240656"/>
                    <a:gd name="connsiteY54" fmla="*/ 196536 h 240656"/>
                    <a:gd name="connsiteX55" fmla="*/ 180492 w 240656"/>
                    <a:gd name="connsiteY55" fmla="*/ 210574 h 240656"/>
                    <a:gd name="connsiteX56" fmla="*/ 210574 w 240656"/>
                    <a:gd name="connsiteY56" fmla="*/ 240656 h 240656"/>
                    <a:gd name="connsiteX57" fmla="*/ 240656 w 240656"/>
                    <a:gd name="connsiteY57" fmla="*/ 210574 h 240656"/>
                    <a:gd name="connsiteX58" fmla="*/ 210574 w 240656"/>
                    <a:gd name="connsiteY58" fmla="*/ 180492 h 240656"/>
                    <a:gd name="connsiteX59" fmla="*/ 180492 w 240656"/>
                    <a:gd name="connsiteY59" fmla="*/ 55150 h 240656"/>
                    <a:gd name="connsiteX60" fmla="*/ 185506 w 240656"/>
                    <a:gd name="connsiteY60" fmla="*/ 50137 h 240656"/>
                    <a:gd name="connsiteX61" fmla="*/ 190519 w 240656"/>
                    <a:gd name="connsiteY61" fmla="*/ 55150 h 240656"/>
                    <a:gd name="connsiteX62" fmla="*/ 185506 w 240656"/>
                    <a:gd name="connsiteY62" fmla="*/ 60164 h 240656"/>
                    <a:gd name="connsiteX63" fmla="*/ 180492 w 240656"/>
                    <a:gd name="connsiteY63" fmla="*/ 55150 h 240656"/>
                    <a:gd name="connsiteX64" fmla="*/ 205560 w 240656"/>
                    <a:gd name="connsiteY64" fmla="*/ 90246 h 240656"/>
                    <a:gd name="connsiteX65" fmla="*/ 220601 w 240656"/>
                    <a:gd name="connsiteY65" fmla="*/ 105287 h 240656"/>
                    <a:gd name="connsiteX66" fmla="*/ 205560 w 240656"/>
                    <a:gd name="connsiteY66" fmla="*/ 120328 h 240656"/>
                    <a:gd name="connsiteX67" fmla="*/ 190519 w 240656"/>
                    <a:gd name="connsiteY67" fmla="*/ 105287 h 240656"/>
                    <a:gd name="connsiteX68" fmla="*/ 205560 w 240656"/>
                    <a:gd name="connsiteY68" fmla="*/ 90246 h 240656"/>
                    <a:gd name="connsiteX69" fmla="*/ 165451 w 240656"/>
                    <a:gd name="connsiteY69" fmla="*/ 10027 h 240656"/>
                    <a:gd name="connsiteX70" fmla="*/ 170465 w 240656"/>
                    <a:gd name="connsiteY70" fmla="*/ 15041 h 240656"/>
                    <a:gd name="connsiteX71" fmla="*/ 165451 w 240656"/>
                    <a:gd name="connsiteY71" fmla="*/ 20055 h 240656"/>
                    <a:gd name="connsiteX72" fmla="*/ 160437 w 240656"/>
                    <a:gd name="connsiteY72" fmla="*/ 15041 h 240656"/>
                    <a:gd name="connsiteX73" fmla="*/ 165451 w 240656"/>
                    <a:gd name="connsiteY73" fmla="*/ 10027 h 240656"/>
                    <a:gd name="connsiteX74" fmla="*/ 105287 w 240656"/>
                    <a:gd name="connsiteY74" fmla="*/ 10027 h 240656"/>
                    <a:gd name="connsiteX75" fmla="*/ 120328 w 240656"/>
                    <a:gd name="connsiteY75" fmla="*/ 25068 h 240656"/>
                    <a:gd name="connsiteX76" fmla="*/ 105287 w 240656"/>
                    <a:gd name="connsiteY76" fmla="*/ 40109 h 240656"/>
                    <a:gd name="connsiteX77" fmla="*/ 90246 w 240656"/>
                    <a:gd name="connsiteY77" fmla="*/ 25068 h 240656"/>
                    <a:gd name="connsiteX78" fmla="*/ 105287 w 240656"/>
                    <a:gd name="connsiteY78" fmla="*/ 10027 h 240656"/>
                    <a:gd name="connsiteX79" fmla="*/ 35096 w 240656"/>
                    <a:gd name="connsiteY79" fmla="*/ 220601 h 240656"/>
                    <a:gd name="connsiteX80" fmla="*/ 20055 w 240656"/>
                    <a:gd name="connsiteY80" fmla="*/ 205560 h 240656"/>
                    <a:gd name="connsiteX81" fmla="*/ 35096 w 240656"/>
                    <a:gd name="connsiteY81" fmla="*/ 190519 h 240656"/>
                    <a:gd name="connsiteX82" fmla="*/ 50137 w 240656"/>
                    <a:gd name="connsiteY82" fmla="*/ 205560 h 240656"/>
                    <a:gd name="connsiteX83" fmla="*/ 35096 w 240656"/>
                    <a:gd name="connsiteY83" fmla="*/ 220601 h 240656"/>
                    <a:gd name="connsiteX84" fmla="*/ 35096 w 240656"/>
                    <a:gd name="connsiteY84" fmla="*/ 100273 h 240656"/>
                    <a:gd name="connsiteX85" fmla="*/ 10027 w 240656"/>
                    <a:gd name="connsiteY85" fmla="*/ 75205 h 240656"/>
                    <a:gd name="connsiteX86" fmla="*/ 35096 w 240656"/>
                    <a:gd name="connsiteY86" fmla="*/ 50137 h 240656"/>
                    <a:gd name="connsiteX87" fmla="*/ 60164 w 240656"/>
                    <a:gd name="connsiteY87" fmla="*/ 75205 h 240656"/>
                    <a:gd name="connsiteX88" fmla="*/ 35096 w 240656"/>
                    <a:gd name="connsiteY88" fmla="*/ 100273 h 240656"/>
                    <a:gd name="connsiteX89" fmla="*/ 115314 w 240656"/>
                    <a:gd name="connsiteY89" fmla="*/ 190519 h 240656"/>
                    <a:gd name="connsiteX90" fmla="*/ 70191 w 240656"/>
                    <a:gd name="connsiteY90" fmla="*/ 145396 h 240656"/>
                    <a:gd name="connsiteX91" fmla="*/ 115314 w 240656"/>
                    <a:gd name="connsiteY91" fmla="*/ 100273 h 240656"/>
                    <a:gd name="connsiteX92" fmla="*/ 160437 w 240656"/>
                    <a:gd name="connsiteY92" fmla="*/ 145396 h 240656"/>
                    <a:gd name="connsiteX93" fmla="*/ 115314 w 240656"/>
                    <a:gd name="connsiteY93" fmla="*/ 190519 h 240656"/>
                    <a:gd name="connsiteX94" fmla="*/ 210574 w 240656"/>
                    <a:gd name="connsiteY94" fmla="*/ 230629 h 240656"/>
                    <a:gd name="connsiteX95" fmla="*/ 190519 w 240656"/>
                    <a:gd name="connsiteY95" fmla="*/ 210574 h 240656"/>
                    <a:gd name="connsiteX96" fmla="*/ 210574 w 240656"/>
                    <a:gd name="connsiteY96" fmla="*/ 190519 h 240656"/>
                    <a:gd name="connsiteX97" fmla="*/ 230629 w 240656"/>
                    <a:gd name="connsiteY97" fmla="*/ 210574 h 240656"/>
                    <a:gd name="connsiteX98" fmla="*/ 210574 w 240656"/>
                    <a:gd name="connsiteY98" fmla="*/ 230629 h 2406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</a:cxnLst>
                  <a:rect l="l" t="t" r="r" b="b"/>
                  <a:pathLst>
                    <a:path w="240656" h="240656">
                      <a:moveTo>
                        <a:pt x="210574" y="180492"/>
                      </a:moveTo>
                      <a:cubicBezTo>
                        <a:pt x="202552" y="180492"/>
                        <a:pt x="194530" y="184503"/>
                        <a:pt x="188514" y="189517"/>
                      </a:cubicBezTo>
                      <a:lnTo>
                        <a:pt x="163446" y="172470"/>
                      </a:lnTo>
                      <a:cubicBezTo>
                        <a:pt x="167456" y="164448"/>
                        <a:pt x="170465" y="155424"/>
                        <a:pt x="170465" y="145396"/>
                      </a:cubicBezTo>
                      <a:cubicBezTo>
                        <a:pt x="170465" y="139380"/>
                        <a:pt x="169462" y="133364"/>
                        <a:pt x="167456" y="127347"/>
                      </a:cubicBezTo>
                      <a:lnTo>
                        <a:pt x="185506" y="119325"/>
                      </a:lnTo>
                      <a:cubicBezTo>
                        <a:pt x="190519" y="125342"/>
                        <a:pt x="197538" y="130355"/>
                        <a:pt x="205560" y="130355"/>
                      </a:cubicBezTo>
                      <a:cubicBezTo>
                        <a:pt x="219599" y="130355"/>
                        <a:pt x="230629" y="119325"/>
                        <a:pt x="230629" y="105287"/>
                      </a:cubicBezTo>
                      <a:cubicBezTo>
                        <a:pt x="230629" y="91249"/>
                        <a:pt x="219599" y="80219"/>
                        <a:pt x="205560" y="80219"/>
                      </a:cubicBezTo>
                      <a:cubicBezTo>
                        <a:pt x="204558" y="80219"/>
                        <a:pt x="202552" y="80219"/>
                        <a:pt x="201549" y="80219"/>
                      </a:cubicBezTo>
                      <a:lnTo>
                        <a:pt x="195533" y="66180"/>
                      </a:lnTo>
                      <a:cubicBezTo>
                        <a:pt x="198541" y="63172"/>
                        <a:pt x="200547" y="59161"/>
                        <a:pt x="200547" y="55150"/>
                      </a:cubicBezTo>
                      <a:cubicBezTo>
                        <a:pt x="200547" y="47128"/>
                        <a:pt x="193528" y="40109"/>
                        <a:pt x="185506" y="40109"/>
                      </a:cubicBezTo>
                      <a:cubicBezTo>
                        <a:pt x="177484" y="40109"/>
                        <a:pt x="170465" y="47128"/>
                        <a:pt x="170465" y="55150"/>
                      </a:cubicBezTo>
                      <a:cubicBezTo>
                        <a:pt x="170465" y="63172"/>
                        <a:pt x="177484" y="70191"/>
                        <a:pt x="185506" y="70191"/>
                      </a:cubicBezTo>
                      <a:cubicBezTo>
                        <a:pt x="185506" y="70191"/>
                        <a:pt x="186508" y="70191"/>
                        <a:pt x="186508" y="70191"/>
                      </a:cubicBezTo>
                      <a:lnTo>
                        <a:pt x="192525" y="84230"/>
                      </a:lnTo>
                      <a:cubicBezTo>
                        <a:pt x="185506" y="89243"/>
                        <a:pt x="180492" y="96262"/>
                        <a:pt x="180492" y="105287"/>
                      </a:cubicBezTo>
                      <a:cubicBezTo>
                        <a:pt x="180492" y="107292"/>
                        <a:pt x="180492" y="109298"/>
                        <a:pt x="181495" y="110301"/>
                      </a:cubicBezTo>
                      <a:lnTo>
                        <a:pt x="163446" y="118323"/>
                      </a:lnTo>
                      <a:cubicBezTo>
                        <a:pt x="154421" y="101276"/>
                        <a:pt x="136372" y="90246"/>
                        <a:pt x="115314" y="90246"/>
                      </a:cubicBezTo>
                      <a:cubicBezTo>
                        <a:pt x="100273" y="90246"/>
                        <a:pt x="87238" y="96262"/>
                        <a:pt x="77210" y="105287"/>
                      </a:cubicBezTo>
                      <a:lnTo>
                        <a:pt x="64175" y="94257"/>
                      </a:lnTo>
                      <a:cubicBezTo>
                        <a:pt x="68186" y="89243"/>
                        <a:pt x="70191" y="82224"/>
                        <a:pt x="70191" y="75205"/>
                      </a:cubicBezTo>
                      <a:cubicBezTo>
                        <a:pt x="70191" y="69189"/>
                        <a:pt x="68186" y="64175"/>
                        <a:pt x="66180" y="59161"/>
                      </a:cubicBezTo>
                      <a:lnTo>
                        <a:pt x="88241" y="43118"/>
                      </a:lnTo>
                      <a:cubicBezTo>
                        <a:pt x="92251" y="47128"/>
                        <a:pt x="98268" y="50137"/>
                        <a:pt x="105287" y="50137"/>
                      </a:cubicBezTo>
                      <a:cubicBezTo>
                        <a:pt x="118323" y="50137"/>
                        <a:pt x="129353" y="39107"/>
                        <a:pt x="130355" y="26071"/>
                      </a:cubicBezTo>
                      <a:lnTo>
                        <a:pt x="152415" y="22060"/>
                      </a:lnTo>
                      <a:cubicBezTo>
                        <a:pt x="154421" y="27074"/>
                        <a:pt x="159435" y="30082"/>
                        <a:pt x="165451" y="30082"/>
                      </a:cubicBezTo>
                      <a:cubicBezTo>
                        <a:pt x="173473" y="30082"/>
                        <a:pt x="180492" y="23063"/>
                        <a:pt x="180492" y="15041"/>
                      </a:cubicBezTo>
                      <a:cubicBezTo>
                        <a:pt x="180492" y="7019"/>
                        <a:pt x="173473" y="0"/>
                        <a:pt x="165451" y="0"/>
                      </a:cubicBezTo>
                      <a:cubicBezTo>
                        <a:pt x="158432" y="0"/>
                        <a:pt x="152415" y="5014"/>
                        <a:pt x="150410" y="12033"/>
                      </a:cubicBezTo>
                      <a:lnTo>
                        <a:pt x="128350" y="16044"/>
                      </a:lnTo>
                      <a:cubicBezTo>
                        <a:pt x="125342" y="7019"/>
                        <a:pt x="116317" y="0"/>
                        <a:pt x="105287" y="0"/>
                      </a:cubicBezTo>
                      <a:cubicBezTo>
                        <a:pt x="91249" y="0"/>
                        <a:pt x="80219" y="11030"/>
                        <a:pt x="80219" y="25068"/>
                      </a:cubicBezTo>
                      <a:cubicBezTo>
                        <a:pt x="80219" y="29079"/>
                        <a:pt x="81221" y="32087"/>
                        <a:pt x="82224" y="35096"/>
                      </a:cubicBezTo>
                      <a:lnTo>
                        <a:pt x="60164" y="51139"/>
                      </a:lnTo>
                      <a:cubicBezTo>
                        <a:pt x="54148" y="44120"/>
                        <a:pt x="45123" y="40109"/>
                        <a:pt x="35096" y="40109"/>
                      </a:cubicBezTo>
                      <a:cubicBezTo>
                        <a:pt x="16044" y="40109"/>
                        <a:pt x="0" y="56153"/>
                        <a:pt x="0" y="75205"/>
                      </a:cubicBezTo>
                      <a:cubicBezTo>
                        <a:pt x="0" y="94257"/>
                        <a:pt x="16044" y="110301"/>
                        <a:pt x="35096" y="110301"/>
                      </a:cubicBezTo>
                      <a:cubicBezTo>
                        <a:pt x="44120" y="110301"/>
                        <a:pt x="52142" y="107292"/>
                        <a:pt x="58159" y="101276"/>
                      </a:cubicBezTo>
                      <a:lnTo>
                        <a:pt x="71194" y="112306"/>
                      </a:lnTo>
                      <a:cubicBezTo>
                        <a:pt x="64175" y="121331"/>
                        <a:pt x="60164" y="132361"/>
                        <a:pt x="60164" y="144394"/>
                      </a:cubicBezTo>
                      <a:cubicBezTo>
                        <a:pt x="60164" y="155424"/>
                        <a:pt x="63172" y="164448"/>
                        <a:pt x="68186" y="173473"/>
                      </a:cubicBezTo>
                      <a:lnTo>
                        <a:pt x="51139" y="186508"/>
                      </a:lnTo>
                      <a:cubicBezTo>
                        <a:pt x="47128" y="182497"/>
                        <a:pt x="41112" y="180492"/>
                        <a:pt x="34093" y="180492"/>
                      </a:cubicBezTo>
                      <a:cubicBezTo>
                        <a:pt x="21057" y="180492"/>
                        <a:pt x="10027" y="191522"/>
                        <a:pt x="10027" y="205560"/>
                      </a:cubicBezTo>
                      <a:cubicBezTo>
                        <a:pt x="10027" y="219599"/>
                        <a:pt x="21057" y="230629"/>
                        <a:pt x="35096" y="230629"/>
                      </a:cubicBezTo>
                      <a:cubicBezTo>
                        <a:pt x="49134" y="230629"/>
                        <a:pt x="60164" y="219599"/>
                        <a:pt x="60164" y="205560"/>
                      </a:cubicBezTo>
                      <a:cubicBezTo>
                        <a:pt x="60164" y="201549"/>
                        <a:pt x="59161" y="198541"/>
                        <a:pt x="58159" y="194530"/>
                      </a:cubicBezTo>
                      <a:lnTo>
                        <a:pt x="75205" y="181495"/>
                      </a:lnTo>
                      <a:cubicBezTo>
                        <a:pt x="85232" y="192525"/>
                        <a:pt x="100273" y="199544"/>
                        <a:pt x="116317" y="199544"/>
                      </a:cubicBezTo>
                      <a:cubicBezTo>
                        <a:pt x="133364" y="199544"/>
                        <a:pt x="148405" y="191522"/>
                        <a:pt x="158432" y="179489"/>
                      </a:cubicBezTo>
                      <a:lnTo>
                        <a:pt x="183500" y="196536"/>
                      </a:lnTo>
                      <a:cubicBezTo>
                        <a:pt x="181495" y="201549"/>
                        <a:pt x="180492" y="206563"/>
                        <a:pt x="180492" y="210574"/>
                      </a:cubicBezTo>
                      <a:cubicBezTo>
                        <a:pt x="180492" y="227620"/>
                        <a:pt x="193528" y="240656"/>
                        <a:pt x="210574" y="240656"/>
                      </a:cubicBezTo>
                      <a:cubicBezTo>
                        <a:pt x="227620" y="240656"/>
                        <a:pt x="240656" y="227620"/>
                        <a:pt x="240656" y="210574"/>
                      </a:cubicBezTo>
                      <a:cubicBezTo>
                        <a:pt x="240656" y="193528"/>
                        <a:pt x="227620" y="180492"/>
                        <a:pt x="210574" y="180492"/>
                      </a:cubicBezTo>
                      <a:close/>
                      <a:moveTo>
                        <a:pt x="180492" y="55150"/>
                      </a:moveTo>
                      <a:cubicBezTo>
                        <a:pt x="180492" y="52142"/>
                        <a:pt x="182497" y="50137"/>
                        <a:pt x="185506" y="50137"/>
                      </a:cubicBezTo>
                      <a:cubicBezTo>
                        <a:pt x="188514" y="50137"/>
                        <a:pt x="190519" y="52142"/>
                        <a:pt x="190519" y="55150"/>
                      </a:cubicBezTo>
                      <a:cubicBezTo>
                        <a:pt x="190519" y="58159"/>
                        <a:pt x="188514" y="60164"/>
                        <a:pt x="185506" y="60164"/>
                      </a:cubicBezTo>
                      <a:cubicBezTo>
                        <a:pt x="182497" y="60164"/>
                        <a:pt x="180492" y="58159"/>
                        <a:pt x="180492" y="55150"/>
                      </a:cubicBezTo>
                      <a:close/>
                      <a:moveTo>
                        <a:pt x="205560" y="90246"/>
                      </a:moveTo>
                      <a:cubicBezTo>
                        <a:pt x="213582" y="90246"/>
                        <a:pt x="220601" y="97265"/>
                        <a:pt x="220601" y="105287"/>
                      </a:cubicBezTo>
                      <a:cubicBezTo>
                        <a:pt x="220601" y="113309"/>
                        <a:pt x="213582" y="120328"/>
                        <a:pt x="205560" y="120328"/>
                      </a:cubicBezTo>
                      <a:cubicBezTo>
                        <a:pt x="197538" y="120328"/>
                        <a:pt x="190519" y="113309"/>
                        <a:pt x="190519" y="105287"/>
                      </a:cubicBezTo>
                      <a:cubicBezTo>
                        <a:pt x="190519" y="97265"/>
                        <a:pt x="197538" y="90246"/>
                        <a:pt x="205560" y="90246"/>
                      </a:cubicBezTo>
                      <a:close/>
                      <a:moveTo>
                        <a:pt x="165451" y="10027"/>
                      </a:moveTo>
                      <a:cubicBezTo>
                        <a:pt x="168459" y="10027"/>
                        <a:pt x="170465" y="12033"/>
                        <a:pt x="170465" y="15041"/>
                      </a:cubicBezTo>
                      <a:cubicBezTo>
                        <a:pt x="170465" y="18049"/>
                        <a:pt x="168459" y="20055"/>
                        <a:pt x="165451" y="20055"/>
                      </a:cubicBezTo>
                      <a:cubicBezTo>
                        <a:pt x="162443" y="20055"/>
                        <a:pt x="160437" y="18049"/>
                        <a:pt x="160437" y="15041"/>
                      </a:cubicBezTo>
                      <a:cubicBezTo>
                        <a:pt x="160437" y="12033"/>
                        <a:pt x="162443" y="10027"/>
                        <a:pt x="165451" y="10027"/>
                      </a:cubicBezTo>
                      <a:close/>
                      <a:moveTo>
                        <a:pt x="105287" y="10027"/>
                      </a:moveTo>
                      <a:cubicBezTo>
                        <a:pt x="113309" y="10027"/>
                        <a:pt x="120328" y="17046"/>
                        <a:pt x="120328" y="25068"/>
                      </a:cubicBezTo>
                      <a:cubicBezTo>
                        <a:pt x="120328" y="33090"/>
                        <a:pt x="113309" y="40109"/>
                        <a:pt x="105287" y="40109"/>
                      </a:cubicBezTo>
                      <a:cubicBezTo>
                        <a:pt x="97265" y="40109"/>
                        <a:pt x="90246" y="33090"/>
                        <a:pt x="90246" y="25068"/>
                      </a:cubicBezTo>
                      <a:cubicBezTo>
                        <a:pt x="90246" y="17046"/>
                        <a:pt x="97265" y="10027"/>
                        <a:pt x="105287" y="10027"/>
                      </a:cubicBezTo>
                      <a:close/>
                      <a:moveTo>
                        <a:pt x="35096" y="220601"/>
                      </a:moveTo>
                      <a:cubicBezTo>
                        <a:pt x="27074" y="220601"/>
                        <a:pt x="20055" y="213582"/>
                        <a:pt x="20055" y="205560"/>
                      </a:cubicBezTo>
                      <a:cubicBezTo>
                        <a:pt x="20055" y="197538"/>
                        <a:pt x="27074" y="190519"/>
                        <a:pt x="35096" y="190519"/>
                      </a:cubicBezTo>
                      <a:cubicBezTo>
                        <a:pt x="43118" y="190519"/>
                        <a:pt x="50137" y="197538"/>
                        <a:pt x="50137" y="205560"/>
                      </a:cubicBezTo>
                      <a:cubicBezTo>
                        <a:pt x="50137" y="213582"/>
                        <a:pt x="43118" y="220601"/>
                        <a:pt x="35096" y="220601"/>
                      </a:cubicBezTo>
                      <a:close/>
                      <a:moveTo>
                        <a:pt x="35096" y="100273"/>
                      </a:moveTo>
                      <a:cubicBezTo>
                        <a:pt x="21057" y="100273"/>
                        <a:pt x="10027" y="89243"/>
                        <a:pt x="10027" y="75205"/>
                      </a:cubicBezTo>
                      <a:cubicBezTo>
                        <a:pt x="10027" y="61167"/>
                        <a:pt x="21057" y="50137"/>
                        <a:pt x="35096" y="50137"/>
                      </a:cubicBezTo>
                      <a:cubicBezTo>
                        <a:pt x="49134" y="50137"/>
                        <a:pt x="60164" y="61167"/>
                        <a:pt x="60164" y="75205"/>
                      </a:cubicBezTo>
                      <a:cubicBezTo>
                        <a:pt x="60164" y="89243"/>
                        <a:pt x="49134" y="100273"/>
                        <a:pt x="35096" y="100273"/>
                      </a:cubicBezTo>
                      <a:close/>
                      <a:moveTo>
                        <a:pt x="115314" y="190519"/>
                      </a:moveTo>
                      <a:cubicBezTo>
                        <a:pt x="90246" y="190519"/>
                        <a:pt x="70191" y="170465"/>
                        <a:pt x="70191" y="145396"/>
                      </a:cubicBezTo>
                      <a:cubicBezTo>
                        <a:pt x="70191" y="120328"/>
                        <a:pt x="90246" y="100273"/>
                        <a:pt x="115314" y="100273"/>
                      </a:cubicBezTo>
                      <a:cubicBezTo>
                        <a:pt x="140383" y="100273"/>
                        <a:pt x="160437" y="120328"/>
                        <a:pt x="160437" y="145396"/>
                      </a:cubicBezTo>
                      <a:cubicBezTo>
                        <a:pt x="160437" y="170465"/>
                        <a:pt x="140383" y="190519"/>
                        <a:pt x="115314" y="190519"/>
                      </a:cubicBezTo>
                      <a:close/>
                      <a:moveTo>
                        <a:pt x="210574" y="230629"/>
                      </a:moveTo>
                      <a:cubicBezTo>
                        <a:pt x="199544" y="230629"/>
                        <a:pt x="190519" y="221604"/>
                        <a:pt x="190519" y="210574"/>
                      </a:cubicBezTo>
                      <a:cubicBezTo>
                        <a:pt x="190519" y="199544"/>
                        <a:pt x="199544" y="190519"/>
                        <a:pt x="210574" y="190519"/>
                      </a:cubicBezTo>
                      <a:cubicBezTo>
                        <a:pt x="221604" y="190519"/>
                        <a:pt x="230629" y="199544"/>
                        <a:pt x="230629" y="210574"/>
                      </a:cubicBezTo>
                      <a:cubicBezTo>
                        <a:pt x="230629" y="221604"/>
                        <a:pt x="221604" y="230629"/>
                        <a:pt x="210574" y="230629"/>
                      </a:cubicBezTo>
                      <a:close/>
                    </a:path>
                  </a:pathLst>
                </a:custGeom>
                <a:grpFill/>
                <a:ln w="99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</p:grpSp>
      </p:grpSp>
      <p:grpSp>
        <p:nvGrpSpPr>
          <p:cNvPr id="129" name="组合 128">
            <a:extLst>
              <a:ext uri="{FF2B5EF4-FFF2-40B4-BE49-F238E27FC236}">
                <a16:creationId xmlns:a16="http://schemas.microsoft.com/office/drawing/2014/main" id="{01D31483-0A39-877F-AA20-E66CDE509245}"/>
              </a:ext>
            </a:extLst>
          </p:cNvPr>
          <p:cNvGrpSpPr/>
          <p:nvPr/>
        </p:nvGrpSpPr>
        <p:grpSpPr>
          <a:xfrm>
            <a:off x="5947990" y="3262534"/>
            <a:ext cx="5133738" cy="1129467"/>
            <a:chOff x="5947990" y="3262534"/>
            <a:chExt cx="5133738" cy="1129467"/>
          </a:xfrm>
        </p:grpSpPr>
        <p:sp>
          <p:nvSpPr>
            <p:cNvPr id="102" name="矩形 101">
              <a:extLst>
                <a:ext uri="{FF2B5EF4-FFF2-40B4-BE49-F238E27FC236}">
                  <a16:creationId xmlns:a16="http://schemas.microsoft.com/office/drawing/2014/main" id="{0CCC7316-F793-63A7-C9AA-EBF484B339B7}"/>
                </a:ext>
              </a:extLst>
            </p:cNvPr>
            <p:cNvSpPr/>
            <p:nvPr/>
          </p:nvSpPr>
          <p:spPr>
            <a:xfrm>
              <a:off x="6479503" y="3262534"/>
              <a:ext cx="3832629" cy="368716"/>
            </a:xfrm>
            <a:prstGeom prst="rect">
              <a:avLst/>
            </a:prstGeom>
            <a:noFill/>
            <a:effectLst/>
          </p:spPr>
          <p:txBody>
            <a:bodyPr wrap="square" lIns="60350" tIns="30175" rIns="60350" bIns="30175">
              <a:spAutoFit/>
            </a:bodyPr>
            <a:lstStyle/>
            <a:p>
              <a:pPr algn="just"/>
              <a:r>
                <a:rPr lang="zh-CN" altLang="en-US" sz="2000" b="1" dirty="0">
                  <a:gradFill>
                    <a:gsLst>
                      <a:gs pos="100000">
                        <a:schemeClr val="accent1"/>
                      </a:gs>
                      <a:gs pos="0">
                        <a:schemeClr val="accent1">
                          <a:lumMod val="90000"/>
                          <a:lumOff val="10000"/>
                        </a:schemeClr>
                      </a:gs>
                      <a:gs pos="69000">
                        <a:schemeClr val="accent2"/>
                      </a:gs>
                    </a:gsLst>
                    <a:lin ang="5400000" scaled="1"/>
                  </a:gradFill>
                  <a:effectLst>
                    <a:outerShdw blurRad="63500" dist="25400" dir="2700007" algn="t" rotWithShape="0">
                      <a:srgbClr val="006479">
                        <a:alpha val="15000"/>
                      </a:srgbClr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在此处输入小标题</a:t>
              </a:r>
            </a:p>
          </p:txBody>
        </p:sp>
        <p:sp>
          <p:nvSpPr>
            <p:cNvPr id="103" name="文本框 102">
              <a:extLst>
                <a:ext uri="{FF2B5EF4-FFF2-40B4-BE49-F238E27FC236}">
                  <a16:creationId xmlns:a16="http://schemas.microsoft.com/office/drawing/2014/main" id="{3B0A2D5D-8961-6C7D-62D0-C9891BC2A9AD}"/>
                </a:ext>
              </a:extLst>
            </p:cNvPr>
            <p:cNvSpPr txBox="1"/>
            <p:nvPr/>
          </p:nvSpPr>
          <p:spPr>
            <a:xfrm>
              <a:off x="6479504" y="3685526"/>
              <a:ext cx="4602224" cy="7064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单击此处输入你的正文，请尽量言简意赅的阐述观点，根据需要可酌情增减文字。</a:t>
              </a:r>
            </a:p>
          </p:txBody>
        </p:sp>
        <p:grpSp>
          <p:nvGrpSpPr>
            <p:cNvPr id="128" name="组合 127">
              <a:extLst>
                <a:ext uri="{FF2B5EF4-FFF2-40B4-BE49-F238E27FC236}">
                  <a16:creationId xmlns:a16="http://schemas.microsoft.com/office/drawing/2014/main" id="{6267E57F-C9D7-C58A-0CD7-943F02E9BC2D}"/>
                </a:ext>
              </a:extLst>
            </p:cNvPr>
            <p:cNvGrpSpPr/>
            <p:nvPr/>
          </p:nvGrpSpPr>
          <p:grpSpPr>
            <a:xfrm>
              <a:off x="5947990" y="3263095"/>
              <a:ext cx="398988" cy="398988"/>
              <a:chOff x="5947990" y="3263095"/>
              <a:chExt cx="398988" cy="398988"/>
            </a:xfrm>
          </p:grpSpPr>
          <p:sp>
            <p:nvSpPr>
              <p:cNvPr id="105" name="矩形: 圆角 104">
                <a:extLst>
                  <a:ext uri="{FF2B5EF4-FFF2-40B4-BE49-F238E27FC236}">
                    <a16:creationId xmlns:a16="http://schemas.microsoft.com/office/drawing/2014/main" id="{3B13FC14-5759-DBFC-DA5D-378AF12B3EB0}"/>
                  </a:ext>
                </a:extLst>
              </p:cNvPr>
              <p:cNvSpPr/>
              <p:nvPr/>
            </p:nvSpPr>
            <p:spPr>
              <a:xfrm>
                <a:off x="5947990" y="3263095"/>
                <a:ext cx="398988" cy="398988"/>
              </a:xfrm>
              <a:prstGeom prst="roundRect">
                <a:avLst>
                  <a:gd name="adj" fmla="val 14449"/>
                </a:avLst>
              </a:prstGeom>
              <a:noFill/>
              <a:ln w="9525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grpSp>
            <p:nvGrpSpPr>
              <p:cNvPr id="118" name="图形 105">
                <a:extLst>
                  <a:ext uri="{FF2B5EF4-FFF2-40B4-BE49-F238E27FC236}">
                    <a16:creationId xmlns:a16="http://schemas.microsoft.com/office/drawing/2014/main" id="{EFB0DECD-5BCA-B237-7AC1-578F55177FA2}"/>
                  </a:ext>
                </a:extLst>
              </p:cNvPr>
              <p:cNvGrpSpPr/>
              <p:nvPr/>
            </p:nvGrpSpPr>
            <p:grpSpPr>
              <a:xfrm>
                <a:off x="6037619" y="3357956"/>
                <a:ext cx="219729" cy="209265"/>
                <a:chOff x="6037619" y="3357956"/>
                <a:chExt cx="219729" cy="209265"/>
              </a:xfrm>
              <a:noFill/>
            </p:grpSpPr>
            <p:sp>
              <p:nvSpPr>
                <p:cNvPr id="119" name="任意多边形: 形状 118">
                  <a:extLst>
                    <a:ext uri="{FF2B5EF4-FFF2-40B4-BE49-F238E27FC236}">
                      <a16:creationId xmlns:a16="http://schemas.microsoft.com/office/drawing/2014/main" id="{AA7948D5-6F15-EEB2-2475-CA7FF3D3816D}"/>
                    </a:ext>
                  </a:extLst>
                </p:cNvPr>
                <p:cNvSpPr/>
                <p:nvPr/>
              </p:nvSpPr>
              <p:spPr>
                <a:xfrm>
                  <a:off x="6037619" y="3378882"/>
                  <a:ext cx="41853" cy="5231"/>
                </a:xfrm>
                <a:custGeom>
                  <a:avLst/>
                  <a:gdLst>
                    <a:gd name="connsiteX0" fmla="*/ 0 w 41853"/>
                    <a:gd name="connsiteY0" fmla="*/ 0 h 5231"/>
                    <a:gd name="connsiteX1" fmla="*/ 41853 w 41853"/>
                    <a:gd name="connsiteY1" fmla="*/ 0 h 52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1853" h="5231">
                      <a:moveTo>
                        <a:pt x="0" y="0"/>
                      </a:moveTo>
                      <a:lnTo>
                        <a:pt x="41853" y="0"/>
                      </a:lnTo>
                    </a:path>
                  </a:pathLst>
                </a:custGeom>
                <a:ln w="15875" cap="rnd">
                  <a:gradFill>
                    <a:gsLst>
                      <a:gs pos="0">
                        <a:schemeClr val="accent1">
                          <a:lumMod val="90000"/>
                          <a:lumOff val="10000"/>
                        </a:schemeClr>
                      </a:gs>
                      <a:gs pos="50000">
                        <a:schemeClr val="accent2"/>
                      </a:gs>
                      <a:gs pos="100000">
                        <a:schemeClr val="accent1"/>
                      </a:gs>
                    </a:gsLst>
                    <a:lin ang="2700000" scaled="0"/>
                  </a:gra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20" name="任意多边形: 形状 119">
                  <a:extLst>
                    <a:ext uri="{FF2B5EF4-FFF2-40B4-BE49-F238E27FC236}">
                      <a16:creationId xmlns:a16="http://schemas.microsoft.com/office/drawing/2014/main" id="{EF250CA5-87A0-2522-87B1-E5F1A2460C2A}"/>
                    </a:ext>
                  </a:extLst>
                </p:cNvPr>
                <p:cNvSpPr/>
                <p:nvPr/>
              </p:nvSpPr>
              <p:spPr>
                <a:xfrm>
                  <a:off x="6079472" y="3357956"/>
                  <a:ext cx="62779" cy="41853"/>
                </a:xfrm>
                <a:custGeom>
                  <a:avLst/>
                  <a:gdLst>
                    <a:gd name="connsiteX0" fmla="*/ 0 w 62779"/>
                    <a:gd name="connsiteY0" fmla="*/ 0 h 41853"/>
                    <a:gd name="connsiteX1" fmla="*/ 62780 w 62779"/>
                    <a:gd name="connsiteY1" fmla="*/ 0 h 41853"/>
                    <a:gd name="connsiteX2" fmla="*/ 62780 w 62779"/>
                    <a:gd name="connsiteY2" fmla="*/ 41853 h 41853"/>
                    <a:gd name="connsiteX3" fmla="*/ 0 w 62779"/>
                    <a:gd name="connsiteY3" fmla="*/ 41853 h 418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2779" h="41853">
                      <a:moveTo>
                        <a:pt x="0" y="0"/>
                      </a:moveTo>
                      <a:lnTo>
                        <a:pt x="62780" y="0"/>
                      </a:lnTo>
                      <a:lnTo>
                        <a:pt x="62780" y="41853"/>
                      </a:lnTo>
                      <a:lnTo>
                        <a:pt x="0" y="41853"/>
                      </a:lnTo>
                      <a:close/>
                    </a:path>
                  </a:pathLst>
                </a:custGeom>
                <a:noFill/>
                <a:ln w="15875" cap="rnd">
                  <a:gradFill>
                    <a:gsLst>
                      <a:gs pos="0">
                        <a:schemeClr val="accent1">
                          <a:lumMod val="90000"/>
                          <a:lumOff val="10000"/>
                        </a:schemeClr>
                      </a:gs>
                      <a:gs pos="50000">
                        <a:schemeClr val="accent2"/>
                      </a:gs>
                      <a:gs pos="100000">
                        <a:schemeClr val="accent1"/>
                      </a:gs>
                    </a:gsLst>
                    <a:lin ang="2700000" scaled="0"/>
                  </a:gra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21" name="任意多边形: 形状 120">
                  <a:extLst>
                    <a:ext uri="{FF2B5EF4-FFF2-40B4-BE49-F238E27FC236}">
                      <a16:creationId xmlns:a16="http://schemas.microsoft.com/office/drawing/2014/main" id="{0576BDC4-484A-9934-CFD8-A24B1A159281}"/>
                    </a:ext>
                  </a:extLst>
                </p:cNvPr>
                <p:cNvSpPr/>
                <p:nvPr/>
              </p:nvSpPr>
              <p:spPr>
                <a:xfrm>
                  <a:off x="6142252" y="3378882"/>
                  <a:ext cx="115096" cy="5231"/>
                </a:xfrm>
                <a:custGeom>
                  <a:avLst/>
                  <a:gdLst>
                    <a:gd name="connsiteX0" fmla="*/ 0 w 115096"/>
                    <a:gd name="connsiteY0" fmla="*/ 0 h 5231"/>
                    <a:gd name="connsiteX1" fmla="*/ 115096 w 115096"/>
                    <a:gd name="connsiteY1" fmla="*/ 0 h 52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15096" h="5231">
                      <a:moveTo>
                        <a:pt x="0" y="0"/>
                      </a:moveTo>
                      <a:lnTo>
                        <a:pt x="115096" y="0"/>
                      </a:lnTo>
                    </a:path>
                  </a:pathLst>
                </a:custGeom>
                <a:ln w="15875" cap="rnd">
                  <a:gradFill>
                    <a:gsLst>
                      <a:gs pos="0">
                        <a:schemeClr val="accent1">
                          <a:lumMod val="90000"/>
                          <a:lumOff val="10000"/>
                        </a:schemeClr>
                      </a:gs>
                      <a:gs pos="50000">
                        <a:schemeClr val="accent2"/>
                      </a:gs>
                      <a:gs pos="100000">
                        <a:schemeClr val="accent1"/>
                      </a:gs>
                    </a:gsLst>
                    <a:lin ang="2700000" scaled="0"/>
                  </a:gra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22" name="任意多边形: 形状 121">
                  <a:extLst>
                    <a:ext uri="{FF2B5EF4-FFF2-40B4-BE49-F238E27FC236}">
                      <a16:creationId xmlns:a16="http://schemas.microsoft.com/office/drawing/2014/main" id="{E862C2E3-3225-FEC3-F462-FD3AC5E9DFF7}"/>
                    </a:ext>
                  </a:extLst>
                </p:cNvPr>
                <p:cNvSpPr/>
                <p:nvPr/>
              </p:nvSpPr>
              <p:spPr>
                <a:xfrm>
                  <a:off x="6215495" y="3462589"/>
                  <a:ext cx="41853" cy="5231"/>
                </a:xfrm>
                <a:custGeom>
                  <a:avLst/>
                  <a:gdLst>
                    <a:gd name="connsiteX0" fmla="*/ 41853 w 41853"/>
                    <a:gd name="connsiteY0" fmla="*/ 0 h 5231"/>
                    <a:gd name="connsiteX1" fmla="*/ 0 w 41853"/>
                    <a:gd name="connsiteY1" fmla="*/ 0 h 52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1853" h="5231">
                      <a:moveTo>
                        <a:pt x="41853" y="0"/>
                      </a:moveTo>
                      <a:lnTo>
                        <a:pt x="0" y="0"/>
                      </a:lnTo>
                    </a:path>
                  </a:pathLst>
                </a:custGeom>
                <a:ln w="15875" cap="rnd">
                  <a:gradFill>
                    <a:gsLst>
                      <a:gs pos="0">
                        <a:schemeClr val="accent1">
                          <a:lumMod val="90000"/>
                          <a:lumOff val="10000"/>
                        </a:schemeClr>
                      </a:gs>
                      <a:gs pos="50000">
                        <a:schemeClr val="accent2"/>
                      </a:gs>
                      <a:gs pos="100000">
                        <a:schemeClr val="accent1"/>
                      </a:gs>
                    </a:gsLst>
                    <a:lin ang="2700000" scaled="0"/>
                  </a:gra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23" name="任意多边形: 形状 122">
                  <a:extLst>
                    <a:ext uri="{FF2B5EF4-FFF2-40B4-BE49-F238E27FC236}">
                      <a16:creationId xmlns:a16="http://schemas.microsoft.com/office/drawing/2014/main" id="{394460AD-D8B0-5C59-5550-48CA1F23213E}"/>
                    </a:ext>
                  </a:extLst>
                </p:cNvPr>
                <p:cNvSpPr/>
                <p:nvPr/>
              </p:nvSpPr>
              <p:spPr>
                <a:xfrm rot="-10800000">
                  <a:off x="6152715" y="3441662"/>
                  <a:ext cx="62779" cy="41853"/>
                </a:xfrm>
                <a:custGeom>
                  <a:avLst/>
                  <a:gdLst>
                    <a:gd name="connsiteX0" fmla="*/ 0 w 62779"/>
                    <a:gd name="connsiteY0" fmla="*/ 0 h 41853"/>
                    <a:gd name="connsiteX1" fmla="*/ 62780 w 62779"/>
                    <a:gd name="connsiteY1" fmla="*/ 0 h 41853"/>
                    <a:gd name="connsiteX2" fmla="*/ 62780 w 62779"/>
                    <a:gd name="connsiteY2" fmla="*/ 41853 h 41853"/>
                    <a:gd name="connsiteX3" fmla="*/ 0 w 62779"/>
                    <a:gd name="connsiteY3" fmla="*/ 41853 h 418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2779" h="41853">
                      <a:moveTo>
                        <a:pt x="0" y="0"/>
                      </a:moveTo>
                      <a:lnTo>
                        <a:pt x="62780" y="0"/>
                      </a:lnTo>
                      <a:lnTo>
                        <a:pt x="62780" y="41853"/>
                      </a:lnTo>
                      <a:lnTo>
                        <a:pt x="0" y="41853"/>
                      </a:lnTo>
                      <a:close/>
                    </a:path>
                  </a:pathLst>
                </a:custGeom>
                <a:noFill/>
                <a:ln w="15875" cap="rnd">
                  <a:gradFill>
                    <a:gsLst>
                      <a:gs pos="0">
                        <a:schemeClr val="accent1">
                          <a:lumMod val="90000"/>
                          <a:lumOff val="10000"/>
                        </a:schemeClr>
                      </a:gs>
                      <a:gs pos="50000">
                        <a:schemeClr val="accent2"/>
                      </a:gs>
                      <a:gs pos="100000">
                        <a:schemeClr val="accent1"/>
                      </a:gs>
                    </a:gsLst>
                    <a:lin ang="2700000" scaled="0"/>
                  </a:gra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24" name="任意多边形: 形状 123">
                  <a:extLst>
                    <a:ext uri="{FF2B5EF4-FFF2-40B4-BE49-F238E27FC236}">
                      <a16:creationId xmlns:a16="http://schemas.microsoft.com/office/drawing/2014/main" id="{80EB2B30-3DBF-F831-FC05-A193A35D6B66}"/>
                    </a:ext>
                  </a:extLst>
                </p:cNvPr>
                <p:cNvSpPr/>
                <p:nvPr/>
              </p:nvSpPr>
              <p:spPr>
                <a:xfrm>
                  <a:off x="6037619" y="3462589"/>
                  <a:ext cx="115096" cy="5231"/>
                </a:xfrm>
                <a:custGeom>
                  <a:avLst/>
                  <a:gdLst>
                    <a:gd name="connsiteX0" fmla="*/ 115096 w 115096"/>
                    <a:gd name="connsiteY0" fmla="*/ 0 h 5231"/>
                    <a:gd name="connsiteX1" fmla="*/ 0 w 115096"/>
                    <a:gd name="connsiteY1" fmla="*/ 0 h 52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15096" h="5231">
                      <a:moveTo>
                        <a:pt x="115096" y="0"/>
                      </a:moveTo>
                      <a:lnTo>
                        <a:pt x="0" y="0"/>
                      </a:lnTo>
                    </a:path>
                  </a:pathLst>
                </a:custGeom>
                <a:ln w="15875" cap="rnd">
                  <a:gradFill>
                    <a:gsLst>
                      <a:gs pos="0">
                        <a:schemeClr val="accent1">
                          <a:lumMod val="90000"/>
                          <a:lumOff val="10000"/>
                        </a:schemeClr>
                      </a:gs>
                      <a:gs pos="50000">
                        <a:schemeClr val="accent2"/>
                      </a:gs>
                      <a:gs pos="100000">
                        <a:schemeClr val="accent1"/>
                      </a:gs>
                    </a:gsLst>
                    <a:lin ang="2700000" scaled="0"/>
                  </a:gra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25" name="任意多边形: 形状 124">
                  <a:extLst>
                    <a:ext uri="{FF2B5EF4-FFF2-40B4-BE49-F238E27FC236}">
                      <a16:creationId xmlns:a16="http://schemas.microsoft.com/office/drawing/2014/main" id="{4264F36B-11D5-AC7D-07C9-AD9F7F961662}"/>
                    </a:ext>
                  </a:extLst>
                </p:cNvPr>
                <p:cNvSpPr/>
                <p:nvPr/>
              </p:nvSpPr>
              <p:spPr>
                <a:xfrm>
                  <a:off x="6037619" y="3546295"/>
                  <a:ext cx="41853" cy="5231"/>
                </a:xfrm>
                <a:custGeom>
                  <a:avLst/>
                  <a:gdLst>
                    <a:gd name="connsiteX0" fmla="*/ 0 w 41853"/>
                    <a:gd name="connsiteY0" fmla="*/ 0 h 5231"/>
                    <a:gd name="connsiteX1" fmla="*/ 41853 w 41853"/>
                    <a:gd name="connsiteY1" fmla="*/ 0 h 52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1853" h="5231">
                      <a:moveTo>
                        <a:pt x="0" y="0"/>
                      </a:moveTo>
                      <a:lnTo>
                        <a:pt x="41853" y="0"/>
                      </a:lnTo>
                    </a:path>
                  </a:pathLst>
                </a:custGeom>
                <a:ln w="15875" cap="rnd">
                  <a:gradFill>
                    <a:gsLst>
                      <a:gs pos="0">
                        <a:schemeClr val="accent1">
                          <a:lumMod val="90000"/>
                          <a:lumOff val="10000"/>
                        </a:schemeClr>
                      </a:gs>
                      <a:gs pos="50000">
                        <a:schemeClr val="accent2"/>
                      </a:gs>
                      <a:gs pos="100000">
                        <a:schemeClr val="accent1"/>
                      </a:gs>
                    </a:gsLst>
                    <a:lin ang="2700000" scaled="0"/>
                  </a:gra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26" name="任意多边形: 形状 125">
                  <a:extLst>
                    <a:ext uri="{FF2B5EF4-FFF2-40B4-BE49-F238E27FC236}">
                      <a16:creationId xmlns:a16="http://schemas.microsoft.com/office/drawing/2014/main" id="{D9119372-4081-7188-8E49-3BFB44C67539}"/>
                    </a:ext>
                  </a:extLst>
                </p:cNvPr>
                <p:cNvSpPr/>
                <p:nvPr/>
              </p:nvSpPr>
              <p:spPr>
                <a:xfrm>
                  <a:off x="6079472" y="3525368"/>
                  <a:ext cx="62779" cy="41853"/>
                </a:xfrm>
                <a:custGeom>
                  <a:avLst/>
                  <a:gdLst>
                    <a:gd name="connsiteX0" fmla="*/ 0 w 62779"/>
                    <a:gd name="connsiteY0" fmla="*/ 0 h 41853"/>
                    <a:gd name="connsiteX1" fmla="*/ 62780 w 62779"/>
                    <a:gd name="connsiteY1" fmla="*/ 0 h 41853"/>
                    <a:gd name="connsiteX2" fmla="*/ 62780 w 62779"/>
                    <a:gd name="connsiteY2" fmla="*/ 41853 h 41853"/>
                    <a:gd name="connsiteX3" fmla="*/ 0 w 62779"/>
                    <a:gd name="connsiteY3" fmla="*/ 41853 h 418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2779" h="41853">
                      <a:moveTo>
                        <a:pt x="0" y="0"/>
                      </a:moveTo>
                      <a:lnTo>
                        <a:pt x="62780" y="0"/>
                      </a:lnTo>
                      <a:lnTo>
                        <a:pt x="62780" y="41853"/>
                      </a:lnTo>
                      <a:lnTo>
                        <a:pt x="0" y="41853"/>
                      </a:lnTo>
                      <a:close/>
                    </a:path>
                  </a:pathLst>
                </a:custGeom>
                <a:noFill/>
                <a:ln w="15875" cap="rnd">
                  <a:gradFill>
                    <a:gsLst>
                      <a:gs pos="0">
                        <a:schemeClr val="accent1">
                          <a:lumMod val="90000"/>
                          <a:lumOff val="10000"/>
                        </a:schemeClr>
                      </a:gs>
                      <a:gs pos="50000">
                        <a:schemeClr val="accent2"/>
                      </a:gs>
                      <a:gs pos="100000">
                        <a:schemeClr val="accent1"/>
                      </a:gs>
                    </a:gsLst>
                    <a:lin ang="2700000" scaled="0"/>
                  </a:gra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27" name="任意多边形: 形状 126">
                  <a:extLst>
                    <a:ext uri="{FF2B5EF4-FFF2-40B4-BE49-F238E27FC236}">
                      <a16:creationId xmlns:a16="http://schemas.microsoft.com/office/drawing/2014/main" id="{1F805F1B-3BEE-FFB0-0B48-7F9BD071D2E0}"/>
                    </a:ext>
                  </a:extLst>
                </p:cNvPr>
                <p:cNvSpPr/>
                <p:nvPr/>
              </p:nvSpPr>
              <p:spPr>
                <a:xfrm>
                  <a:off x="6142252" y="3546295"/>
                  <a:ext cx="115096" cy="5231"/>
                </a:xfrm>
                <a:custGeom>
                  <a:avLst/>
                  <a:gdLst>
                    <a:gd name="connsiteX0" fmla="*/ 0 w 115096"/>
                    <a:gd name="connsiteY0" fmla="*/ 0 h 5231"/>
                    <a:gd name="connsiteX1" fmla="*/ 115096 w 115096"/>
                    <a:gd name="connsiteY1" fmla="*/ 0 h 52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15096" h="5231">
                      <a:moveTo>
                        <a:pt x="0" y="0"/>
                      </a:moveTo>
                      <a:lnTo>
                        <a:pt x="115096" y="0"/>
                      </a:lnTo>
                    </a:path>
                  </a:pathLst>
                </a:custGeom>
                <a:ln w="15875" cap="rnd">
                  <a:gradFill>
                    <a:gsLst>
                      <a:gs pos="0">
                        <a:schemeClr val="accent1">
                          <a:lumMod val="90000"/>
                          <a:lumOff val="10000"/>
                        </a:schemeClr>
                      </a:gs>
                      <a:gs pos="50000">
                        <a:schemeClr val="accent2"/>
                      </a:gs>
                      <a:gs pos="100000">
                        <a:schemeClr val="accent1"/>
                      </a:gs>
                    </a:gsLst>
                    <a:lin ang="2700000" scaled="0"/>
                  </a:gra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</p:grpSp>
      </p:grpSp>
      <p:grpSp>
        <p:nvGrpSpPr>
          <p:cNvPr id="131" name="组合 130">
            <a:extLst>
              <a:ext uri="{FF2B5EF4-FFF2-40B4-BE49-F238E27FC236}">
                <a16:creationId xmlns:a16="http://schemas.microsoft.com/office/drawing/2014/main" id="{1631104A-ACD7-15AF-0B31-EA28861E13A6}"/>
              </a:ext>
            </a:extLst>
          </p:cNvPr>
          <p:cNvGrpSpPr/>
          <p:nvPr/>
        </p:nvGrpSpPr>
        <p:grpSpPr>
          <a:xfrm>
            <a:off x="5947990" y="4663438"/>
            <a:ext cx="5133738" cy="1129467"/>
            <a:chOff x="5947990" y="4663438"/>
            <a:chExt cx="5133738" cy="1129467"/>
          </a:xfrm>
        </p:grpSpPr>
        <p:sp>
          <p:nvSpPr>
            <p:cNvPr id="27" name="矩形 26">
              <a:extLst>
                <a:ext uri="{FF2B5EF4-FFF2-40B4-BE49-F238E27FC236}">
                  <a16:creationId xmlns:a16="http://schemas.microsoft.com/office/drawing/2014/main" id="{364FB608-C5C1-FD13-4564-9F524BFCE527}"/>
                </a:ext>
              </a:extLst>
            </p:cNvPr>
            <p:cNvSpPr/>
            <p:nvPr/>
          </p:nvSpPr>
          <p:spPr>
            <a:xfrm>
              <a:off x="6479503" y="4663438"/>
              <a:ext cx="3832629" cy="368716"/>
            </a:xfrm>
            <a:prstGeom prst="rect">
              <a:avLst/>
            </a:prstGeom>
            <a:noFill/>
            <a:effectLst/>
          </p:spPr>
          <p:txBody>
            <a:bodyPr wrap="square" lIns="60350" tIns="30175" rIns="60350" bIns="30175">
              <a:spAutoFit/>
            </a:bodyPr>
            <a:lstStyle/>
            <a:p>
              <a:pPr algn="just"/>
              <a:r>
                <a:rPr lang="zh-CN" altLang="en-US" sz="2000" b="1" dirty="0">
                  <a:gradFill>
                    <a:gsLst>
                      <a:gs pos="100000">
                        <a:schemeClr val="accent1"/>
                      </a:gs>
                      <a:gs pos="0">
                        <a:schemeClr val="accent1">
                          <a:lumMod val="90000"/>
                          <a:lumOff val="10000"/>
                        </a:schemeClr>
                      </a:gs>
                      <a:gs pos="69000">
                        <a:schemeClr val="accent2"/>
                      </a:gs>
                    </a:gsLst>
                    <a:lin ang="5400000" scaled="1"/>
                  </a:gradFill>
                  <a:effectLst>
                    <a:outerShdw blurRad="63500" dist="25400" dir="2700007" algn="t" rotWithShape="0">
                      <a:srgbClr val="006479">
                        <a:alpha val="15000"/>
                      </a:srgbClr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在此处输入小标题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B7566D15-8CF8-D0D3-BBF8-9899B29E03C7}"/>
                </a:ext>
              </a:extLst>
            </p:cNvPr>
            <p:cNvSpPr txBox="1"/>
            <p:nvPr/>
          </p:nvSpPr>
          <p:spPr>
            <a:xfrm>
              <a:off x="6479504" y="5086430"/>
              <a:ext cx="4602224" cy="7064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单击此处输入你的正文，请尽量言简意赅的阐述观点，根据需要可酌情增减文字。</a:t>
              </a:r>
            </a:p>
          </p:txBody>
        </p:sp>
        <p:grpSp>
          <p:nvGrpSpPr>
            <p:cNvPr id="130" name="组合 129">
              <a:extLst>
                <a:ext uri="{FF2B5EF4-FFF2-40B4-BE49-F238E27FC236}">
                  <a16:creationId xmlns:a16="http://schemas.microsoft.com/office/drawing/2014/main" id="{DCE6EAF7-0C61-9275-4EE3-D81146C43F66}"/>
                </a:ext>
              </a:extLst>
            </p:cNvPr>
            <p:cNvGrpSpPr/>
            <p:nvPr/>
          </p:nvGrpSpPr>
          <p:grpSpPr>
            <a:xfrm>
              <a:off x="5947990" y="4663999"/>
              <a:ext cx="398988" cy="398988"/>
              <a:chOff x="5947990" y="4663999"/>
              <a:chExt cx="398988" cy="398988"/>
            </a:xfrm>
          </p:grpSpPr>
          <p:sp>
            <p:nvSpPr>
              <p:cNvPr id="97" name="矩形: 圆角 96">
                <a:extLst>
                  <a:ext uri="{FF2B5EF4-FFF2-40B4-BE49-F238E27FC236}">
                    <a16:creationId xmlns:a16="http://schemas.microsoft.com/office/drawing/2014/main" id="{71CD6FD9-E716-3E41-F858-94C22D1BE266}"/>
                  </a:ext>
                </a:extLst>
              </p:cNvPr>
              <p:cNvSpPr/>
              <p:nvPr/>
            </p:nvSpPr>
            <p:spPr>
              <a:xfrm>
                <a:off x="5947990" y="4663999"/>
                <a:ext cx="398988" cy="398988"/>
              </a:xfrm>
              <a:prstGeom prst="roundRect">
                <a:avLst>
                  <a:gd name="adj" fmla="val 14449"/>
                </a:avLst>
              </a:prstGeom>
              <a:noFill/>
              <a:ln w="9525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grpSp>
            <p:nvGrpSpPr>
              <p:cNvPr id="31" name="图形 97">
                <a:extLst>
                  <a:ext uri="{FF2B5EF4-FFF2-40B4-BE49-F238E27FC236}">
                    <a16:creationId xmlns:a16="http://schemas.microsoft.com/office/drawing/2014/main" id="{3842FD51-057A-7498-63E3-AA0531C4BD36}"/>
                  </a:ext>
                </a:extLst>
              </p:cNvPr>
              <p:cNvGrpSpPr/>
              <p:nvPr/>
            </p:nvGrpSpPr>
            <p:grpSpPr>
              <a:xfrm>
                <a:off x="6038615" y="4754624"/>
                <a:ext cx="217736" cy="217736"/>
                <a:chOff x="6038615" y="4754624"/>
                <a:chExt cx="217736" cy="217736"/>
              </a:xfrm>
              <a:noFill/>
            </p:grpSpPr>
            <p:sp>
              <p:nvSpPr>
                <p:cNvPr id="112" name="任意多边形: 形状 111">
                  <a:extLst>
                    <a:ext uri="{FF2B5EF4-FFF2-40B4-BE49-F238E27FC236}">
                      <a16:creationId xmlns:a16="http://schemas.microsoft.com/office/drawing/2014/main" id="{55935020-36D1-73D9-F73E-5206AB38A7FE}"/>
                    </a:ext>
                  </a:extLst>
                </p:cNvPr>
                <p:cNvSpPr/>
                <p:nvPr/>
              </p:nvSpPr>
              <p:spPr>
                <a:xfrm>
                  <a:off x="6038615" y="4777544"/>
                  <a:ext cx="217736" cy="194816"/>
                </a:xfrm>
                <a:custGeom>
                  <a:avLst/>
                  <a:gdLst>
                    <a:gd name="connsiteX0" fmla="*/ 217736 w 217736"/>
                    <a:gd name="connsiteY0" fmla="*/ 189087 h 194816"/>
                    <a:gd name="connsiteX1" fmla="*/ 212006 w 217736"/>
                    <a:gd name="connsiteY1" fmla="*/ 194817 h 194816"/>
                    <a:gd name="connsiteX2" fmla="*/ 5730 w 217736"/>
                    <a:gd name="connsiteY2" fmla="*/ 194817 h 194816"/>
                    <a:gd name="connsiteX3" fmla="*/ 0 w 217736"/>
                    <a:gd name="connsiteY3" fmla="*/ 189087 h 194816"/>
                    <a:gd name="connsiteX4" fmla="*/ 0 w 217736"/>
                    <a:gd name="connsiteY4" fmla="*/ 5730 h 194816"/>
                    <a:gd name="connsiteX5" fmla="*/ 5730 w 217736"/>
                    <a:gd name="connsiteY5" fmla="*/ 0 h 194816"/>
                    <a:gd name="connsiteX6" fmla="*/ 212006 w 217736"/>
                    <a:gd name="connsiteY6" fmla="*/ 0 h 194816"/>
                    <a:gd name="connsiteX7" fmla="*/ 217736 w 217736"/>
                    <a:gd name="connsiteY7" fmla="*/ 5730 h 194816"/>
                    <a:gd name="connsiteX8" fmla="*/ 217736 w 217736"/>
                    <a:gd name="connsiteY8" fmla="*/ 189087 h 1948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7736" h="194816">
                      <a:moveTo>
                        <a:pt x="217736" y="189087"/>
                      </a:moveTo>
                      <a:cubicBezTo>
                        <a:pt x="217736" y="192250"/>
                        <a:pt x="215169" y="194817"/>
                        <a:pt x="212006" y="194817"/>
                      </a:cubicBezTo>
                      <a:lnTo>
                        <a:pt x="5730" y="194817"/>
                      </a:lnTo>
                      <a:cubicBezTo>
                        <a:pt x="2567" y="194817"/>
                        <a:pt x="0" y="192250"/>
                        <a:pt x="0" y="189087"/>
                      </a:cubicBezTo>
                      <a:lnTo>
                        <a:pt x="0" y="5730"/>
                      </a:lnTo>
                      <a:cubicBezTo>
                        <a:pt x="0" y="2567"/>
                        <a:pt x="2567" y="0"/>
                        <a:pt x="5730" y="0"/>
                      </a:cubicBezTo>
                      <a:lnTo>
                        <a:pt x="212006" y="0"/>
                      </a:lnTo>
                      <a:cubicBezTo>
                        <a:pt x="215169" y="0"/>
                        <a:pt x="217736" y="2567"/>
                        <a:pt x="217736" y="5730"/>
                      </a:cubicBezTo>
                      <a:lnTo>
                        <a:pt x="217736" y="189087"/>
                      </a:lnTo>
                      <a:close/>
                    </a:path>
                  </a:pathLst>
                </a:custGeom>
                <a:noFill/>
                <a:ln w="15875" cap="rnd">
                  <a:gradFill>
                    <a:gsLst>
                      <a:gs pos="0">
                        <a:schemeClr val="accent1">
                          <a:lumMod val="90000"/>
                          <a:lumOff val="10000"/>
                        </a:schemeClr>
                      </a:gs>
                      <a:gs pos="50000">
                        <a:schemeClr val="accent2"/>
                      </a:gs>
                      <a:gs pos="100000">
                        <a:schemeClr val="accent1"/>
                      </a:gs>
                    </a:gsLst>
                    <a:lin ang="2700000" scaled="0"/>
                  </a:gra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13" name="任意多边形: 形状 112">
                  <a:extLst>
                    <a:ext uri="{FF2B5EF4-FFF2-40B4-BE49-F238E27FC236}">
                      <a16:creationId xmlns:a16="http://schemas.microsoft.com/office/drawing/2014/main" id="{DC07286A-24C5-D5E3-DD84-B67FF63197B4}"/>
                    </a:ext>
                  </a:extLst>
                </p:cNvPr>
                <p:cNvSpPr/>
                <p:nvPr/>
              </p:nvSpPr>
              <p:spPr>
                <a:xfrm>
                  <a:off x="6044345" y="4834843"/>
                  <a:ext cx="206276" cy="5729"/>
                </a:xfrm>
                <a:custGeom>
                  <a:avLst/>
                  <a:gdLst>
                    <a:gd name="connsiteX0" fmla="*/ 0 w 206276"/>
                    <a:gd name="connsiteY0" fmla="*/ 0 h 5729"/>
                    <a:gd name="connsiteX1" fmla="*/ 206277 w 206276"/>
                    <a:gd name="connsiteY1" fmla="*/ 0 h 57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06276" h="5729">
                      <a:moveTo>
                        <a:pt x="0" y="0"/>
                      </a:moveTo>
                      <a:lnTo>
                        <a:pt x="206277" y="0"/>
                      </a:lnTo>
                    </a:path>
                  </a:pathLst>
                </a:custGeom>
                <a:ln w="15875" cap="rnd">
                  <a:gradFill>
                    <a:gsLst>
                      <a:gs pos="0">
                        <a:schemeClr val="accent1">
                          <a:lumMod val="90000"/>
                          <a:lumOff val="10000"/>
                        </a:schemeClr>
                      </a:gs>
                      <a:gs pos="50000">
                        <a:schemeClr val="accent2"/>
                      </a:gs>
                      <a:gs pos="100000">
                        <a:schemeClr val="accent1"/>
                      </a:gs>
                    </a:gsLst>
                    <a:lin ang="2700000" scaled="0"/>
                  </a:gra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14" name="任意多边形: 形状 113">
                  <a:extLst>
                    <a:ext uri="{FF2B5EF4-FFF2-40B4-BE49-F238E27FC236}">
                      <a16:creationId xmlns:a16="http://schemas.microsoft.com/office/drawing/2014/main" id="{FCDB51EE-B21D-BF50-B750-ED16E4D0D187}"/>
                    </a:ext>
                  </a:extLst>
                </p:cNvPr>
                <p:cNvSpPr/>
                <p:nvPr/>
              </p:nvSpPr>
              <p:spPr>
                <a:xfrm>
                  <a:off x="6090184" y="4754624"/>
                  <a:ext cx="5729" cy="45839"/>
                </a:xfrm>
                <a:custGeom>
                  <a:avLst/>
                  <a:gdLst>
                    <a:gd name="connsiteX0" fmla="*/ 0 w 5729"/>
                    <a:gd name="connsiteY0" fmla="*/ 0 h 45839"/>
                    <a:gd name="connsiteX1" fmla="*/ 0 w 5729"/>
                    <a:gd name="connsiteY1" fmla="*/ 45839 h 458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5729" h="45839">
                      <a:moveTo>
                        <a:pt x="0" y="0"/>
                      </a:moveTo>
                      <a:lnTo>
                        <a:pt x="0" y="45839"/>
                      </a:lnTo>
                    </a:path>
                  </a:pathLst>
                </a:custGeom>
                <a:ln w="15875" cap="rnd">
                  <a:gradFill>
                    <a:gsLst>
                      <a:gs pos="0">
                        <a:schemeClr val="accent1">
                          <a:lumMod val="90000"/>
                          <a:lumOff val="10000"/>
                        </a:schemeClr>
                      </a:gs>
                      <a:gs pos="50000">
                        <a:schemeClr val="accent2"/>
                      </a:gs>
                      <a:gs pos="100000">
                        <a:schemeClr val="accent1"/>
                      </a:gs>
                    </a:gsLst>
                    <a:lin ang="2700000" scaled="0"/>
                  </a:gra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15" name="任意多边形: 形状 114">
                  <a:extLst>
                    <a:ext uri="{FF2B5EF4-FFF2-40B4-BE49-F238E27FC236}">
                      <a16:creationId xmlns:a16="http://schemas.microsoft.com/office/drawing/2014/main" id="{AB1A4D72-A3F3-3F79-61DC-DB06F70DE3E5}"/>
                    </a:ext>
                  </a:extLst>
                </p:cNvPr>
                <p:cNvSpPr/>
                <p:nvPr/>
              </p:nvSpPr>
              <p:spPr>
                <a:xfrm>
                  <a:off x="6204783" y="4754624"/>
                  <a:ext cx="5729" cy="45839"/>
                </a:xfrm>
                <a:custGeom>
                  <a:avLst/>
                  <a:gdLst>
                    <a:gd name="connsiteX0" fmla="*/ 0 w 5729"/>
                    <a:gd name="connsiteY0" fmla="*/ 45839 h 45839"/>
                    <a:gd name="connsiteX1" fmla="*/ 0 w 5729"/>
                    <a:gd name="connsiteY1" fmla="*/ 0 h 458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5729" h="45839">
                      <a:moveTo>
                        <a:pt x="0" y="45839"/>
                      </a:moveTo>
                      <a:lnTo>
                        <a:pt x="0" y="0"/>
                      </a:lnTo>
                    </a:path>
                  </a:pathLst>
                </a:custGeom>
                <a:ln w="15875" cap="rnd">
                  <a:gradFill>
                    <a:gsLst>
                      <a:gs pos="0">
                        <a:schemeClr val="accent1">
                          <a:lumMod val="90000"/>
                          <a:lumOff val="10000"/>
                        </a:schemeClr>
                      </a:gs>
                      <a:gs pos="50000">
                        <a:schemeClr val="accent2"/>
                      </a:gs>
                      <a:gs pos="100000">
                        <a:schemeClr val="accent1"/>
                      </a:gs>
                    </a:gsLst>
                    <a:lin ang="2700000" scaled="0"/>
                  </a:gra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16" name="任意多边形: 形状 115">
                  <a:extLst>
                    <a:ext uri="{FF2B5EF4-FFF2-40B4-BE49-F238E27FC236}">
                      <a16:creationId xmlns:a16="http://schemas.microsoft.com/office/drawing/2014/main" id="{72E27DC9-FD79-3C0A-1617-CE64EFC7358A}"/>
                    </a:ext>
                  </a:extLst>
                </p:cNvPr>
                <p:cNvSpPr/>
                <p:nvPr/>
              </p:nvSpPr>
              <p:spPr>
                <a:xfrm>
                  <a:off x="6103392" y="4871572"/>
                  <a:ext cx="91678" cy="57299"/>
                </a:xfrm>
                <a:custGeom>
                  <a:avLst/>
                  <a:gdLst>
                    <a:gd name="connsiteX0" fmla="*/ 0 w 91678"/>
                    <a:gd name="connsiteY0" fmla="*/ 25601 h 57299"/>
                    <a:gd name="connsiteX1" fmla="*/ 30896 w 91678"/>
                    <a:gd name="connsiteY1" fmla="*/ 57299 h 57299"/>
                    <a:gd name="connsiteX2" fmla="*/ 91678 w 91678"/>
                    <a:gd name="connsiteY2" fmla="*/ 0 h 572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1678" h="57299">
                      <a:moveTo>
                        <a:pt x="0" y="25601"/>
                      </a:moveTo>
                      <a:lnTo>
                        <a:pt x="30896" y="57299"/>
                      </a:lnTo>
                      <a:lnTo>
                        <a:pt x="91678" y="0"/>
                      </a:lnTo>
                    </a:path>
                  </a:pathLst>
                </a:custGeom>
                <a:noFill/>
                <a:ln w="15875" cap="rnd">
                  <a:gradFill>
                    <a:gsLst>
                      <a:gs pos="0">
                        <a:schemeClr val="accent1">
                          <a:lumMod val="90000"/>
                          <a:lumOff val="10000"/>
                        </a:schemeClr>
                      </a:gs>
                      <a:gs pos="50000">
                        <a:schemeClr val="accent2"/>
                      </a:gs>
                      <a:gs pos="100000">
                        <a:schemeClr val="accent1"/>
                      </a:gs>
                    </a:gsLst>
                    <a:lin ang="2700000" scaled="0"/>
                  </a:gra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</p:grpSp>
      </p:grpSp>
      <p:sp>
        <p:nvSpPr>
          <p:cNvPr id="17" name="文本框 16">
            <a:extLst>
              <a:ext uri="{FF2B5EF4-FFF2-40B4-BE49-F238E27FC236}">
                <a16:creationId xmlns:a16="http://schemas.microsoft.com/office/drawing/2014/main" id="{D572F4A4-7F23-4300-DD2C-BDAF2F873164}"/>
              </a:ext>
            </a:extLst>
          </p:cNvPr>
          <p:cNvSpPr txBox="1"/>
          <p:nvPr/>
        </p:nvSpPr>
        <p:spPr>
          <a:xfrm>
            <a:off x="605554" y="431512"/>
            <a:ext cx="5795245" cy="553382"/>
          </a:xfrm>
          <a:prstGeom prst="rect">
            <a:avLst/>
          </a:prstGeom>
          <a:noFill/>
          <a:effectLst/>
        </p:spPr>
        <p:txBody>
          <a:bodyPr wrap="square" lIns="60350" tIns="30175" rIns="60350" bIns="30175">
            <a:spAutoFit/>
          </a:bodyPr>
          <a:lstStyle>
            <a:defPPr>
              <a:defRPr lang="zh-CN"/>
            </a:defPPr>
            <a:lvl1pPr algn="just">
              <a:defRPr sz="3200" b="1">
                <a:gradFill>
                  <a:gsLst>
                    <a:gs pos="100000">
                      <a:schemeClr val="accent1"/>
                    </a:gs>
                    <a:gs pos="0">
                      <a:schemeClr val="accent1">
                        <a:lumMod val="90000"/>
                        <a:lumOff val="10000"/>
                      </a:schemeClr>
                    </a:gs>
                    <a:gs pos="69000">
                      <a:schemeClr val="accent2"/>
                    </a:gs>
                  </a:gsLst>
                  <a:lin ang="5400000" scaled="1"/>
                </a:gradFill>
                <a:effectLst>
                  <a:outerShdw blurRad="63500" dist="25400" dir="2700007" algn="t" rotWithShape="0">
                    <a:srgbClr val="006479">
                      <a:alpha val="15000"/>
                    </a:srgbClr>
                  </a:outerShdw>
                </a:effectLst>
                <a:latin typeface="+mj-ea"/>
                <a:ea typeface="+mj-ea"/>
              </a:defRPr>
            </a:lvl1pPr>
            <a:lvl2pPr marL="0" marR="0" lvl="1" indent="0"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8800" b="1">
                <a:gradFill>
                  <a:gsLst>
                    <a:gs pos="0">
                      <a:srgbClr val="006479"/>
                    </a:gs>
                    <a:gs pos="100000">
                      <a:srgbClr val="00C2B9"/>
                    </a:gs>
                    <a:gs pos="57000">
                      <a:srgbClr val="008780"/>
                    </a:gs>
                  </a:gsLst>
                  <a:lin ang="54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2pPr>
          </a:lstStyle>
          <a:p>
            <a:r>
              <a:rPr lang="zh-CN" altLang="en-US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论文结论与展望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986B7A91-5081-3B0B-55BF-28AED5351075}"/>
              </a:ext>
            </a:extLst>
          </p:cNvPr>
          <p:cNvGrpSpPr/>
          <p:nvPr/>
        </p:nvGrpSpPr>
        <p:grpSpPr>
          <a:xfrm>
            <a:off x="6759525" y="773244"/>
            <a:ext cx="4981803" cy="230216"/>
            <a:chOff x="3577050" y="595426"/>
            <a:chExt cx="4981803" cy="230216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F1FC593C-D739-E96C-3624-1EE101DE998B}"/>
                </a:ext>
              </a:extLst>
            </p:cNvPr>
            <p:cNvSpPr txBox="1"/>
            <p:nvPr/>
          </p:nvSpPr>
          <p:spPr>
            <a:xfrm>
              <a:off x="3577050" y="595426"/>
              <a:ext cx="1490250" cy="230216"/>
            </a:xfrm>
            <a:prstGeom prst="rect">
              <a:avLst/>
            </a:prstGeom>
            <a:noFill/>
            <a:effectLst/>
          </p:spPr>
          <p:txBody>
            <a:bodyPr wrap="square" lIns="60350" tIns="30175" rIns="60350" bIns="30175">
              <a:spAutoFit/>
            </a:bodyPr>
            <a:lstStyle>
              <a:defPPr>
                <a:defRPr lang="zh-CN"/>
              </a:defPPr>
              <a:lvl1pPr algn="ctr">
                <a:defRPr sz="1100" b="1">
                  <a:solidFill>
                    <a:schemeClr val="tx1">
                      <a:lumMod val="25000"/>
                      <a:lumOff val="75000"/>
                    </a:schemeClr>
                  </a:solidFill>
                  <a:effectLst/>
                  <a:latin typeface="+mj-ea"/>
                  <a:ea typeface="+mj-ea"/>
                </a:defRPr>
              </a:lvl1pPr>
            </a:lstStyle>
            <a:p>
              <a:r>
                <a:rPr lang="zh-CN" altLang="en-US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研究背景与现状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C01CFEF0-8DF5-E496-7C95-50ED3963EED8}"/>
                </a:ext>
              </a:extLst>
            </p:cNvPr>
            <p:cNvSpPr txBox="1"/>
            <p:nvPr/>
          </p:nvSpPr>
          <p:spPr>
            <a:xfrm>
              <a:off x="4740901" y="595426"/>
              <a:ext cx="1490250" cy="230216"/>
            </a:xfrm>
            <a:prstGeom prst="rect">
              <a:avLst/>
            </a:prstGeom>
            <a:noFill/>
            <a:effectLst/>
          </p:spPr>
          <p:txBody>
            <a:bodyPr wrap="square" lIns="60350" tIns="30175" rIns="60350" bIns="30175">
              <a:spAutoFit/>
            </a:bodyPr>
            <a:lstStyle>
              <a:defPPr>
                <a:defRPr lang="zh-CN"/>
              </a:defPPr>
              <a:lvl1pPr algn="ctr">
                <a:defRPr sz="1100" b="1">
                  <a:solidFill>
                    <a:schemeClr val="tx1">
                      <a:lumMod val="25000"/>
                      <a:lumOff val="75000"/>
                    </a:schemeClr>
                  </a:solidFill>
                  <a:effectLst/>
                  <a:latin typeface="+mj-ea"/>
                  <a:ea typeface="+mj-ea"/>
                </a:defRPr>
              </a:lvl1pPr>
            </a:lstStyle>
            <a:p>
              <a:r>
                <a:rPr lang="zh-CN" altLang="en-US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研究内容与方法</a:t>
              </a: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A6D9771F-E5A0-FD9B-95A3-F8A0ECFFA8EF}"/>
                </a:ext>
              </a:extLst>
            </p:cNvPr>
            <p:cNvSpPr txBox="1"/>
            <p:nvPr/>
          </p:nvSpPr>
          <p:spPr>
            <a:xfrm>
              <a:off x="5904752" y="595426"/>
              <a:ext cx="1490250" cy="230216"/>
            </a:xfrm>
            <a:prstGeom prst="rect">
              <a:avLst/>
            </a:prstGeom>
            <a:noFill/>
            <a:effectLst/>
          </p:spPr>
          <p:txBody>
            <a:bodyPr wrap="square" lIns="60350" tIns="30175" rIns="60350" bIns="30175">
              <a:spAutoFit/>
            </a:bodyPr>
            <a:lstStyle>
              <a:defPPr>
                <a:defRPr lang="zh-CN"/>
              </a:defPPr>
              <a:lvl1pPr algn="ctr">
                <a:defRPr sz="1100" b="1">
                  <a:solidFill>
                    <a:schemeClr val="tx1">
                      <a:lumMod val="25000"/>
                      <a:lumOff val="75000"/>
                    </a:schemeClr>
                  </a:solidFill>
                  <a:effectLst/>
                  <a:latin typeface="+mj-ea"/>
                  <a:ea typeface="+mj-ea"/>
                </a:defRPr>
              </a:lvl1pPr>
            </a:lstStyle>
            <a:p>
              <a:r>
                <a:rPr lang="zh-CN" altLang="en-US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研究成果及应用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83978A84-6472-666A-55D4-904D55934902}"/>
                </a:ext>
              </a:extLst>
            </p:cNvPr>
            <p:cNvSpPr txBox="1"/>
            <p:nvPr/>
          </p:nvSpPr>
          <p:spPr>
            <a:xfrm>
              <a:off x="7068603" y="595426"/>
              <a:ext cx="1490250" cy="230216"/>
            </a:xfrm>
            <a:prstGeom prst="rect">
              <a:avLst/>
            </a:prstGeom>
            <a:noFill/>
            <a:effectLst/>
          </p:spPr>
          <p:txBody>
            <a:bodyPr wrap="square" lIns="60350" tIns="30175" rIns="60350" bIns="30175">
              <a:spAutoFit/>
            </a:bodyPr>
            <a:lstStyle>
              <a:defPPr>
                <a:defRPr lang="zh-CN"/>
              </a:defPPr>
              <a:lvl1pPr algn="ctr">
                <a:defRPr sz="1100" b="1">
                  <a:gradFill>
                    <a:gsLst>
                      <a:gs pos="100000">
                        <a:srgbClr val="006479"/>
                      </a:gs>
                      <a:gs pos="0">
                        <a:schemeClr val="accent1">
                          <a:lumMod val="90000"/>
                          <a:lumOff val="10000"/>
                        </a:schemeClr>
                      </a:gs>
                      <a:gs pos="69000">
                        <a:srgbClr val="008780"/>
                      </a:gs>
                    </a:gsLst>
                    <a:lin ang="5400000" scaled="1"/>
                  </a:gradFill>
                  <a:effectLst>
                    <a:outerShdw blurRad="63500" dist="25400" dir="2700007" algn="t" rotWithShape="0">
                      <a:srgbClr val="006479">
                        <a:alpha val="15000"/>
                      </a:srgbClr>
                    </a:outerShdw>
                  </a:effectLst>
                  <a:latin typeface="+mj-ea"/>
                  <a:ea typeface="+mj-ea"/>
                </a:defRPr>
              </a:lvl1pPr>
            </a:lstStyle>
            <a:p>
              <a:r>
                <a:rPr lang="zh-CN" altLang="en-US" dirty="0">
                  <a:gradFill>
                    <a:gsLst>
                      <a:gs pos="100000">
                        <a:schemeClr val="accent1"/>
                      </a:gs>
                      <a:gs pos="0">
                        <a:schemeClr val="accent1">
                          <a:lumMod val="90000"/>
                          <a:lumOff val="10000"/>
                        </a:schemeClr>
                      </a:gs>
                      <a:gs pos="69000">
                        <a:schemeClr val="accent2"/>
                      </a:gs>
                    </a:gsLst>
                    <a:lin ang="5400000" scaled="1"/>
                  </a:gra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论文结论及展望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4081061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平行四边形 160">
            <a:extLst>
              <a:ext uri="{FF2B5EF4-FFF2-40B4-BE49-F238E27FC236}">
                <a16:creationId xmlns:a16="http://schemas.microsoft.com/office/drawing/2014/main" id="{29972AB9-B0D2-F07E-392D-9E38B138BBFF}"/>
              </a:ext>
            </a:extLst>
          </p:cNvPr>
          <p:cNvSpPr/>
          <p:nvPr/>
        </p:nvSpPr>
        <p:spPr>
          <a:xfrm flipV="1">
            <a:off x="3808702" y="1954306"/>
            <a:ext cx="7857739" cy="1046722"/>
          </a:xfrm>
          <a:prstGeom prst="parallelogram">
            <a:avLst>
              <a:gd name="adj" fmla="val 93627"/>
            </a:avLst>
          </a:prstGeom>
          <a:gradFill>
            <a:gsLst>
              <a:gs pos="29000">
                <a:schemeClr val="accent2">
                  <a:alpha val="0"/>
                  <a:lumMod val="98000"/>
                </a:schemeClr>
              </a:gs>
              <a:gs pos="100000">
                <a:schemeClr val="accent1">
                  <a:alpha val="28000"/>
                </a:schemeClr>
              </a:gs>
            </a:gsLst>
            <a:lin ang="16200000" scaled="0"/>
          </a:gradFill>
          <a:ln w="6350">
            <a:gradFill>
              <a:gsLst>
                <a:gs pos="31000">
                  <a:schemeClr val="accent1">
                    <a:alpha val="0"/>
                  </a:schemeClr>
                </a:gs>
                <a:gs pos="100000">
                  <a:schemeClr val="accent1">
                    <a:alpha val="40000"/>
                  </a:schemeClr>
                </a:gs>
              </a:gsLst>
              <a:lin ang="16200000" scaled="0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0" name="平行四边形 199">
            <a:extLst>
              <a:ext uri="{FF2B5EF4-FFF2-40B4-BE49-F238E27FC236}">
                <a16:creationId xmlns:a16="http://schemas.microsoft.com/office/drawing/2014/main" id="{FAEF5FC3-85FC-56E0-BE66-6F5A4A761F75}"/>
              </a:ext>
            </a:extLst>
          </p:cNvPr>
          <p:cNvSpPr/>
          <p:nvPr/>
        </p:nvSpPr>
        <p:spPr>
          <a:xfrm flipV="1">
            <a:off x="3808702" y="3634645"/>
            <a:ext cx="7857739" cy="1046722"/>
          </a:xfrm>
          <a:prstGeom prst="parallelogram">
            <a:avLst>
              <a:gd name="adj" fmla="val 93627"/>
            </a:avLst>
          </a:prstGeom>
          <a:gradFill>
            <a:gsLst>
              <a:gs pos="29000">
                <a:schemeClr val="accent2">
                  <a:alpha val="0"/>
                  <a:lumMod val="98000"/>
                </a:schemeClr>
              </a:gs>
              <a:gs pos="100000">
                <a:schemeClr val="accent1">
                  <a:alpha val="28000"/>
                </a:schemeClr>
              </a:gs>
            </a:gsLst>
            <a:lin ang="16200000" scaled="0"/>
          </a:gradFill>
          <a:ln w="6350">
            <a:gradFill>
              <a:gsLst>
                <a:gs pos="31000">
                  <a:schemeClr val="accent1">
                    <a:alpha val="0"/>
                  </a:schemeClr>
                </a:gs>
                <a:gs pos="100000">
                  <a:schemeClr val="accent1">
                    <a:alpha val="40000"/>
                  </a:schemeClr>
                </a:gs>
              </a:gsLst>
              <a:lin ang="16200000" scaled="0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7" name="平行四边形 206">
            <a:extLst>
              <a:ext uri="{FF2B5EF4-FFF2-40B4-BE49-F238E27FC236}">
                <a16:creationId xmlns:a16="http://schemas.microsoft.com/office/drawing/2014/main" id="{56F22713-DD63-68AB-2A1D-615030BA164E}"/>
              </a:ext>
            </a:extLst>
          </p:cNvPr>
          <p:cNvSpPr/>
          <p:nvPr/>
        </p:nvSpPr>
        <p:spPr>
          <a:xfrm flipV="1">
            <a:off x="3808702" y="5314984"/>
            <a:ext cx="7857739" cy="1046722"/>
          </a:xfrm>
          <a:prstGeom prst="parallelogram">
            <a:avLst>
              <a:gd name="adj" fmla="val 93627"/>
            </a:avLst>
          </a:prstGeom>
          <a:gradFill>
            <a:gsLst>
              <a:gs pos="29000">
                <a:schemeClr val="accent2">
                  <a:alpha val="0"/>
                  <a:lumMod val="98000"/>
                </a:schemeClr>
              </a:gs>
              <a:gs pos="100000">
                <a:schemeClr val="accent1">
                  <a:alpha val="28000"/>
                </a:schemeClr>
              </a:gs>
            </a:gsLst>
            <a:lin ang="16200000" scaled="0"/>
          </a:gradFill>
          <a:ln w="6350">
            <a:gradFill>
              <a:gsLst>
                <a:gs pos="31000">
                  <a:schemeClr val="accent1">
                    <a:alpha val="0"/>
                  </a:schemeClr>
                </a:gs>
                <a:gs pos="100000">
                  <a:schemeClr val="accent1">
                    <a:alpha val="40000"/>
                  </a:schemeClr>
                </a:gs>
              </a:gsLst>
              <a:lin ang="16200000" scaled="0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F635173D-1A59-0FFF-FC68-16FE7435E31C}"/>
              </a:ext>
            </a:extLst>
          </p:cNvPr>
          <p:cNvSpPr/>
          <p:nvPr/>
        </p:nvSpPr>
        <p:spPr>
          <a:xfrm>
            <a:off x="734793" y="1622047"/>
            <a:ext cx="4603175" cy="5688886"/>
          </a:xfrm>
          <a:prstGeom prst="rect">
            <a:avLst/>
          </a:prstGeom>
          <a:gradFill>
            <a:gsLst>
              <a:gs pos="57000">
                <a:srgbClr val="FFFFFF">
                  <a:alpha val="70000"/>
                </a:srgbClr>
              </a:gs>
              <a:gs pos="89000">
                <a:srgbClr val="FFFFFF">
                  <a:alpha val="40000"/>
                </a:srgbClr>
              </a:gs>
              <a:gs pos="36000">
                <a:srgbClr val="FFFFFF"/>
              </a:gs>
              <a:gs pos="100000">
                <a:schemeClr val="bg1">
                  <a:alpha val="0"/>
                </a:schemeClr>
              </a:gs>
            </a:gsLst>
            <a:lin ang="5400000" scaled="0"/>
          </a:gradFill>
          <a:ln w="9525">
            <a:gradFill>
              <a:gsLst>
                <a:gs pos="0">
                  <a:schemeClr val="accent1">
                    <a:alpha val="50000"/>
                  </a:schemeClr>
                </a:gs>
                <a:gs pos="89000">
                  <a:schemeClr val="accent1">
                    <a:alpha val="0"/>
                  </a:schemeClr>
                </a:gs>
              </a:gsLst>
              <a:lin ang="5400000" scaled="1"/>
            </a:gradFill>
          </a:ln>
          <a:effectLst>
            <a:outerShdw blurRad="381000" dist="63500" sx="95000" sy="95000" algn="ctr" rotWithShape="0">
              <a:schemeClr val="accent1">
                <a:alpha val="25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pic>
        <p:nvPicPr>
          <p:cNvPr id="192" name="图片 191" descr="草地上的建筑&#10;&#10;描述已自动生成">
            <a:extLst>
              <a:ext uri="{FF2B5EF4-FFF2-40B4-BE49-F238E27FC236}">
                <a16:creationId xmlns:a16="http://schemas.microsoft.com/office/drawing/2014/main" id="{55322993-19B0-9F6C-149D-74CCB0F7670E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1480000">
            <a:off x="707875" y="4374388"/>
            <a:ext cx="4603175" cy="3184932"/>
          </a:xfrm>
          <a:prstGeom prst="rect">
            <a:avLst/>
          </a:prstGeom>
        </p:spPr>
      </p:pic>
      <p:sp>
        <p:nvSpPr>
          <p:cNvPr id="189" name="矩形 188">
            <a:extLst>
              <a:ext uri="{FF2B5EF4-FFF2-40B4-BE49-F238E27FC236}">
                <a16:creationId xmlns:a16="http://schemas.microsoft.com/office/drawing/2014/main" id="{1CEA5D10-FF02-B203-DE84-DDFFC037F28D}"/>
              </a:ext>
            </a:extLst>
          </p:cNvPr>
          <p:cNvSpPr/>
          <p:nvPr/>
        </p:nvSpPr>
        <p:spPr>
          <a:xfrm rot="21480000">
            <a:off x="647637" y="1622259"/>
            <a:ext cx="4603175" cy="5239190"/>
          </a:xfrm>
          <a:prstGeom prst="rect">
            <a:avLst/>
          </a:prstGeom>
          <a:gradFill>
            <a:gsLst>
              <a:gs pos="64000">
                <a:srgbClr val="FFFFFF">
                  <a:alpha val="40000"/>
                </a:srgbClr>
              </a:gs>
              <a:gs pos="81000">
                <a:srgbClr val="FFFFFF">
                  <a:alpha val="10000"/>
                </a:srgbClr>
              </a:gs>
              <a:gs pos="53000">
                <a:srgbClr val="FFFFFF"/>
              </a:gs>
              <a:gs pos="95000">
                <a:schemeClr val="bg1">
                  <a:alpha val="0"/>
                </a:schemeClr>
              </a:gs>
            </a:gsLst>
            <a:lin ang="5400000" scaled="0"/>
          </a:gradFill>
          <a:ln w="9525">
            <a:gradFill>
              <a:gsLst>
                <a:gs pos="0">
                  <a:schemeClr val="accent1">
                    <a:alpha val="50000"/>
                  </a:schemeClr>
                </a:gs>
                <a:gs pos="89000">
                  <a:schemeClr val="accent1">
                    <a:alpha val="0"/>
                  </a:schemeClr>
                </a:gs>
              </a:gsLst>
              <a:lin ang="5400000" scaled="1"/>
            </a:gradFill>
          </a:ln>
          <a:effectLst>
            <a:outerShdw blurRad="381000" dist="63500" sx="95000" sy="95000" algn="ctr" rotWithShape="0">
              <a:schemeClr val="accent1">
                <a:alpha val="25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B6DE621-EC25-5358-1079-19DE0AFACFF9}"/>
              </a:ext>
            </a:extLst>
          </p:cNvPr>
          <p:cNvSpPr txBox="1"/>
          <p:nvPr/>
        </p:nvSpPr>
        <p:spPr>
          <a:xfrm>
            <a:off x="605554" y="431512"/>
            <a:ext cx="5795245" cy="553382"/>
          </a:xfrm>
          <a:prstGeom prst="rect">
            <a:avLst/>
          </a:prstGeom>
          <a:noFill/>
          <a:effectLst/>
        </p:spPr>
        <p:txBody>
          <a:bodyPr wrap="square" lIns="60350" tIns="30175" rIns="60350" bIns="30175">
            <a:spAutoFit/>
          </a:bodyPr>
          <a:lstStyle>
            <a:defPPr>
              <a:defRPr lang="zh-CN"/>
            </a:defPPr>
            <a:lvl1pPr algn="just">
              <a:defRPr sz="3200" b="1">
                <a:gradFill>
                  <a:gsLst>
                    <a:gs pos="100000">
                      <a:schemeClr val="accent1"/>
                    </a:gs>
                    <a:gs pos="0">
                      <a:schemeClr val="accent1">
                        <a:lumMod val="90000"/>
                        <a:lumOff val="10000"/>
                      </a:schemeClr>
                    </a:gs>
                    <a:gs pos="69000">
                      <a:schemeClr val="accent2"/>
                    </a:gs>
                  </a:gsLst>
                  <a:lin ang="5400000" scaled="1"/>
                </a:gradFill>
                <a:effectLst>
                  <a:outerShdw blurRad="63500" dist="25400" dir="2700007" algn="t" rotWithShape="0">
                    <a:srgbClr val="006479">
                      <a:alpha val="15000"/>
                    </a:srgbClr>
                  </a:outerShdw>
                </a:effectLst>
                <a:latin typeface="+mj-ea"/>
                <a:ea typeface="+mj-ea"/>
              </a:defRPr>
            </a:lvl1pPr>
            <a:lvl2pPr marL="0" marR="0" lvl="1" indent="0"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8800" b="1">
                <a:gradFill>
                  <a:gsLst>
                    <a:gs pos="0">
                      <a:srgbClr val="006479"/>
                    </a:gs>
                    <a:gs pos="100000">
                      <a:srgbClr val="00C2B9"/>
                    </a:gs>
                    <a:gs pos="57000">
                      <a:srgbClr val="008780"/>
                    </a:gs>
                  </a:gsLst>
                  <a:lin ang="54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2pPr>
          </a:lstStyle>
          <a:p>
            <a:r>
              <a:rPr lang="zh-CN" altLang="en-US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论文结论与展望</a:t>
            </a: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0F3C644C-423C-1319-A3D0-89F29742036A}"/>
              </a:ext>
            </a:extLst>
          </p:cNvPr>
          <p:cNvGrpSpPr/>
          <p:nvPr/>
        </p:nvGrpSpPr>
        <p:grpSpPr>
          <a:xfrm>
            <a:off x="6759525" y="773244"/>
            <a:ext cx="4981803" cy="230216"/>
            <a:chOff x="3577050" y="595426"/>
            <a:chExt cx="4981803" cy="230216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EE7BE293-638F-8211-C0E4-2F3E8142E3D5}"/>
                </a:ext>
              </a:extLst>
            </p:cNvPr>
            <p:cNvSpPr txBox="1"/>
            <p:nvPr/>
          </p:nvSpPr>
          <p:spPr>
            <a:xfrm>
              <a:off x="3577050" y="595426"/>
              <a:ext cx="1490250" cy="230216"/>
            </a:xfrm>
            <a:prstGeom prst="rect">
              <a:avLst/>
            </a:prstGeom>
            <a:noFill/>
            <a:effectLst/>
          </p:spPr>
          <p:txBody>
            <a:bodyPr wrap="square" lIns="60350" tIns="30175" rIns="60350" bIns="30175">
              <a:spAutoFit/>
            </a:bodyPr>
            <a:lstStyle>
              <a:defPPr>
                <a:defRPr lang="zh-CN"/>
              </a:defPPr>
              <a:lvl1pPr algn="ctr">
                <a:defRPr sz="1100" b="1">
                  <a:solidFill>
                    <a:schemeClr val="tx1">
                      <a:lumMod val="25000"/>
                      <a:lumOff val="75000"/>
                    </a:schemeClr>
                  </a:solidFill>
                  <a:effectLst/>
                  <a:latin typeface="+mj-ea"/>
                  <a:ea typeface="+mj-ea"/>
                </a:defRPr>
              </a:lvl1pPr>
            </a:lstStyle>
            <a:p>
              <a:r>
                <a:rPr lang="zh-CN" altLang="en-US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研究背景与现状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92281A79-83B9-ADB9-C204-9A99C5C382C3}"/>
                </a:ext>
              </a:extLst>
            </p:cNvPr>
            <p:cNvSpPr txBox="1"/>
            <p:nvPr/>
          </p:nvSpPr>
          <p:spPr>
            <a:xfrm>
              <a:off x="4740901" y="595426"/>
              <a:ext cx="1490250" cy="230216"/>
            </a:xfrm>
            <a:prstGeom prst="rect">
              <a:avLst/>
            </a:prstGeom>
            <a:noFill/>
            <a:effectLst/>
          </p:spPr>
          <p:txBody>
            <a:bodyPr wrap="square" lIns="60350" tIns="30175" rIns="60350" bIns="30175">
              <a:spAutoFit/>
            </a:bodyPr>
            <a:lstStyle>
              <a:defPPr>
                <a:defRPr lang="zh-CN"/>
              </a:defPPr>
              <a:lvl1pPr algn="ctr">
                <a:defRPr sz="1100" b="1">
                  <a:solidFill>
                    <a:schemeClr val="tx1">
                      <a:lumMod val="25000"/>
                      <a:lumOff val="75000"/>
                    </a:schemeClr>
                  </a:solidFill>
                  <a:effectLst/>
                  <a:latin typeface="+mj-ea"/>
                  <a:ea typeface="+mj-ea"/>
                </a:defRPr>
              </a:lvl1pPr>
            </a:lstStyle>
            <a:p>
              <a:r>
                <a:rPr lang="zh-CN" altLang="en-US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研究内容与方法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D7504929-D8E4-A720-4764-9065A548FC44}"/>
                </a:ext>
              </a:extLst>
            </p:cNvPr>
            <p:cNvSpPr txBox="1"/>
            <p:nvPr/>
          </p:nvSpPr>
          <p:spPr>
            <a:xfrm>
              <a:off x="5904752" y="595426"/>
              <a:ext cx="1490250" cy="230216"/>
            </a:xfrm>
            <a:prstGeom prst="rect">
              <a:avLst/>
            </a:prstGeom>
            <a:noFill/>
            <a:effectLst/>
          </p:spPr>
          <p:txBody>
            <a:bodyPr wrap="square" lIns="60350" tIns="30175" rIns="60350" bIns="30175">
              <a:spAutoFit/>
            </a:bodyPr>
            <a:lstStyle>
              <a:defPPr>
                <a:defRPr lang="zh-CN"/>
              </a:defPPr>
              <a:lvl1pPr algn="ctr">
                <a:defRPr sz="1100" b="1">
                  <a:solidFill>
                    <a:schemeClr val="tx1">
                      <a:lumMod val="25000"/>
                      <a:lumOff val="75000"/>
                    </a:schemeClr>
                  </a:solidFill>
                  <a:effectLst/>
                  <a:latin typeface="+mj-ea"/>
                  <a:ea typeface="+mj-ea"/>
                </a:defRPr>
              </a:lvl1pPr>
            </a:lstStyle>
            <a:p>
              <a:r>
                <a:rPr lang="zh-CN" altLang="en-US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研究成果及应用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231A8189-0D4F-78BF-987D-CF9A53CB1C37}"/>
                </a:ext>
              </a:extLst>
            </p:cNvPr>
            <p:cNvSpPr txBox="1"/>
            <p:nvPr/>
          </p:nvSpPr>
          <p:spPr>
            <a:xfrm>
              <a:off x="7068603" y="595426"/>
              <a:ext cx="1490250" cy="230216"/>
            </a:xfrm>
            <a:prstGeom prst="rect">
              <a:avLst/>
            </a:prstGeom>
            <a:noFill/>
            <a:effectLst/>
          </p:spPr>
          <p:txBody>
            <a:bodyPr wrap="square" lIns="60350" tIns="30175" rIns="60350" bIns="30175">
              <a:spAutoFit/>
            </a:bodyPr>
            <a:lstStyle>
              <a:defPPr>
                <a:defRPr lang="zh-CN"/>
              </a:defPPr>
              <a:lvl1pPr algn="ctr">
                <a:defRPr sz="1100" b="1">
                  <a:gradFill>
                    <a:gsLst>
                      <a:gs pos="100000">
                        <a:srgbClr val="006479"/>
                      </a:gs>
                      <a:gs pos="0">
                        <a:schemeClr val="accent1">
                          <a:lumMod val="90000"/>
                          <a:lumOff val="10000"/>
                        </a:schemeClr>
                      </a:gs>
                      <a:gs pos="69000">
                        <a:srgbClr val="008780"/>
                      </a:gs>
                    </a:gsLst>
                    <a:lin ang="5400000" scaled="1"/>
                  </a:gradFill>
                  <a:effectLst>
                    <a:outerShdw blurRad="63500" dist="25400" dir="2700007" algn="t" rotWithShape="0">
                      <a:srgbClr val="006479">
                        <a:alpha val="15000"/>
                      </a:srgbClr>
                    </a:outerShdw>
                  </a:effectLst>
                  <a:latin typeface="+mj-ea"/>
                  <a:ea typeface="+mj-ea"/>
                </a:defRPr>
              </a:lvl1pPr>
            </a:lstStyle>
            <a:p>
              <a:r>
                <a:rPr lang="zh-CN" altLang="en-US" dirty="0">
                  <a:gradFill>
                    <a:gsLst>
                      <a:gs pos="100000">
                        <a:schemeClr val="accent1"/>
                      </a:gs>
                      <a:gs pos="0">
                        <a:schemeClr val="accent1">
                          <a:lumMod val="90000"/>
                          <a:lumOff val="10000"/>
                        </a:schemeClr>
                      </a:gs>
                      <a:gs pos="69000">
                        <a:schemeClr val="accent2"/>
                      </a:gs>
                    </a:gsLst>
                    <a:lin ang="5400000" scaled="1"/>
                  </a:gra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论文结论及展望</a:t>
              </a:r>
            </a:p>
          </p:txBody>
        </p:sp>
      </p:grpSp>
      <p:pic>
        <p:nvPicPr>
          <p:cNvPr id="25" name="图片 24">
            <a:extLst>
              <a:ext uri="{FF2B5EF4-FFF2-40B4-BE49-F238E27FC236}">
                <a16:creationId xmlns:a16="http://schemas.microsoft.com/office/drawing/2014/main" id="{84E54696-565C-A0E7-A9AD-4C2434DDFE73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alphaModFix amt="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H="1">
            <a:off x="0" y="4769118"/>
            <a:ext cx="12192000" cy="2088882"/>
          </a:xfrm>
          <a:custGeom>
            <a:avLst/>
            <a:gdLst>
              <a:gd name="connsiteX0" fmla="*/ 12192000 w 12192000"/>
              <a:gd name="connsiteY0" fmla="*/ 0 h 2088882"/>
              <a:gd name="connsiteX1" fmla="*/ 0 w 12192000"/>
              <a:gd name="connsiteY1" fmla="*/ 0 h 2088882"/>
              <a:gd name="connsiteX2" fmla="*/ 0 w 12192000"/>
              <a:gd name="connsiteY2" fmla="*/ 2088882 h 2088882"/>
              <a:gd name="connsiteX3" fmla="*/ 12192000 w 12192000"/>
              <a:gd name="connsiteY3" fmla="*/ 2088882 h 20888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088882">
                <a:moveTo>
                  <a:pt x="12192000" y="0"/>
                </a:moveTo>
                <a:lnTo>
                  <a:pt x="0" y="0"/>
                </a:lnTo>
                <a:lnTo>
                  <a:pt x="0" y="2088882"/>
                </a:lnTo>
                <a:lnTo>
                  <a:pt x="12192000" y="2088882"/>
                </a:lnTo>
                <a:close/>
              </a:path>
            </a:pathLst>
          </a:custGeom>
        </p:spPr>
      </p:pic>
      <p:pic>
        <p:nvPicPr>
          <p:cNvPr id="27" name="图片 26" descr="黑暗中的树林&#10;&#10;描述已自动生成">
            <a:extLst>
              <a:ext uri="{FF2B5EF4-FFF2-40B4-BE49-F238E27FC236}">
                <a16:creationId xmlns:a16="http://schemas.microsoft.com/office/drawing/2014/main" id="{154445E9-A823-2D41-FC85-F12EF37927D1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3812080"/>
            <a:ext cx="6147684" cy="3045920"/>
          </a:xfrm>
          <a:custGeom>
            <a:avLst/>
            <a:gdLst>
              <a:gd name="connsiteX0" fmla="*/ 0 w 6147684"/>
              <a:gd name="connsiteY0" fmla="*/ 0 h 3045920"/>
              <a:gd name="connsiteX1" fmla="*/ 6147684 w 6147684"/>
              <a:gd name="connsiteY1" fmla="*/ 0 h 3045920"/>
              <a:gd name="connsiteX2" fmla="*/ 6147684 w 6147684"/>
              <a:gd name="connsiteY2" fmla="*/ 3045920 h 3045920"/>
              <a:gd name="connsiteX3" fmla="*/ 0 w 6147684"/>
              <a:gd name="connsiteY3" fmla="*/ 3045920 h 30459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47684" h="3045920">
                <a:moveTo>
                  <a:pt x="0" y="0"/>
                </a:moveTo>
                <a:lnTo>
                  <a:pt x="6147684" y="0"/>
                </a:lnTo>
                <a:lnTo>
                  <a:pt x="6147684" y="3045920"/>
                </a:lnTo>
                <a:lnTo>
                  <a:pt x="0" y="3045920"/>
                </a:lnTo>
                <a:close/>
              </a:path>
            </a:pathLst>
          </a:custGeom>
        </p:spPr>
      </p:pic>
      <p:grpSp>
        <p:nvGrpSpPr>
          <p:cNvPr id="173" name="组合 172">
            <a:extLst>
              <a:ext uri="{FF2B5EF4-FFF2-40B4-BE49-F238E27FC236}">
                <a16:creationId xmlns:a16="http://schemas.microsoft.com/office/drawing/2014/main" id="{BCC7DFB6-9CA8-9C8E-DEC9-D89184FF7B2F}"/>
              </a:ext>
            </a:extLst>
          </p:cNvPr>
          <p:cNvGrpSpPr/>
          <p:nvPr/>
        </p:nvGrpSpPr>
        <p:grpSpPr>
          <a:xfrm>
            <a:off x="6091343" y="1700764"/>
            <a:ext cx="4701852" cy="1064289"/>
            <a:chOff x="5789745" y="1692637"/>
            <a:chExt cx="4701852" cy="1064289"/>
          </a:xfrm>
        </p:grpSpPr>
        <p:grpSp>
          <p:nvGrpSpPr>
            <p:cNvPr id="165" name="组合 164">
              <a:extLst>
                <a:ext uri="{FF2B5EF4-FFF2-40B4-BE49-F238E27FC236}">
                  <a16:creationId xmlns:a16="http://schemas.microsoft.com/office/drawing/2014/main" id="{C3273C26-BC4A-D9CA-95A8-DAD50382918B}"/>
                </a:ext>
              </a:extLst>
            </p:cNvPr>
            <p:cNvGrpSpPr/>
            <p:nvPr/>
          </p:nvGrpSpPr>
          <p:grpSpPr>
            <a:xfrm>
              <a:off x="5789745" y="1692637"/>
              <a:ext cx="1064289" cy="1064289"/>
              <a:chOff x="2252652" y="2083280"/>
              <a:chExt cx="1064289" cy="1064289"/>
            </a:xfrm>
          </p:grpSpPr>
          <p:sp>
            <p:nvSpPr>
              <p:cNvPr id="162" name="椭圆 161">
                <a:extLst>
                  <a:ext uri="{FF2B5EF4-FFF2-40B4-BE49-F238E27FC236}">
                    <a16:creationId xmlns:a16="http://schemas.microsoft.com/office/drawing/2014/main" id="{0E475791-88F8-97CB-0D7B-F9AAE257EE92}"/>
                  </a:ext>
                </a:extLst>
              </p:cNvPr>
              <p:cNvSpPr/>
              <p:nvPr>
                <p:custDataLst>
                  <p:tags r:id="rId3"/>
                </p:custDataLst>
              </p:nvPr>
            </p:nvSpPr>
            <p:spPr>
              <a:xfrm>
                <a:off x="2252652" y="2083280"/>
                <a:ext cx="1064289" cy="1064289"/>
              </a:xfrm>
              <a:prstGeom prst="ellipse">
                <a:avLst/>
              </a:prstGeom>
              <a:gradFill>
                <a:gsLst>
                  <a:gs pos="100000">
                    <a:schemeClr val="accent1"/>
                  </a:gs>
                  <a:gs pos="49000">
                    <a:schemeClr val="accent2"/>
                  </a:gs>
                  <a:gs pos="0">
                    <a:schemeClr val="accent1"/>
                  </a:gs>
                </a:gsLst>
                <a:lin ang="2700000" scaled="0"/>
              </a:gradFill>
              <a:ln w="9525">
                <a:noFill/>
              </a:ln>
              <a:effectLst>
                <a:outerShdw blurRad="190500" dist="88900" dir="2700000" algn="tl" rotWithShape="0">
                  <a:schemeClr val="accent1">
                    <a:alpha val="20000"/>
                  </a:schemeClr>
                </a:outerShdw>
                <a:reflection blurRad="25400" stA="50000" endPos="35000" dist="12700" dir="5400000" sy="-100000" algn="bl" rotWithShape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2800" spc="300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63" name="文本框 162">
                <a:extLst>
                  <a:ext uri="{FF2B5EF4-FFF2-40B4-BE49-F238E27FC236}">
                    <a16:creationId xmlns:a16="http://schemas.microsoft.com/office/drawing/2014/main" id="{115B3272-C201-39FA-49FC-6F11F2E3B9A8}"/>
                  </a:ext>
                </a:extLst>
              </p:cNvPr>
              <p:cNvSpPr txBox="1"/>
              <p:nvPr/>
            </p:nvSpPr>
            <p:spPr>
              <a:xfrm>
                <a:off x="2456665" y="2226600"/>
                <a:ext cx="656262" cy="77764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 sz="2000">
                    <a:solidFill>
                      <a:schemeClr val="bg1"/>
                    </a:solidFill>
                    <a:latin typeface="+mj-ea"/>
                    <a:ea typeface="+mj-ea"/>
                  </a:defRPr>
                </a:lvl1pPr>
              </a:lstStyle>
              <a:p>
                <a:pPr>
                  <a:lnSpc>
                    <a:spcPct val="130000"/>
                  </a:lnSpc>
                </a:pPr>
                <a:r>
                  <a:rPr lang="zh-CN" altLang="en-US" sz="1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内容要点</a:t>
                </a:r>
              </a:p>
            </p:txBody>
          </p:sp>
        </p:grpSp>
        <p:sp>
          <p:nvSpPr>
            <p:cNvPr id="172" name="文本框 171">
              <a:extLst>
                <a:ext uri="{FF2B5EF4-FFF2-40B4-BE49-F238E27FC236}">
                  <a16:creationId xmlns:a16="http://schemas.microsoft.com/office/drawing/2014/main" id="{96DD0262-6D42-5A2A-41B4-C50BCEDE23C2}"/>
                </a:ext>
              </a:extLst>
            </p:cNvPr>
            <p:cNvSpPr txBox="1"/>
            <p:nvPr/>
          </p:nvSpPr>
          <p:spPr>
            <a:xfrm>
              <a:off x="7342803" y="1711500"/>
              <a:ext cx="3148794" cy="102656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单击此处输入你的正文，请尽量言简意赅的阐述观点，根据需要可酌情增减文字。</a:t>
              </a:r>
            </a:p>
          </p:txBody>
        </p:sp>
      </p:grpSp>
      <p:grpSp>
        <p:nvGrpSpPr>
          <p:cNvPr id="201" name="组合 200">
            <a:extLst>
              <a:ext uri="{FF2B5EF4-FFF2-40B4-BE49-F238E27FC236}">
                <a16:creationId xmlns:a16="http://schemas.microsoft.com/office/drawing/2014/main" id="{868B71A8-13F1-A233-3AD7-A4BFA5C8B87F}"/>
              </a:ext>
            </a:extLst>
          </p:cNvPr>
          <p:cNvGrpSpPr/>
          <p:nvPr/>
        </p:nvGrpSpPr>
        <p:grpSpPr>
          <a:xfrm>
            <a:off x="6091343" y="3381103"/>
            <a:ext cx="4701852" cy="1064289"/>
            <a:chOff x="5789745" y="1692637"/>
            <a:chExt cx="4701852" cy="1064289"/>
          </a:xfrm>
        </p:grpSpPr>
        <p:grpSp>
          <p:nvGrpSpPr>
            <p:cNvPr id="202" name="组合 201">
              <a:extLst>
                <a:ext uri="{FF2B5EF4-FFF2-40B4-BE49-F238E27FC236}">
                  <a16:creationId xmlns:a16="http://schemas.microsoft.com/office/drawing/2014/main" id="{1A6140DD-C645-C408-18C8-6434E2155441}"/>
                </a:ext>
              </a:extLst>
            </p:cNvPr>
            <p:cNvGrpSpPr/>
            <p:nvPr/>
          </p:nvGrpSpPr>
          <p:grpSpPr>
            <a:xfrm>
              <a:off x="5789745" y="1692637"/>
              <a:ext cx="1064289" cy="1064289"/>
              <a:chOff x="2252652" y="2083280"/>
              <a:chExt cx="1064289" cy="1064289"/>
            </a:xfrm>
          </p:grpSpPr>
          <p:sp>
            <p:nvSpPr>
              <p:cNvPr id="204" name="椭圆 203">
                <a:extLst>
                  <a:ext uri="{FF2B5EF4-FFF2-40B4-BE49-F238E27FC236}">
                    <a16:creationId xmlns:a16="http://schemas.microsoft.com/office/drawing/2014/main" id="{B7355541-08E0-600F-5C8C-DD841B10AF06}"/>
                  </a:ext>
                </a:extLst>
              </p:cNvPr>
              <p:cNvSpPr/>
              <p:nvPr>
                <p:custDataLst>
                  <p:tags r:id="rId2"/>
                </p:custDataLst>
              </p:nvPr>
            </p:nvSpPr>
            <p:spPr>
              <a:xfrm>
                <a:off x="2252652" y="2083280"/>
                <a:ext cx="1064289" cy="1064289"/>
              </a:xfrm>
              <a:prstGeom prst="ellipse">
                <a:avLst/>
              </a:prstGeom>
              <a:gradFill>
                <a:gsLst>
                  <a:gs pos="100000">
                    <a:schemeClr val="accent1"/>
                  </a:gs>
                  <a:gs pos="49000">
                    <a:schemeClr val="accent2"/>
                  </a:gs>
                  <a:gs pos="0">
                    <a:schemeClr val="accent1"/>
                  </a:gs>
                </a:gsLst>
                <a:lin ang="2700000" scaled="0"/>
              </a:gradFill>
              <a:ln w="9525">
                <a:noFill/>
              </a:ln>
              <a:effectLst>
                <a:outerShdw blurRad="190500" dist="88900" dir="2700000" algn="tl" rotWithShape="0">
                  <a:schemeClr val="accent1">
                    <a:alpha val="20000"/>
                  </a:schemeClr>
                </a:outerShdw>
                <a:reflection blurRad="25400" stA="50000" endPos="35000" dist="12700" dir="5400000" sy="-100000" algn="bl" rotWithShape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2800" spc="300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5" name="文本框 204">
                <a:extLst>
                  <a:ext uri="{FF2B5EF4-FFF2-40B4-BE49-F238E27FC236}">
                    <a16:creationId xmlns:a16="http://schemas.microsoft.com/office/drawing/2014/main" id="{4A919EC8-C801-EEF1-42F4-9792C5F1F3EB}"/>
                  </a:ext>
                </a:extLst>
              </p:cNvPr>
              <p:cNvSpPr txBox="1"/>
              <p:nvPr/>
            </p:nvSpPr>
            <p:spPr>
              <a:xfrm>
                <a:off x="2456665" y="2226600"/>
                <a:ext cx="656262" cy="77764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 sz="2000">
                    <a:solidFill>
                      <a:schemeClr val="bg1"/>
                    </a:solidFill>
                    <a:latin typeface="+mj-ea"/>
                    <a:ea typeface="+mj-ea"/>
                  </a:defRPr>
                </a:lvl1pPr>
              </a:lstStyle>
              <a:p>
                <a:pPr>
                  <a:lnSpc>
                    <a:spcPct val="130000"/>
                  </a:lnSpc>
                </a:pPr>
                <a:r>
                  <a:rPr lang="zh-CN" altLang="en-US" sz="1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内容要点</a:t>
                </a:r>
              </a:p>
            </p:txBody>
          </p:sp>
        </p:grpSp>
        <p:sp>
          <p:nvSpPr>
            <p:cNvPr id="203" name="文本框 202">
              <a:extLst>
                <a:ext uri="{FF2B5EF4-FFF2-40B4-BE49-F238E27FC236}">
                  <a16:creationId xmlns:a16="http://schemas.microsoft.com/office/drawing/2014/main" id="{2509EB4F-F01B-B2BA-F4C1-0C203CD0310A}"/>
                </a:ext>
              </a:extLst>
            </p:cNvPr>
            <p:cNvSpPr txBox="1"/>
            <p:nvPr/>
          </p:nvSpPr>
          <p:spPr>
            <a:xfrm>
              <a:off x="7342803" y="1711500"/>
              <a:ext cx="3148794" cy="102656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单击此处输入你的正文，请尽量言简意赅的阐述观点，根据需要可酌情增减文字。</a:t>
              </a:r>
            </a:p>
          </p:txBody>
        </p:sp>
      </p:grpSp>
      <p:grpSp>
        <p:nvGrpSpPr>
          <p:cNvPr id="208" name="组合 207">
            <a:extLst>
              <a:ext uri="{FF2B5EF4-FFF2-40B4-BE49-F238E27FC236}">
                <a16:creationId xmlns:a16="http://schemas.microsoft.com/office/drawing/2014/main" id="{885E27BD-E80D-DBDD-6A3E-42D526F975DD}"/>
              </a:ext>
            </a:extLst>
          </p:cNvPr>
          <p:cNvGrpSpPr/>
          <p:nvPr/>
        </p:nvGrpSpPr>
        <p:grpSpPr>
          <a:xfrm>
            <a:off x="6091343" y="5061442"/>
            <a:ext cx="4701852" cy="1064289"/>
            <a:chOff x="5789745" y="1692637"/>
            <a:chExt cx="4701852" cy="1064289"/>
          </a:xfrm>
        </p:grpSpPr>
        <p:grpSp>
          <p:nvGrpSpPr>
            <p:cNvPr id="209" name="组合 208">
              <a:extLst>
                <a:ext uri="{FF2B5EF4-FFF2-40B4-BE49-F238E27FC236}">
                  <a16:creationId xmlns:a16="http://schemas.microsoft.com/office/drawing/2014/main" id="{806FBFDF-175D-0C06-74FF-F969C3E000FE}"/>
                </a:ext>
              </a:extLst>
            </p:cNvPr>
            <p:cNvGrpSpPr/>
            <p:nvPr/>
          </p:nvGrpSpPr>
          <p:grpSpPr>
            <a:xfrm>
              <a:off x="5789745" y="1692637"/>
              <a:ext cx="1064289" cy="1064289"/>
              <a:chOff x="2252652" y="2083280"/>
              <a:chExt cx="1064289" cy="1064289"/>
            </a:xfrm>
          </p:grpSpPr>
          <p:sp>
            <p:nvSpPr>
              <p:cNvPr id="211" name="椭圆 210">
                <a:extLst>
                  <a:ext uri="{FF2B5EF4-FFF2-40B4-BE49-F238E27FC236}">
                    <a16:creationId xmlns:a16="http://schemas.microsoft.com/office/drawing/2014/main" id="{0C1A509E-21DE-CA2C-57DD-157513ADDA5C}"/>
                  </a:ext>
                </a:extLst>
              </p:cNvPr>
              <p:cNvSpPr/>
              <p:nvPr>
                <p:custDataLst>
                  <p:tags r:id="rId1"/>
                </p:custDataLst>
              </p:nvPr>
            </p:nvSpPr>
            <p:spPr>
              <a:xfrm>
                <a:off x="2252652" y="2083280"/>
                <a:ext cx="1064289" cy="1064289"/>
              </a:xfrm>
              <a:prstGeom prst="ellipse">
                <a:avLst/>
              </a:prstGeom>
              <a:gradFill>
                <a:gsLst>
                  <a:gs pos="100000">
                    <a:schemeClr val="accent1"/>
                  </a:gs>
                  <a:gs pos="49000">
                    <a:schemeClr val="accent2"/>
                  </a:gs>
                  <a:gs pos="0">
                    <a:schemeClr val="accent1"/>
                  </a:gs>
                </a:gsLst>
                <a:lin ang="2700000" scaled="0"/>
              </a:gradFill>
              <a:ln w="9525">
                <a:noFill/>
              </a:ln>
              <a:effectLst>
                <a:outerShdw blurRad="190500" dist="88900" dir="2700000" algn="tl" rotWithShape="0">
                  <a:schemeClr val="accent1">
                    <a:alpha val="20000"/>
                  </a:schemeClr>
                </a:outerShdw>
                <a:reflection blurRad="25400" stA="50000" endPos="35000" dist="12700" dir="5400000" sy="-100000" algn="bl" rotWithShape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2800" spc="300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12" name="文本框 211">
                <a:extLst>
                  <a:ext uri="{FF2B5EF4-FFF2-40B4-BE49-F238E27FC236}">
                    <a16:creationId xmlns:a16="http://schemas.microsoft.com/office/drawing/2014/main" id="{C4D9161C-9943-410B-607B-89889927927D}"/>
                  </a:ext>
                </a:extLst>
              </p:cNvPr>
              <p:cNvSpPr txBox="1"/>
              <p:nvPr/>
            </p:nvSpPr>
            <p:spPr>
              <a:xfrm>
                <a:off x="2456665" y="2226600"/>
                <a:ext cx="656262" cy="77764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 sz="2000">
                    <a:solidFill>
                      <a:schemeClr val="bg1"/>
                    </a:solidFill>
                    <a:latin typeface="+mj-ea"/>
                    <a:ea typeface="+mj-ea"/>
                  </a:defRPr>
                </a:lvl1pPr>
              </a:lstStyle>
              <a:p>
                <a:pPr>
                  <a:lnSpc>
                    <a:spcPct val="130000"/>
                  </a:lnSpc>
                </a:pPr>
                <a:r>
                  <a:rPr lang="zh-CN" altLang="en-US" sz="1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内容要点</a:t>
                </a:r>
              </a:p>
            </p:txBody>
          </p:sp>
        </p:grpSp>
        <p:sp>
          <p:nvSpPr>
            <p:cNvPr id="210" name="文本框 209">
              <a:extLst>
                <a:ext uri="{FF2B5EF4-FFF2-40B4-BE49-F238E27FC236}">
                  <a16:creationId xmlns:a16="http://schemas.microsoft.com/office/drawing/2014/main" id="{0553F696-8532-B7F9-47B6-EC4DBE15F0C2}"/>
                </a:ext>
              </a:extLst>
            </p:cNvPr>
            <p:cNvSpPr txBox="1"/>
            <p:nvPr/>
          </p:nvSpPr>
          <p:spPr>
            <a:xfrm>
              <a:off x="7342803" y="1711500"/>
              <a:ext cx="3148794" cy="102656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单击此处输入你的正文，请尽量言简意赅的阐述观点，根据需要可酌情增减文字。</a:t>
              </a:r>
            </a:p>
          </p:txBody>
        </p:sp>
      </p:grpSp>
      <p:grpSp>
        <p:nvGrpSpPr>
          <p:cNvPr id="196" name="组合 195">
            <a:extLst>
              <a:ext uri="{FF2B5EF4-FFF2-40B4-BE49-F238E27FC236}">
                <a16:creationId xmlns:a16="http://schemas.microsoft.com/office/drawing/2014/main" id="{D9E7C8C6-DDCF-EA8D-A990-DF61DDDB814F}"/>
              </a:ext>
            </a:extLst>
          </p:cNvPr>
          <p:cNvGrpSpPr/>
          <p:nvPr/>
        </p:nvGrpSpPr>
        <p:grpSpPr>
          <a:xfrm rot="21480000">
            <a:off x="884698" y="2129312"/>
            <a:ext cx="4162181" cy="2243411"/>
            <a:chOff x="790264" y="2045914"/>
            <a:chExt cx="4162181" cy="2243411"/>
          </a:xfrm>
        </p:grpSpPr>
        <p:sp>
          <p:nvSpPr>
            <p:cNvPr id="193" name="矩形 192">
              <a:extLst>
                <a:ext uri="{FF2B5EF4-FFF2-40B4-BE49-F238E27FC236}">
                  <a16:creationId xmlns:a16="http://schemas.microsoft.com/office/drawing/2014/main" id="{579AC813-A179-2F33-485F-2FD1DB37F0BD}"/>
                </a:ext>
              </a:extLst>
            </p:cNvPr>
            <p:cNvSpPr/>
            <p:nvPr/>
          </p:nvSpPr>
          <p:spPr>
            <a:xfrm>
              <a:off x="790264" y="2045914"/>
              <a:ext cx="3690506" cy="430271"/>
            </a:xfrm>
            <a:prstGeom prst="rect">
              <a:avLst/>
            </a:prstGeom>
            <a:noFill/>
            <a:effectLst/>
          </p:spPr>
          <p:txBody>
            <a:bodyPr wrap="square" lIns="60350" tIns="30175" rIns="60350" bIns="30175">
              <a:spAutoFit/>
            </a:bodyPr>
            <a:lstStyle/>
            <a:p>
              <a:pPr algn="just"/>
              <a:r>
                <a:rPr lang="zh-CN" altLang="en-US" sz="2400" b="1" dirty="0">
                  <a:gradFill>
                    <a:gsLst>
                      <a:gs pos="100000">
                        <a:schemeClr val="accent1"/>
                      </a:gs>
                      <a:gs pos="0">
                        <a:schemeClr val="accent1">
                          <a:lumMod val="90000"/>
                          <a:lumOff val="10000"/>
                        </a:schemeClr>
                      </a:gs>
                      <a:gs pos="69000">
                        <a:schemeClr val="accent2"/>
                      </a:gs>
                    </a:gsLst>
                    <a:lin ang="5400000" scaled="1"/>
                  </a:gradFill>
                  <a:effectLst>
                    <a:outerShdw blurRad="63500" dist="25400" dir="2700007" algn="t" rotWithShape="0">
                      <a:srgbClr val="006479">
                        <a:alpha val="15000"/>
                      </a:srgbClr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此处输入核心结论信息</a:t>
              </a:r>
            </a:p>
          </p:txBody>
        </p:sp>
        <p:sp>
          <p:nvSpPr>
            <p:cNvPr id="194" name="文本框 193">
              <a:extLst>
                <a:ext uri="{FF2B5EF4-FFF2-40B4-BE49-F238E27FC236}">
                  <a16:creationId xmlns:a16="http://schemas.microsoft.com/office/drawing/2014/main" id="{B8ACAF96-FD73-0460-036A-8869A3782786}"/>
                </a:ext>
              </a:extLst>
            </p:cNvPr>
            <p:cNvSpPr txBox="1"/>
            <p:nvPr/>
          </p:nvSpPr>
          <p:spPr>
            <a:xfrm>
              <a:off x="790264" y="2676280"/>
              <a:ext cx="4162181" cy="7064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285750" indent="-285750" algn="just">
                <a:lnSpc>
                  <a:spcPct val="130000"/>
                </a:lnSpc>
                <a:buFont typeface="Wingdings" panose="05000000000000000000" pitchFamily="2" charset="2"/>
                <a:buChar char="ü"/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单击此处输入你的正文，请尽量言简意赅的阐述观点，根据需要可酌情增减文字。</a:t>
              </a:r>
            </a:p>
          </p:txBody>
        </p:sp>
        <p:sp>
          <p:nvSpPr>
            <p:cNvPr id="195" name="文本框 194">
              <a:extLst>
                <a:ext uri="{FF2B5EF4-FFF2-40B4-BE49-F238E27FC236}">
                  <a16:creationId xmlns:a16="http://schemas.microsoft.com/office/drawing/2014/main" id="{E2CEF472-5407-7FA0-C2D1-5E2FDC30A6D5}"/>
                </a:ext>
              </a:extLst>
            </p:cNvPr>
            <p:cNvSpPr txBox="1"/>
            <p:nvPr/>
          </p:nvSpPr>
          <p:spPr>
            <a:xfrm>
              <a:off x="790264" y="3582850"/>
              <a:ext cx="4162181" cy="7064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285750" indent="-285750" algn="just">
                <a:lnSpc>
                  <a:spcPct val="130000"/>
                </a:lnSpc>
                <a:buFont typeface="Wingdings" panose="05000000000000000000" pitchFamily="2" charset="2"/>
                <a:buChar char="ü"/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单击此处输入你的正文，请尽量言简意赅的阐述观点，根据需要可酌情增减文字。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5287842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0" name="图片 159">
            <a:extLst>
              <a:ext uri="{FF2B5EF4-FFF2-40B4-BE49-F238E27FC236}">
                <a16:creationId xmlns:a16="http://schemas.microsoft.com/office/drawing/2014/main" id="{EA72E5D2-82D8-6C52-C90E-1F7AD5EC23EA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alphaModFix amt="3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FilmGrain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2" t="4980" r="2" b="10624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164" name="任意多边形: 形状 163">
            <a:extLst>
              <a:ext uri="{FF2B5EF4-FFF2-40B4-BE49-F238E27FC236}">
                <a16:creationId xmlns:a16="http://schemas.microsoft.com/office/drawing/2014/main" id="{F468CE99-C69F-3321-4D14-C03E2C97087C}"/>
              </a:ext>
            </a:extLst>
          </p:cNvPr>
          <p:cNvSpPr/>
          <p:nvPr/>
        </p:nvSpPr>
        <p:spPr>
          <a:xfrm>
            <a:off x="0" y="0"/>
            <a:ext cx="12185282" cy="6858000"/>
          </a:xfrm>
          <a:custGeom>
            <a:avLst/>
            <a:gdLst>
              <a:gd name="connsiteX0" fmla="*/ 0 w 12185282"/>
              <a:gd name="connsiteY0" fmla="*/ 0 h 6858000"/>
              <a:gd name="connsiteX1" fmla="*/ 12185282 w 12185282"/>
              <a:gd name="connsiteY1" fmla="*/ 0 h 6858000"/>
              <a:gd name="connsiteX2" fmla="*/ 12185282 w 12185282"/>
              <a:gd name="connsiteY2" fmla="*/ 6858000 h 6858000"/>
              <a:gd name="connsiteX3" fmla="*/ 0 w 12185282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85282" h="6858000">
                <a:moveTo>
                  <a:pt x="0" y="0"/>
                </a:moveTo>
                <a:lnTo>
                  <a:pt x="12185282" y="0"/>
                </a:lnTo>
                <a:lnTo>
                  <a:pt x="12185282" y="6858000"/>
                </a:lnTo>
                <a:lnTo>
                  <a:pt x="0" y="6858000"/>
                </a:lnTo>
                <a:close/>
              </a:path>
            </a:pathLst>
          </a:custGeom>
          <a:gradFill>
            <a:gsLst>
              <a:gs pos="47000">
                <a:schemeClr val="bg1">
                  <a:alpha val="80000"/>
                </a:schemeClr>
              </a:gs>
              <a:gs pos="56000">
                <a:schemeClr val="bg1">
                  <a:alpha val="50000"/>
                </a:schemeClr>
              </a:gs>
              <a:gs pos="31000">
                <a:schemeClr val="bg1"/>
              </a:gs>
              <a:gs pos="70000">
                <a:srgbClr val="FFFFFF">
                  <a:alpha val="50000"/>
                </a:srgbClr>
              </a:gs>
              <a:gs pos="89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pic>
        <p:nvPicPr>
          <p:cNvPr id="167" name="图片 166">
            <a:extLst>
              <a:ext uri="{FF2B5EF4-FFF2-40B4-BE49-F238E27FC236}">
                <a16:creationId xmlns:a16="http://schemas.microsoft.com/office/drawing/2014/main" id="{50674459-34A6-AEB5-B303-0A3501844427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alphaModFix amt="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H="1">
            <a:off x="0" y="4769118"/>
            <a:ext cx="12192000" cy="2088882"/>
          </a:xfrm>
          <a:custGeom>
            <a:avLst/>
            <a:gdLst>
              <a:gd name="connsiteX0" fmla="*/ 12192000 w 12192000"/>
              <a:gd name="connsiteY0" fmla="*/ 0 h 2088882"/>
              <a:gd name="connsiteX1" fmla="*/ 0 w 12192000"/>
              <a:gd name="connsiteY1" fmla="*/ 0 h 2088882"/>
              <a:gd name="connsiteX2" fmla="*/ 0 w 12192000"/>
              <a:gd name="connsiteY2" fmla="*/ 2088882 h 2088882"/>
              <a:gd name="connsiteX3" fmla="*/ 12192000 w 12192000"/>
              <a:gd name="connsiteY3" fmla="*/ 2088882 h 20888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088882">
                <a:moveTo>
                  <a:pt x="12192000" y="0"/>
                </a:moveTo>
                <a:lnTo>
                  <a:pt x="0" y="0"/>
                </a:lnTo>
                <a:lnTo>
                  <a:pt x="0" y="2088882"/>
                </a:lnTo>
                <a:lnTo>
                  <a:pt x="12192000" y="2088882"/>
                </a:lnTo>
                <a:close/>
              </a:path>
            </a:pathLst>
          </a:custGeom>
        </p:spPr>
      </p:pic>
      <p:pic>
        <p:nvPicPr>
          <p:cNvPr id="169" name="图片 168" descr="黑暗中的树林&#10;&#10;描述已自动生成">
            <a:extLst>
              <a:ext uri="{FF2B5EF4-FFF2-40B4-BE49-F238E27FC236}">
                <a16:creationId xmlns:a16="http://schemas.microsoft.com/office/drawing/2014/main" id="{F0FA30C4-4E29-0DD8-CD1A-C6BF04D5299F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3812080"/>
            <a:ext cx="6147684" cy="3045920"/>
          </a:xfrm>
          <a:custGeom>
            <a:avLst/>
            <a:gdLst>
              <a:gd name="connsiteX0" fmla="*/ 0 w 6147684"/>
              <a:gd name="connsiteY0" fmla="*/ 0 h 3045920"/>
              <a:gd name="connsiteX1" fmla="*/ 6147684 w 6147684"/>
              <a:gd name="connsiteY1" fmla="*/ 0 h 3045920"/>
              <a:gd name="connsiteX2" fmla="*/ 6147684 w 6147684"/>
              <a:gd name="connsiteY2" fmla="*/ 3045920 h 3045920"/>
              <a:gd name="connsiteX3" fmla="*/ 0 w 6147684"/>
              <a:gd name="connsiteY3" fmla="*/ 3045920 h 30459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47684" h="3045920">
                <a:moveTo>
                  <a:pt x="0" y="0"/>
                </a:moveTo>
                <a:lnTo>
                  <a:pt x="6147684" y="0"/>
                </a:lnTo>
                <a:lnTo>
                  <a:pt x="6147684" y="3045920"/>
                </a:lnTo>
                <a:lnTo>
                  <a:pt x="0" y="3045920"/>
                </a:lnTo>
                <a:close/>
              </a:path>
            </a:pathLst>
          </a:custGeom>
        </p:spPr>
      </p:pic>
      <p:sp>
        <p:nvSpPr>
          <p:cNvPr id="187" name="矩形: 圆角 55">
            <a:extLst>
              <a:ext uri="{FF2B5EF4-FFF2-40B4-BE49-F238E27FC236}">
                <a16:creationId xmlns:a16="http://schemas.microsoft.com/office/drawing/2014/main" id="{B9861C4B-01EC-2FB8-CA70-3FF94E57C6E0}"/>
              </a:ext>
            </a:extLst>
          </p:cNvPr>
          <p:cNvSpPr>
            <a:spLocks/>
          </p:cNvSpPr>
          <p:nvPr/>
        </p:nvSpPr>
        <p:spPr>
          <a:xfrm>
            <a:off x="1060908" y="975247"/>
            <a:ext cx="10457992" cy="5185605"/>
          </a:xfrm>
          <a:prstGeom prst="rect">
            <a:avLst/>
          </a:prstGeom>
          <a:solidFill>
            <a:schemeClr val="bg1"/>
          </a:solidFill>
          <a:ln w="9525">
            <a:solidFill>
              <a:schemeClr val="accent1">
                <a:alpha val="50000"/>
              </a:schemeClr>
            </a:solidFill>
          </a:ln>
          <a:effectLst>
            <a:outerShdw blurRad="127000" dist="63500" dir="5400000" sx="95000" sy="95000" algn="ctr" rotWithShape="0">
              <a:schemeClr val="accent1">
                <a:alpha val="15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8" name="矩形: 圆角 55">
            <a:extLst>
              <a:ext uri="{FF2B5EF4-FFF2-40B4-BE49-F238E27FC236}">
                <a16:creationId xmlns:a16="http://schemas.microsoft.com/office/drawing/2014/main" id="{BD08671B-19F8-E3B7-7CA0-2AF9E2257157}"/>
              </a:ext>
            </a:extLst>
          </p:cNvPr>
          <p:cNvSpPr>
            <a:spLocks/>
          </p:cNvSpPr>
          <p:nvPr/>
        </p:nvSpPr>
        <p:spPr>
          <a:xfrm>
            <a:off x="856101" y="788360"/>
            <a:ext cx="10457992" cy="5185605"/>
          </a:xfrm>
          <a:prstGeom prst="rect">
            <a:avLst/>
          </a:prstGeom>
          <a:solidFill>
            <a:schemeClr val="bg1"/>
          </a:solidFill>
          <a:ln w="9525">
            <a:solidFill>
              <a:schemeClr val="accent1">
                <a:alpha val="50000"/>
              </a:schemeClr>
            </a:solidFill>
          </a:ln>
          <a:effectLst>
            <a:outerShdw blurRad="127000" dist="63500" dir="5400000" sx="95000" sy="95000" algn="ctr" rotWithShape="0">
              <a:schemeClr val="accent1">
                <a:alpha val="15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1" name="矩形: 圆角 55">
            <a:extLst>
              <a:ext uri="{FF2B5EF4-FFF2-40B4-BE49-F238E27FC236}">
                <a16:creationId xmlns:a16="http://schemas.microsoft.com/office/drawing/2014/main" id="{D8BDDDD6-82AA-94C8-3E31-F67BE19C8B18}"/>
              </a:ext>
            </a:extLst>
          </p:cNvPr>
          <p:cNvSpPr>
            <a:spLocks/>
          </p:cNvSpPr>
          <p:nvPr/>
        </p:nvSpPr>
        <p:spPr>
          <a:xfrm>
            <a:off x="651293" y="601474"/>
            <a:ext cx="10457992" cy="5185605"/>
          </a:xfrm>
          <a:prstGeom prst="rect">
            <a:avLst/>
          </a:prstGeom>
          <a:solidFill>
            <a:schemeClr val="bg1"/>
          </a:solidFill>
          <a:ln w="9525">
            <a:solidFill>
              <a:schemeClr val="accent1">
                <a:alpha val="50000"/>
              </a:schemeClr>
            </a:solidFill>
          </a:ln>
          <a:effectLst>
            <a:outerShdw blurRad="127000" dist="63500" dir="5400000" sx="95000" sy="95000" algn="ctr" rotWithShape="0">
              <a:schemeClr val="accent1">
                <a:alpha val="15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矩形: 圆角 55">
            <a:extLst>
              <a:ext uri="{FF2B5EF4-FFF2-40B4-BE49-F238E27FC236}">
                <a16:creationId xmlns:a16="http://schemas.microsoft.com/office/drawing/2014/main" id="{39ED9C2A-491B-97C4-9F33-FF7101D918C0}"/>
              </a:ext>
            </a:extLst>
          </p:cNvPr>
          <p:cNvSpPr/>
          <p:nvPr/>
        </p:nvSpPr>
        <p:spPr>
          <a:xfrm>
            <a:off x="660400" y="452307"/>
            <a:ext cx="10880307" cy="740596"/>
          </a:xfrm>
          <a:prstGeom prst="round2SameRect">
            <a:avLst>
              <a:gd name="adj1" fmla="val 10358"/>
              <a:gd name="adj2" fmla="val 0"/>
            </a:avLst>
          </a:prstGeom>
          <a:gradFill>
            <a:gsLst>
              <a:gs pos="100000">
                <a:schemeClr val="accent1"/>
              </a:gs>
              <a:gs pos="49000">
                <a:schemeClr val="accent2"/>
              </a:gs>
              <a:gs pos="0">
                <a:schemeClr val="accent1"/>
              </a:gs>
            </a:gsLst>
            <a:lin ang="2700000" scaled="0"/>
          </a:gradFill>
          <a:ln w="9525">
            <a:noFill/>
          </a:ln>
          <a:effectLst>
            <a:outerShdw blurRad="190500" dist="88900" dir="2700000" algn="tl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spc="3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5B8796F4-9AE0-210F-7A7F-9D1E04CDE1D3}"/>
              </a:ext>
            </a:extLst>
          </p:cNvPr>
          <p:cNvGrpSpPr/>
          <p:nvPr/>
        </p:nvGrpSpPr>
        <p:grpSpPr>
          <a:xfrm>
            <a:off x="1666070" y="5115132"/>
            <a:ext cx="8354219" cy="369332"/>
            <a:chOff x="1703180" y="5115132"/>
            <a:chExt cx="8354219" cy="369332"/>
          </a:xfrm>
        </p:grpSpPr>
        <p:cxnSp>
          <p:nvCxnSpPr>
            <p:cNvPr id="180" name="直接连接符 10">
              <a:extLst>
                <a:ext uri="{FF2B5EF4-FFF2-40B4-BE49-F238E27FC236}">
                  <a16:creationId xmlns:a16="http://schemas.microsoft.com/office/drawing/2014/main" id="{835BA82B-39F7-D6CF-8E27-985B50F642A1}"/>
                </a:ext>
              </a:extLst>
            </p:cNvPr>
            <p:cNvCxnSpPr/>
            <p:nvPr/>
          </p:nvCxnSpPr>
          <p:spPr>
            <a:xfrm>
              <a:off x="1740289" y="5440489"/>
              <a:ext cx="8280000" cy="0"/>
            </a:xfrm>
            <a:prstGeom prst="line">
              <a:avLst/>
            </a:prstGeom>
            <a:ln w="12700">
              <a:solidFill>
                <a:schemeClr val="bg1">
                  <a:lumMod val="65000"/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1" name="文本框 11">
              <a:extLst>
                <a:ext uri="{FF2B5EF4-FFF2-40B4-BE49-F238E27FC236}">
                  <a16:creationId xmlns:a16="http://schemas.microsoft.com/office/drawing/2014/main" id="{2ADE8900-3F2A-0C3E-4B35-9A6B75A803D7}"/>
                </a:ext>
              </a:extLst>
            </p:cNvPr>
            <p:cNvSpPr txBox="1"/>
            <p:nvPr/>
          </p:nvSpPr>
          <p:spPr>
            <a:xfrm>
              <a:off x="1703180" y="5115132"/>
              <a:ext cx="8354219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b="0" i="0" dirty="0"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[</a:t>
              </a:r>
              <a:r>
                <a:rPr lang="zh-CN" altLang="en-US" b="0" i="0" dirty="0"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序号</a:t>
              </a:r>
              <a:r>
                <a:rPr lang="en-US" altLang="zh-CN" b="0" i="0" dirty="0"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]</a:t>
              </a:r>
              <a:r>
                <a:rPr lang="zh-CN" altLang="en-US" b="0" i="0" dirty="0"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作者</a:t>
              </a:r>
              <a:r>
                <a:rPr lang="en-US" altLang="zh-CN" b="0" i="0" dirty="0"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.</a:t>
              </a:r>
              <a:r>
                <a:rPr lang="zh-CN" altLang="en-US" b="0" i="0" dirty="0"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篇名</a:t>
              </a:r>
              <a:r>
                <a:rPr lang="en-US" altLang="zh-CN" b="0" i="0" dirty="0"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[R].</a:t>
              </a:r>
              <a:r>
                <a:rPr lang="zh-CN" altLang="en-US" b="0" i="0" dirty="0"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出版地：出版者，出版年份：起始页码</a:t>
              </a:r>
              <a:endParaRPr lang="zh-CN" altLang="en-US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85" name="文本框 10">
            <a:extLst>
              <a:ext uri="{FF2B5EF4-FFF2-40B4-BE49-F238E27FC236}">
                <a16:creationId xmlns:a16="http://schemas.microsoft.com/office/drawing/2014/main" id="{909318B6-F5C8-4A6E-9B78-D0CC19CA82BF}"/>
              </a:ext>
            </a:extLst>
          </p:cNvPr>
          <p:cNvSpPr txBox="1"/>
          <p:nvPr/>
        </p:nvSpPr>
        <p:spPr>
          <a:xfrm>
            <a:off x="4700222" y="530218"/>
            <a:ext cx="280066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30000"/>
              </a:lnSpc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3200" spc="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参考文献</a:t>
            </a:r>
          </a:p>
        </p:txBody>
      </p:sp>
      <p:grpSp>
        <p:nvGrpSpPr>
          <p:cNvPr id="214" name="组合 213">
            <a:extLst>
              <a:ext uri="{FF2B5EF4-FFF2-40B4-BE49-F238E27FC236}">
                <a16:creationId xmlns:a16="http://schemas.microsoft.com/office/drawing/2014/main" id="{2DF0EC1F-4660-4918-D49A-DA28FE4DCE9C}"/>
              </a:ext>
            </a:extLst>
          </p:cNvPr>
          <p:cNvGrpSpPr/>
          <p:nvPr/>
        </p:nvGrpSpPr>
        <p:grpSpPr>
          <a:xfrm>
            <a:off x="0" y="6210838"/>
            <a:ext cx="12192000" cy="647163"/>
            <a:chOff x="0" y="6210838"/>
            <a:chExt cx="12192000" cy="647163"/>
          </a:xfrm>
        </p:grpSpPr>
        <p:sp>
          <p:nvSpPr>
            <p:cNvPr id="215" name="任意多边形: 形状 214">
              <a:extLst>
                <a:ext uri="{FF2B5EF4-FFF2-40B4-BE49-F238E27FC236}">
                  <a16:creationId xmlns:a16="http://schemas.microsoft.com/office/drawing/2014/main" id="{6F9DCFF1-16D6-9F4E-355B-E618472FBC4B}"/>
                </a:ext>
              </a:extLst>
            </p:cNvPr>
            <p:cNvSpPr/>
            <p:nvPr/>
          </p:nvSpPr>
          <p:spPr>
            <a:xfrm>
              <a:off x="0" y="6210838"/>
              <a:ext cx="12192000" cy="647163"/>
            </a:xfrm>
            <a:custGeom>
              <a:avLst/>
              <a:gdLst>
                <a:gd name="connsiteX0" fmla="*/ 0 w 12192000"/>
                <a:gd name="connsiteY0" fmla="*/ 0 h 1996520"/>
                <a:gd name="connsiteX1" fmla="*/ 43625 w 12192000"/>
                <a:gd name="connsiteY1" fmla="*/ 29389 h 1996520"/>
                <a:gd name="connsiteX2" fmla="*/ 6106788 w 12192000"/>
                <a:gd name="connsiteY2" fmla="*/ 1359188 h 1996520"/>
                <a:gd name="connsiteX3" fmla="*/ 12010381 w 12192000"/>
                <a:gd name="connsiteY3" fmla="*/ 124157 h 1996520"/>
                <a:gd name="connsiteX4" fmla="*/ 12192000 w 12192000"/>
                <a:gd name="connsiteY4" fmla="*/ 12365 h 1996520"/>
                <a:gd name="connsiteX5" fmla="*/ 12192000 w 12192000"/>
                <a:gd name="connsiteY5" fmla="*/ 1996520 h 1996520"/>
                <a:gd name="connsiteX6" fmla="*/ 0 w 12192000"/>
                <a:gd name="connsiteY6" fmla="*/ 1996520 h 1996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92000" h="1996520">
                  <a:moveTo>
                    <a:pt x="0" y="0"/>
                  </a:moveTo>
                  <a:lnTo>
                    <a:pt x="43625" y="29389"/>
                  </a:lnTo>
                  <a:cubicBezTo>
                    <a:pt x="1336102" y="830124"/>
                    <a:pt x="3568938" y="1359188"/>
                    <a:pt x="6106788" y="1359188"/>
                  </a:cubicBezTo>
                  <a:cubicBezTo>
                    <a:pt x="8543125" y="1359188"/>
                    <a:pt x="10698360" y="871602"/>
                    <a:pt x="12010381" y="124157"/>
                  </a:cubicBezTo>
                  <a:lnTo>
                    <a:pt x="12192000" y="12365"/>
                  </a:lnTo>
                  <a:lnTo>
                    <a:pt x="12192000" y="1996520"/>
                  </a:lnTo>
                  <a:lnTo>
                    <a:pt x="0" y="1996520"/>
                  </a:lnTo>
                  <a:close/>
                </a:path>
              </a:pathLst>
            </a:custGeom>
            <a:gradFill>
              <a:gsLst>
                <a:gs pos="0">
                  <a:schemeClr val="accent3">
                    <a:lumMod val="90000"/>
                    <a:lumOff val="10000"/>
                  </a:schemeClr>
                </a:gs>
                <a:gs pos="100000">
                  <a:schemeClr val="accent3">
                    <a:lumMod val="90000"/>
                    <a:lumOff val="10000"/>
                  </a:schemeClr>
                </a:gs>
                <a:gs pos="55000">
                  <a:schemeClr val="accent4"/>
                </a:gs>
              </a:gsLst>
              <a:lin ang="2700000" scaled="0"/>
            </a:gradFill>
            <a:ln w="9525">
              <a:noFill/>
            </a:ln>
            <a:effectLst>
              <a:outerShdw blurRad="190500" dist="88900" dir="2700000" algn="tl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spc="3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6" name="任意多边形: 形状 215">
              <a:extLst>
                <a:ext uri="{FF2B5EF4-FFF2-40B4-BE49-F238E27FC236}">
                  <a16:creationId xmlns:a16="http://schemas.microsoft.com/office/drawing/2014/main" id="{FB3068B4-EEA0-53A9-30F0-EAFB944A0CF1}"/>
                </a:ext>
              </a:extLst>
            </p:cNvPr>
            <p:cNvSpPr/>
            <p:nvPr/>
          </p:nvSpPr>
          <p:spPr>
            <a:xfrm>
              <a:off x="0" y="6363178"/>
              <a:ext cx="12192000" cy="494823"/>
            </a:xfrm>
            <a:custGeom>
              <a:avLst/>
              <a:gdLst>
                <a:gd name="connsiteX0" fmla="*/ 0 w 12192000"/>
                <a:gd name="connsiteY0" fmla="*/ 0 h 1526547"/>
                <a:gd name="connsiteX1" fmla="*/ 43626 w 12192000"/>
                <a:gd name="connsiteY1" fmla="*/ 21296 h 1526547"/>
                <a:gd name="connsiteX2" fmla="*/ 6106789 w 12192000"/>
                <a:gd name="connsiteY2" fmla="*/ 984922 h 1526547"/>
                <a:gd name="connsiteX3" fmla="*/ 12010382 w 12192000"/>
                <a:gd name="connsiteY3" fmla="*/ 89969 h 1526547"/>
                <a:gd name="connsiteX4" fmla="*/ 12192000 w 12192000"/>
                <a:gd name="connsiteY4" fmla="*/ 8961 h 1526547"/>
                <a:gd name="connsiteX5" fmla="*/ 12192000 w 12192000"/>
                <a:gd name="connsiteY5" fmla="*/ 1526547 h 1526547"/>
                <a:gd name="connsiteX6" fmla="*/ 0 w 12192000"/>
                <a:gd name="connsiteY6" fmla="*/ 1526547 h 15265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92000" h="1526547">
                  <a:moveTo>
                    <a:pt x="0" y="0"/>
                  </a:moveTo>
                  <a:lnTo>
                    <a:pt x="43626" y="21296"/>
                  </a:lnTo>
                  <a:cubicBezTo>
                    <a:pt x="1336103" y="601541"/>
                    <a:pt x="3568939" y="984922"/>
                    <a:pt x="6106789" y="984922"/>
                  </a:cubicBezTo>
                  <a:cubicBezTo>
                    <a:pt x="8543126" y="984922"/>
                    <a:pt x="10698361" y="631598"/>
                    <a:pt x="12010382" y="89969"/>
                  </a:cubicBezTo>
                  <a:lnTo>
                    <a:pt x="12192000" y="8961"/>
                  </a:lnTo>
                  <a:lnTo>
                    <a:pt x="12192000" y="1526547"/>
                  </a:lnTo>
                  <a:lnTo>
                    <a:pt x="0" y="1526547"/>
                  </a:lnTo>
                  <a:close/>
                </a:path>
              </a:pathLst>
            </a:custGeom>
            <a:gradFill>
              <a:gsLst>
                <a:gs pos="100000">
                  <a:schemeClr val="accent1"/>
                </a:gs>
                <a:gs pos="49000">
                  <a:schemeClr val="accent2"/>
                </a:gs>
                <a:gs pos="0">
                  <a:schemeClr val="accent1"/>
                </a:gs>
              </a:gsLst>
              <a:lin ang="2700000" scaled="0"/>
            </a:gradFill>
            <a:ln w="9525">
              <a:noFill/>
            </a:ln>
            <a:effectLst>
              <a:outerShdw blurRad="190500" dist="88900" dir="2700000" algn="tl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spc="3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932E820A-C1D4-AAB5-EDB9-489E6E0335D9}"/>
              </a:ext>
            </a:extLst>
          </p:cNvPr>
          <p:cNvGrpSpPr/>
          <p:nvPr/>
        </p:nvGrpSpPr>
        <p:grpSpPr>
          <a:xfrm>
            <a:off x="1666070" y="1386075"/>
            <a:ext cx="8354219" cy="369332"/>
            <a:chOff x="1703180" y="5115132"/>
            <a:chExt cx="8354219" cy="369332"/>
          </a:xfrm>
        </p:grpSpPr>
        <p:cxnSp>
          <p:nvCxnSpPr>
            <p:cNvPr id="4" name="直接连接符 10">
              <a:extLst>
                <a:ext uri="{FF2B5EF4-FFF2-40B4-BE49-F238E27FC236}">
                  <a16:creationId xmlns:a16="http://schemas.microsoft.com/office/drawing/2014/main" id="{061D3FA6-C598-B5AA-6637-9FC2C15CF4D3}"/>
                </a:ext>
              </a:extLst>
            </p:cNvPr>
            <p:cNvCxnSpPr/>
            <p:nvPr/>
          </p:nvCxnSpPr>
          <p:spPr>
            <a:xfrm>
              <a:off x="1740289" y="5440489"/>
              <a:ext cx="8280000" cy="0"/>
            </a:xfrm>
            <a:prstGeom prst="line">
              <a:avLst/>
            </a:prstGeom>
            <a:ln w="12700">
              <a:solidFill>
                <a:schemeClr val="bg1">
                  <a:lumMod val="65000"/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文本框 11">
              <a:extLst>
                <a:ext uri="{FF2B5EF4-FFF2-40B4-BE49-F238E27FC236}">
                  <a16:creationId xmlns:a16="http://schemas.microsoft.com/office/drawing/2014/main" id="{CE066B4F-CC0F-4380-B2A3-CDF82C617BCC}"/>
                </a:ext>
              </a:extLst>
            </p:cNvPr>
            <p:cNvSpPr txBox="1"/>
            <p:nvPr/>
          </p:nvSpPr>
          <p:spPr>
            <a:xfrm>
              <a:off x="1703180" y="5115132"/>
              <a:ext cx="8354219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b="0" i="0" dirty="0"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[</a:t>
              </a:r>
              <a:r>
                <a:rPr lang="zh-CN" altLang="en-US" b="0" i="0" dirty="0"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序号</a:t>
              </a:r>
              <a:r>
                <a:rPr lang="en-US" altLang="zh-CN" b="0" i="0" dirty="0"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]</a:t>
              </a:r>
              <a:r>
                <a:rPr lang="zh-CN" altLang="en-US" b="0" i="0" dirty="0"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作者</a:t>
              </a:r>
              <a:r>
                <a:rPr lang="en-US" altLang="zh-CN" b="0" i="0" dirty="0"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.</a:t>
              </a:r>
              <a:r>
                <a:rPr lang="zh-CN" altLang="en-US" b="0" i="0" dirty="0"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篇名</a:t>
              </a:r>
              <a:r>
                <a:rPr lang="en-US" altLang="zh-CN" b="0" i="0" dirty="0"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[R].</a:t>
              </a:r>
              <a:r>
                <a:rPr lang="zh-CN" altLang="en-US" b="0" i="0" dirty="0"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出版地：出版者，出版年份：起始页码</a:t>
              </a:r>
              <a:endParaRPr lang="zh-CN" altLang="en-US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D4DF85D8-0514-66B1-FD86-910B9668402F}"/>
              </a:ext>
            </a:extLst>
          </p:cNvPr>
          <p:cNvGrpSpPr/>
          <p:nvPr/>
        </p:nvGrpSpPr>
        <p:grpSpPr>
          <a:xfrm>
            <a:off x="1666070" y="1918797"/>
            <a:ext cx="8354219" cy="369332"/>
            <a:chOff x="1703180" y="5115132"/>
            <a:chExt cx="8354219" cy="369332"/>
          </a:xfrm>
        </p:grpSpPr>
        <p:cxnSp>
          <p:nvCxnSpPr>
            <p:cNvPr id="7" name="直接连接符 10">
              <a:extLst>
                <a:ext uri="{FF2B5EF4-FFF2-40B4-BE49-F238E27FC236}">
                  <a16:creationId xmlns:a16="http://schemas.microsoft.com/office/drawing/2014/main" id="{D019BA25-F476-3C4D-F941-56DA9215763B}"/>
                </a:ext>
              </a:extLst>
            </p:cNvPr>
            <p:cNvCxnSpPr/>
            <p:nvPr/>
          </p:nvCxnSpPr>
          <p:spPr>
            <a:xfrm>
              <a:off x="1740289" y="5440489"/>
              <a:ext cx="8280000" cy="0"/>
            </a:xfrm>
            <a:prstGeom prst="line">
              <a:avLst/>
            </a:prstGeom>
            <a:ln w="12700">
              <a:solidFill>
                <a:schemeClr val="bg1">
                  <a:lumMod val="65000"/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文本框 11">
              <a:extLst>
                <a:ext uri="{FF2B5EF4-FFF2-40B4-BE49-F238E27FC236}">
                  <a16:creationId xmlns:a16="http://schemas.microsoft.com/office/drawing/2014/main" id="{72602DAB-805A-C165-887C-7179474D43D1}"/>
                </a:ext>
              </a:extLst>
            </p:cNvPr>
            <p:cNvSpPr txBox="1"/>
            <p:nvPr/>
          </p:nvSpPr>
          <p:spPr>
            <a:xfrm>
              <a:off x="1703180" y="5115132"/>
              <a:ext cx="8354219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b="0" i="0" dirty="0"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[</a:t>
              </a:r>
              <a:r>
                <a:rPr lang="zh-CN" altLang="en-US" b="0" i="0" dirty="0"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序号</a:t>
              </a:r>
              <a:r>
                <a:rPr lang="en-US" altLang="zh-CN" b="0" i="0" dirty="0"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]</a:t>
              </a:r>
              <a:r>
                <a:rPr lang="zh-CN" altLang="en-US" b="0" i="0" dirty="0"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作者</a:t>
              </a:r>
              <a:r>
                <a:rPr lang="en-US" altLang="zh-CN" b="0" i="0" dirty="0"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.</a:t>
              </a:r>
              <a:r>
                <a:rPr lang="zh-CN" altLang="en-US" b="0" i="0" dirty="0"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篇名</a:t>
              </a:r>
              <a:r>
                <a:rPr lang="en-US" altLang="zh-CN" b="0" i="0" dirty="0"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[R].</a:t>
              </a:r>
              <a:r>
                <a:rPr lang="zh-CN" altLang="en-US" b="0" i="0" dirty="0"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出版地：出版者，出版年份：起始页码</a:t>
              </a:r>
              <a:endParaRPr lang="zh-CN" altLang="en-US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CD1C1D1F-20E4-84A6-05C4-2661D31B6EE7}"/>
              </a:ext>
            </a:extLst>
          </p:cNvPr>
          <p:cNvGrpSpPr/>
          <p:nvPr/>
        </p:nvGrpSpPr>
        <p:grpSpPr>
          <a:xfrm>
            <a:off x="1666070" y="2451519"/>
            <a:ext cx="8354219" cy="369332"/>
            <a:chOff x="1703180" y="5115132"/>
            <a:chExt cx="8354219" cy="369332"/>
          </a:xfrm>
        </p:grpSpPr>
        <p:cxnSp>
          <p:nvCxnSpPr>
            <p:cNvPr id="12" name="直接连接符 10">
              <a:extLst>
                <a:ext uri="{FF2B5EF4-FFF2-40B4-BE49-F238E27FC236}">
                  <a16:creationId xmlns:a16="http://schemas.microsoft.com/office/drawing/2014/main" id="{3B63613B-F564-A733-AF9F-E1381116F72F}"/>
                </a:ext>
              </a:extLst>
            </p:cNvPr>
            <p:cNvCxnSpPr/>
            <p:nvPr/>
          </p:nvCxnSpPr>
          <p:spPr>
            <a:xfrm>
              <a:off x="1740289" y="5440489"/>
              <a:ext cx="8280000" cy="0"/>
            </a:xfrm>
            <a:prstGeom prst="line">
              <a:avLst/>
            </a:prstGeom>
            <a:ln w="12700">
              <a:solidFill>
                <a:schemeClr val="bg1">
                  <a:lumMod val="65000"/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文本框 11">
              <a:extLst>
                <a:ext uri="{FF2B5EF4-FFF2-40B4-BE49-F238E27FC236}">
                  <a16:creationId xmlns:a16="http://schemas.microsoft.com/office/drawing/2014/main" id="{88270F64-F24A-F3D9-1BEC-4D37FDD1642B}"/>
                </a:ext>
              </a:extLst>
            </p:cNvPr>
            <p:cNvSpPr txBox="1"/>
            <p:nvPr/>
          </p:nvSpPr>
          <p:spPr>
            <a:xfrm>
              <a:off x="1703180" y="5115132"/>
              <a:ext cx="8354219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b="0" i="0" dirty="0"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[</a:t>
              </a:r>
              <a:r>
                <a:rPr lang="zh-CN" altLang="en-US" b="0" i="0" dirty="0"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序号</a:t>
              </a:r>
              <a:r>
                <a:rPr lang="en-US" altLang="zh-CN" b="0" i="0" dirty="0"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]</a:t>
              </a:r>
              <a:r>
                <a:rPr lang="zh-CN" altLang="en-US" b="0" i="0" dirty="0"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作者</a:t>
              </a:r>
              <a:r>
                <a:rPr lang="en-US" altLang="zh-CN" b="0" i="0" dirty="0"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.</a:t>
              </a:r>
              <a:r>
                <a:rPr lang="zh-CN" altLang="en-US" b="0" i="0" dirty="0"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篇名</a:t>
              </a:r>
              <a:r>
                <a:rPr lang="en-US" altLang="zh-CN" b="0" i="0" dirty="0"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[R].</a:t>
              </a:r>
              <a:r>
                <a:rPr lang="zh-CN" altLang="en-US" b="0" i="0" dirty="0"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出版地：出版者，出版年份：起始页码</a:t>
              </a:r>
              <a:endParaRPr lang="zh-CN" altLang="en-US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8D68EB8F-EC01-D727-B41E-F4C632434977}"/>
              </a:ext>
            </a:extLst>
          </p:cNvPr>
          <p:cNvGrpSpPr/>
          <p:nvPr/>
        </p:nvGrpSpPr>
        <p:grpSpPr>
          <a:xfrm>
            <a:off x="1666070" y="2984241"/>
            <a:ext cx="8354219" cy="369332"/>
            <a:chOff x="1703180" y="5115132"/>
            <a:chExt cx="8354219" cy="369332"/>
          </a:xfrm>
        </p:grpSpPr>
        <p:cxnSp>
          <p:nvCxnSpPr>
            <p:cNvPr id="15" name="直接连接符 10">
              <a:extLst>
                <a:ext uri="{FF2B5EF4-FFF2-40B4-BE49-F238E27FC236}">
                  <a16:creationId xmlns:a16="http://schemas.microsoft.com/office/drawing/2014/main" id="{22383BB5-BBCB-55C0-679F-D3448C80FE7C}"/>
                </a:ext>
              </a:extLst>
            </p:cNvPr>
            <p:cNvCxnSpPr/>
            <p:nvPr/>
          </p:nvCxnSpPr>
          <p:spPr>
            <a:xfrm>
              <a:off x="1740289" y="5440489"/>
              <a:ext cx="8280000" cy="0"/>
            </a:xfrm>
            <a:prstGeom prst="line">
              <a:avLst/>
            </a:prstGeom>
            <a:ln w="12700">
              <a:solidFill>
                <a:schemeClr val="bg1">
                  <a:lumMod val="65000"/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文本框 11">
              <a:extLst>
                <a:ext uri="{FF2B5EF4-FFF2-40B4-BE49-F238E27FC236}">
                  <a16:creationId xmlns:a16="http://schemas.microsoft.com/office/drawing/2014/main" id="{C1E38852-B286-5940-36E9-9CFD58F5AA06}"/>
                </a:ext>
              </a:extLst>
            </p:cNvPr>
            <p:cNvSpPr txBox="1"/>
            <p:nvPr/>
          </p:nvSpPr>
          <p:spPr>
            <a:xfrm>
              <a:off x="1703180" y="5115132"/>
              <a:ext cx="8354219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b="0" i="0" dirty="0"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[</a:t>
              </a:r>
              <a:r>
                <a:rPr lang="zh-CN" altLang="en-US" b="0" i="0" dirty="0"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序号</a:t>
              </a:r>
              <a:r>
                <a:rPr lang="en-US" altLang="zh-CN" b="0" i="0" dirty="0"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]</a:t>
              </a:r>
              <a:r>
                <a:rPr lang="zh-CN" altLang="en-US" b="0" i="0" dirty="0"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作者</a:t>
              </a:r>
              <a:r>
                <a:rPr lang="en-US" altLang="zh-CN" b="0" i="0" dirty="0"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.</a:t>
              </a:r>
              <a:r>
                <a:rPr lang="zh-CN" altLang="en-US" b="0" i="0" dirty="0"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篇名</a:t>
              </a:r>
              <a:r>
                <a:rPr lang="en-US" altLang="zh-CN" b="0" i="0" dirty="0"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[R].</a:t>
              </a:r>
              <a:r>
                <a:rPr lang="zh-CN" altLang="en-US" b="0" i="0" dirty="0"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出版地：出版者，出版年份：起始页码</a:t>
              </a:r>
              <a:endParaRPr lang="zh-CN" altLang="en-US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974DDA77-9E76-8F2F-F6AD-E139DA201C2A}"/>
              </a:ext>
            </a:extLst>
          </p:cNvPr>
          <p:cNvGrpSpPr/>
          <p:nvPr/>
        </p:nvGrpSpPr>
        <p:grpSpPr>
          <a:xfrm>
            <a:off x="1666070" y="3516963"/>
            <a:ext cx="8354219" cy="369332"/>
            <a:chOff x="1703180" y="5115132"/>
            <a:chExt cx="8354219" cy="369332"/>
          </a:xfrm>
        </p:grpSpPr>
        <p:cxnSp>
          <p:nvCxnSpPr>
            <p:cNvPr id="18" name="直接连接符 10">
              <a:extLst>
                <a:ext uri="{FF2B5EF4-FFF2-40B4-BE49-F238E27FC236}">
                  <a16:creationId xmlns:a16="http://schemas.microsoft.com/office/drawing/2014/main" id="{F4318852-6F00-F00B-E256-129FD3D05C83}"/>
                </a:ext>
              </a:extLst>
            </p:cNvPr>
            <p:cNvCxnSpPr/>
            <p:nvPr/>
          </p:nvCxnSpPr>
          <p:spPr>
            <a:xfrm>
              <a:off x="1740289" y="5440489"/>
              <a:ext cx="8280000" cy="0"/>
            </a:xfrm>
            <a:prstGeom prst="line">
              <a:avLst/>
            </a:prstGeom>
            <a:ln w="12700">
              <a:solidFill>
                <a:schemeClr val="bg1">
                  <a:lumMod val="65000"/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文本框 11">
              <a:extLst>
                <a:ext uri="{FF2B5EF4-FFF2-40B4-BE49-F238E27FC236}">
                  <a16:creationId xmlns:a16="http://schemas.microsoft.com/office/drawing/2014/main" id="{F1EACC3E-1E99-F4D2-78A4-DB6F05B8ED5C}"/>
                </a:ext>
              </a:extLst>
            </p:cNvPr>
            <p:cNvSpPr txBox="1"/>
            <p:nvPr/>
          </p:nvSpPr>
          <p:spPr>
            <a:xfrm>
              <a:off x="1703180" y="5115132"/>
              <a:ext cx="8354219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b="0" i="0" dirty="0"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[</a:t>
              </a:r>
              <a:r>
                <a:rPr lang="zh-CN" altLang="en-US" b="0" i="0" dirty="0"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序号</a:t>
              </a:r>
              <a:r>
                <a:rPr lang="en-US" altLang="zh-CN" b="0" i="0" dirty="0"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]</a:t>
              </a:r>
              <a:r>
                <a:rPr lang="zh-CN" altLang="en-US" b="0" i="0" dirty="0"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作者</a:t>
              </a:r>
              <a:r>
                <a:rPr lang="en-US" altLang="zh-CN" b="0" i="0" dirty="0"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.</a:t>
              </a:r>
              <a:r>
                <a:rPr lang="zh-CN" altLang="en-US" b="0" i="0" dirty="0"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篇名</a:t>
              </a:r>
              <a:r>
                <a:rPr lang="en-US" altLang="zh-CN" b="0" i="0" dirty="0"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[R].</a:t>
              </a:r>
              <a:r>
                <a:rPr lang="zh-CN" altLang="en-US" b="0" i="0" dirty="0"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出版地：出版者，出版年份：起始页码</a:t>
              </a:r>
              <a:endParaRPr lang="zh-CN" altLang="en-US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D81A3B8E-F4D9-2D67-B85F-DB4451DF9A10}"/>
              </a:ext>
            </a:extLst>
          </p:cNvPr>
          <p:cNvGrpSpPr/>
          <p:nvPr/>
        </p:nvGrpSpPr>
        <p:grpSpPr>
          <a:xfrm>
            <a:off x="1666070" y="4049685"/>
            <a:ext cx="8354219" cy="369332"/>
            <a:chOff x="1703180" y="5115132"/>
            <a:chExt cx="8354219" cy="369332"/>
          </a:xfrm>
        </p:grpSpPr>
        <p:cxnSp>
          <p:nvCxnSpPr>
            <p:cNvPr id="24" name="直接连接符 10">
              <a:extLst>
                <a:ext uri="{FF2B5EF4-FFF2-40B4-BE49-F238E27FC236}">
                  <a16:creationId xmlns:a16="http://schemas.microsoft.com/office/drawing/2014/main" id="{457F5F4F-6953-CA7F-0DDD-71F8FC1DAFA4}"/>
                </a:ext>
              </a:extLst>
            </p:cNvPr>
            <p:cNvCxnSpPr/>
            <p:nvPr/>
          </p:nvCxnSpPr>
          <p:spPr>
            <a:xfrm>
              <a:off x="1740289" y="5440489"/>
              <a:ext cx="8280000" cy="0"/>
            </a:xfrm>
            <a:prstGeom prst="line">
              <a:avLst/>
            </a:prstGeom>
            <a:ln w="12700">
              <a:solidFill>
                <a:schemeClr val="bg1">
                  <a:lumMod val="65000"/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文本框 11">
              <a:extLst>
                <a:ext uri="{FF2B5EF4-FFF2-40B4-BE49-F238E27FC236}">
                  <a16:creationId xmlns:a16="http://schemas.microsoft.com/office/drawing/2014/main" id="{BF126CFF-88A7-5C54-0EED-F4100DDA892B}"/>
                </a:ext>
              </a:extLst>
            </p:cNvPr>
            <p:cNvSpPr txBox="1"/>
            <p:nvPr/>
          </p:nvSpPr>
          <p:spPr>
            <a:xfrm>
              <a:off x="1703180" y="5115132"/>
              <a:ext cx="8354219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b="0" i="0" dirty="0"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[</a:t>
              </a:r>
              <a:r>
                <a:rPr lang="zh-CN" altLang="en-US" b="0" i="0" dirty="0"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序号</a:t>
              </a:r>
              <a:r>
                <a:rPr lang="en-US" altLang="zh-CN" b="0" i="0" dirty="0"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]</a:t>
              </a:r>
              <a:r>
                <a:rPr lang="zh-CN" altLang="en-US" b="0" i="0" dirty="0"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作者</a:t>
              </a:r>
              <a:r>
                <a:rPr lang="en-US" altLang="zh-CN" b="0" i="0" dirty="0"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.</a:t>
              </a:r>
              <a:r>
                <a:rPr lang="zh-CN" altLang="en-US" b="0" i="0" dirty="0"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篇名</a:t>
              </a:r>
              <a:r>
                <a:rPr lang="en-US" altLang="zh-CN" b="0" i="0" dirty="0"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[R].</a:t>
              </a:r>
              <a:r>
                <a:rPr lang="zh-CN" altLang="en-US" b="0" i="0" dirty="0"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出版地：出版者，出版年份：起始页码</a:t>
              </a:r>
              <a:endParaRPr lang="zh-CN" altLang="en-US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62" name="组合 161">
            <a:extLst>
              <a:ext uri="{FF2B5EF4-FFF2-40B4-BE49-F238E27FC236}">
                <a16:creationId xmlns:a16="http://schemas.microsoft.com/office/drawing/2014/main" id="{6E15FF6E-C10F-AE86-02DC-7DBF0D3EA28A}"/>
              </a:ext>
            </a:extLst>
          </p:cNvPr>
          <p:cNvGrpSpPr/>
          <p:nvPr/>
        </p:nvGrpSpPr>
        <p:grpSpPr>
          <a:xfrm>
            <a:off x="1666070" y="4582407"/>
            <a:ext cx="8354219" cy="369332"/>
            <a:chOff x="1703180" y="5115132"/>
            <a:chExt cx="8354219" cy="369332"/>
          </a:xfrm>
        </p:grpSpPr>
        <p:cxnSp>
          <p:nvCxnSpPr>
            <p:cNvPr id="163" name="直接连接符 10">
              <a:extLst>
                <a:ext uri="{FF2B5EF4-FFF2-40B4-BE49-F238E27FC236}">
                  <a16:creationId xmlns:a16="http://schemas.microsoft.com/office/drawing/2014/main" id="{D3FB2A83-42BF-0839-1729-F6B1486FB94C}"/>
                </a:ext>
              </a:extLst>
            </p:cNvPr>
            <p:cNvCxnSpPr/>
            <p:nvPr/>
          </p:nvCxnSpPr>
          <p:spPr>
            <a:xfrm>
              <a:off x="1740289" y="5440489"/>
              <a:ext cx="8280000" cy="0"/>
            </a:xfrm>
            <a:prstGeom prst="line">
              <a:avLst/>
            </a:prstGeom>
            <a:ln w="12700">
              <a:solidFill>
                <a:schemeClr val="bg1">
                  <a:lumMod val="65000"/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5" name="文本框 11">
              <a:extLst>
                <a:ext uri="{FF2B5EF4-FFF2-40B4-BE49-F238E27FC236}">
                  <a16:creationId xmlns:a16="http://schemas.microsoft.com/office/drawing/2014/main" id="{75DD7011-1FE8-AFB8-8EF3-5632129DC373}"/>
                </a:ext>
              </a:extLst>
            </p:cNvPr>
            <p:cNvSpPr txBox="1"/>
            <p:nvPr/>
          </p:nvSpPr>
          <p:spPr>
            <a:xfrm>
              <a:off x="1703180" y="5115132"/>
              <a:ext cx="8354219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b="0" i="0" dirty="0"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[</a:t>
              </a:r>
              <a:r>
                <a:rPr lang="zh-CN" altLang="en-US" b="0" i="0" dirty="0"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序号</a:t>
              </a:r>
              <a:r>
                <a:rPr lang="en-US" altLang="zh-CN" b="0" i="0" dirty="0"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]</a:t>
              </a:r>
              <a:r>
                <a:rPr lang="zh-CN" altLang="en-US" b="0" i="0" dirty="0"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作者</a:t>
              </a:r>
              <a:r>
                <a:rPr lang="en-US" altLang="zh-CN" b="0" i="0" dirty="0"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.</a:t>
              </a:r>
              <a:r>
                <a:rPr lang="zh-CN" altLang="en-US" b="0" i="0" dirty="0"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篇名</a:t>
              </a:r>
              <a:r>
                <a:rPr lang="en-US" altLang="zh-CN" b="0" i="0" dirty="0"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[R].</a:t>
              </a:r>
              <a:r>
                <a:rPr lang="zh-CN" altLang="en-US" b="0" i="0" dirty="0"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出版地：出版者，出版年份：起始页码</a:t>
              </a:r>
              <a:endParaRPr lang="zh-CN" altLang="en-US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3667333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id="{854B93A8-0EBB-B1CF-6DB2-52E08A2D21D8}"/>
              </a:ext>
            </a:extLst>
          </p:cNvPr>
          <p:cNvSpPr/>
          <p:nvPr/>
        </p:nvSpPr>
        <p:spPr>
          <a:xfrm rot="10380000">
            <a:off x="6859643" y="-103707"/>
            <a:ext cx="2033263" cy="7112108"/>
          </a:xfrm>
          <a:custGeom>
            <a:avLst/>
            <a:gdLst>
              <a:gd name="connsiteX0" fmla="*/ 1650089 w 2033263"/>
              <a:gd name="connsiteY0" fmla="*/ 7112108 h 7112108"/>
              <a:gd name="connsiteX1" fmla="*/ 1 w 2033263"/>
              <a:gd name="connsiteY1" fmla="*/ 6909503 h 7112108"/>
              <a:gd name="connsiteX2" fmla="*/ 0 w 2033263"/>
              <a:gd name="connsiteY2" fmla="*/ 0 h 7112108"/>
              <a:gd name="connsiteX3" fmla="*/ 1676245 w 2033263"/>
              <a:gd name="connsiteY3" fmla="*/ 205817 h 7112108"/>
              <a:gd name="connsiteX4" fmla="*/ 1697073 w 2033263"/>
              <a:gd name="connsiteY4" fmla="*/ 280799 h 7112108"/>
              <a:gd name="connsiteX5" fmla="*/ 2032832 w 2033263"/>
              <a:gd name="connsiteY5" fmla="*/ 2139458 h 7112108"/>
              <a:gd name="connsiteX6" fmla="*/ 1201219 w 2033263"/>
              <a:gd name="connsiteY6" fmla="*/ 5467804 h 7112108"/>
              <a:gd name="connsiteX7" fmla="*/ 1488954 w 2033263"/>
              <a:gd name="connsiteY7" fmla="*/ 6707805 h 7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033263" h="7112108">
                <a:moveTo>
                  <a:pt x="1650089" y="7112108"/>
                </a:moveTo>
                <a:lnTo>
                  <a:pt x="1" y="6909503"/>
                </a:lnTo>
                <a:lnTo>
                  <a:pt x="0" y="0"/>
                </a:lnTo>
                <a:lnTo>
                  <a:pt x="1676245" y="205817"/>
                </a:lnTo>
                <a:lnTo>
                  <a:pt x="1697073" y="280799"/>
                </a:lnTo>
                <a:cubicBezTo>
                  <a:pt x="1875610" y="943134"/>
                  <a:pt x="2023086" y="1622602"/>
                  <a:pt x="2032832" y="2139458"/>
                </a:cubicBezTo>
                <a:cubicBezTo>
                  <a:pt x="2055932" y="3364598"/>
                  <a:pt x="1143203" y="4351946"/>
                  <a:pt x="1201219" y="5467804"/>
                </a:cubicBezTo>
                <a:cubicBezTo>
                  <a:pt x="1222635" y="5879713"/>
                  <a:pt x="1335408" y="6293369"/>
                  <a:pt x="1488954" y="6707805"/>
                </a:cubicBezTo>
                <a:close/>
              </a:path>
            </a:pathLst>
          </a:custGeom>
          <a:gradFill flip="none" rotWithShape="1">
            <a:gsLst>
              <a:gs pos="100000">
                <a:schemeClr val="accent1">
                  <a:lumMod val="90000"/>
                  <a:lumOff val="10000"/>
                </a:schemeClr>
              </a:gs>
              <a:gs pos="0">
                <a:schemeClr val="accent1"/>
              </a:gs>
              <a:gs pos="56000">
                <a:schemeClr val="accent2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4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pic>
        <p:nvPicPr>
          <p:cNvPr id="29" name="图片 28" descr="建筑的摆设布局&#10;&#10;描述已自动生成">
            <a:extLst>
              <a:ext uri="{FF2B5EF4-FFF2-40B4-BE49-F238E27FC236}">
                <a16:creationId xmlns:a16="http://schemas.microsoft.com/office/drawing/2014/main" id="{2AD2FCFA-9034-980A-4BC6-A1CB59B4ED16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170624" y="0"/>
            <a:ext cx="5021377" cy="6857998"/>
          </a:xfrm>
          <a:custGeom>
            <a:avLst/>
            <a:gdLst>
              <a:gd name="connsiteX0" fmla="*/ 60659 w 5021377"/>
              <a:gd name="connsiteY0" fmla="*/ 0 h 6857998"/>
              <a:gd name="connsiteX1" fmla="*/ 748664 w 5021377"/>
              <a:gd name="connsiteY1" fmla="*/ 0 h 6857998"/>
              <a:gd name="connsiteX2" fmla="*/ 779151 w 5021377"/>
              <a:gd name="connsiteY2" fmla="*/ 820 h 6857998"/>
              <a:gd name="connsiteX3" fmla="*/ 779151 w 5021377"/>
              <a:gd name="connsiteY3" fmla="*/ 0 h 6857998"/>
              <a:gd name="connsiteX4" fmla="*/ 5021377 w 5021377"/>
              <a:gd name="connsiteY4" fmla="*/ 0 h 6857998"/>
              <a:gd name="connsiteX5" fmla="*/ 5021377 w 5021377"/>
              <a:gd name="connsiteY5" fmla="*/ 6857998 h 6857998"/>
              <a:gd name="connsiteX6" fmla="*/ 1622804 w 5021377"/>
              <a:gd name="connsiteY6" fmla="*/ 6857998 h 6857998"/>
              <a:gd name="connsiteX7" fmla="*/ 656414 w 5021377"/>
              <a:gd name="connsiteY7" fmla="*/ 6857998 h 6857998"/>
              <a:gd name="connsiteX8" fmla="*/ 597111 w 5021377"/>
              <a:gd name="connsiteY8" fmla="*/ 6856403 h 6857998"/>
              <a:gd name="connsiteX9" fmla="*/ 559856 w 5021377"/>
              <a:gd name="connsiteY9" fmla="*/ 6744854 h 6857998"/>
              <a:gd name="connsiteX10" fmla="*/ 5707 w 5021377"/>
              <a:gd name="connsiteY10" fmla="*/ 4800269 h 6857998"/>
              <a:gd name="connsiteX11" fmla="*/ 477439 w 5021377"/>
              <a:gd name="connsiteY11" fmla="*/ 1581346 h 6857998"/>
              <a:gd name="connsiteX12" fmla="*/ 65132 w 5021377"/>
              <a:gd name="connsiteY12" fmla="*/ 11314 h 685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021377" h="6857998">
                <a:moveTo>
                  <a:pt x="60659" y="0"/>
                </a:moveTo>
                <a:lnTo>
                  <a:pt x="748664" y="0"/>
                </a:lnTo>
                <a:lnTo>
                  <a:pt x="779151" y="820"/>
                </a:lnTo>
                <a:lnTo>
                  <a:pt x="779151" y="0"/>
                </a:lnTo>
                <a:lnTo>
                  <a:pt x="5021377" y="0"/>
                </a:lnTo>
                <a:lnTo>
                  <a:pt x="5021377" y="6857998"/>
                </a:lnTo>
                <a:lnTo>
                  <a:pt x="1622804" y="6857998"/>
                </a:lnTo>
                <a:lnTo>
                  <a:pt x="656414" y="6857998"/>
                </a:lnTo>
                <a:lnTo>
                  <a:pt x="597111" y="6856403"/>
                </a:lnTo>
                <a:lnTo>
                  <a:pt x="559856" y="6744854"/>
                </a:lnTo>
                <a:cubicBezTo>
                  <a:pt x="325564" y="6060718"/>
                  <a:pt x="36770" y="5305600"/>
                  <a:pt x="5707" y="4800269"/>
                </a:cubicBezTo>
                <a:cubicBezTo>
                  <a:pt x="-66422" y="3626893"/>
                  <a:pt x="570739" y="2648765"/>
                  <a:pt x="477439" y="1581346"/>
                </a:cubicBezTo>
                <a:cubicBezTo>
                  <a:pt x="431520" y="1055973"/>
                  <a:pt x="264209" y="533292"/>
                  <a:pt x="65132" y="11314"/>
                </a:cubicBezTo>
                <a:close/>
              </a:path>
            </a:pathLst>
          </a:custGeom>
        </p:spPr>
      </p:pic>
      <p:grpSp>
        <p:nvGrpSpPr>
          <p:cNvPr id="9" name="图形 4">
            <a:extLst>
              <a:ext uri="{FF2B5EF4-FFF2-40B4-BE49-F238E27FC236}">
                <a16:creationId xmlns:a16="http://schemas.microsoft.com/office/drawing/2014/main" id="{6A093470-BAD1-0740-951B-199EEE6EEA83}"/>
              </a:ext>
            </a:extLst>
          </p:cNvPr>
          <p:cNvGrpSpPr/>
          <p:nvPr/>
        </p:nvGrpSpPr>
        <p:grpSpPr>
          <a:xfrm>
            <a:off x="660400" y="594670"/>
            <a:ext cx="2366625" cy="813966"/>
            <a:chOff x="3162257" y="2620396"/>
            <a:chExt cx="5190441" cy="1785178"/>
          </a:xfrm>
        </p:grpSpPr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862323AD-BCDB-52DB-4422-06C840EB8D60}"/>
                </a:ext>
              </a:extLst>
            </p:cNvPr>
            <p:cNvSpPr/>
            <p:nvPr/>
          </p:nvSpPr>
          <p:spPr>
            <a:xfrm>
              <a:off x="5405780" y="2920931"/>
              <a:ext cx="2925307" cy="889799"/>
            </a:xfrm>
            <a:custGeom>
              <a:avLst/>
              <a:gdLst>
                <a:gd name="connsiteX0" fmla="*/ 2677202 w 2925307"/>
                <a:gd name="connsiteY0" fmla="*/ 369138 h 889799"/>
                <a:gd name="connsiteX1" fmla="*/ 2634120 w 2925307"/>
                <a:gd name="connsiteY1" fmla="*/ 369138 h 889799"/>
                <a:gd name="connsiteX2" fmla="*/ 2644083 w 2925307"/>
                <a:gd name="connsiteY2" fmla="*/ 355891 h 889799"/>
                <a:gd name="connsiteX3" fmla="*/ 2644083 w 2925307"/>
                <a:gd name="connsiteY3" fmla="*/ 339308 h 889799"/>
                <a:gd name="connsiteX4" fmla="*/ 2657780 w 2925307"/>
                <a:gd name="connsiteY4" fmla="*/ 316350 h 889799"/>
                <a:gd name="connsiteX5" fmla="*/ 2657378 w 2925307"/>
                <a:gd name="connsiteY5" fmla="*/ 309478 h 889799"/>
                <a:gd name="connsiteX6" fmla="*/ 2657378 w 2925307"/>
                <a:gd name="connsiteY6" fmla="*/ 286273 h 889799"/>
                <a:gd name="connsiteX7" fmla="*/ 2650509 w 2925307"/>
                <a:gd name="connsiteY7" fmla="*/ 273025 h 889799"/>
                <a:gd name="connsiteX8" fmla="*/ 2650509 w 2925307"/>
                <a:gd name="connsiteY8" fmla="*/ 263065 h 889799"/>
                <a:gd name="connsiteX9" fmla="*/ 2650509 w 2925307"/>
                <a:gd name="connsiteY9" fmla="*/ 186825 h 889799"/>
                <a:gd name="connsiteX10" fmla="*/ 2650509 w 2925307"/>
                <a:gd name="connsiteY10" fmla="*/ 173429 h 889799"/>
                <a:gd name="connsiteX11" fmla="*/ 2672622 w 2925307"/>
                <a:gd name="connsiteY11" fmla="*/ 169047 h 889799"/>
                <a:gd name="connsiteX12" fmla="*/ 2690296 w 2925307"/>
                <a:gd name="connsiteY12" fmla="*/ 160182 h 889799"/>
                <a:gd name="connsiteX13" fmla="*/ 2720182 w 2925307"/>
                <a:gd name="connsiteY13" fmla="*/ 160182 h 889799"/>
                <a:gd name="connsiteX14" fmla="*/ 2733438 w 2925307"/>
                <a:gd name="connsiteY14" fmla="*/ 176764 h 889799"/>
                <a:gd name="connsiteX15" fmla="*/ 2683629 w 2925307"/>
                <a:gd name="connsiteY15" fmla="*/ 223227 h 889799"/>
                <a:gd name="connsiteX16" fmla="*/ 2683629 w 2925307"/>
                <a:gd name="connsiteY16" fmla="*/ 239760 h 889799"/>
                <a:gd name="connsiteX17" fmla="*/ 2713514 w 2925307"/>
                <a:gd name="connsiteY17" fmla="*/ 296132 h 889799"/>
                <a:gd name="connsiteX18" fmla="*/ 2670373 w 2925307"/>
                <a:gd name="connsiteY18" fmla="*/ 345931 h 889799"/>
                <a:gd name="connsiteX19" fmla="*/ 2670373 w 2925307"/>
                <a:gd name="connsiteY19" fmla="*/ 349268 h 889799"/>
                <a:gd name="connsiteX20" fmla="*/ 2690296 w 2925307"/>
                <a:gd name="connsiteY20" fmla="*/ 359228 h 889799"/>
                <a:gd name="connsiteX21" fmla="*/ 2733438 w 2925307"/>
                <a:gd name="connsiteY21" fmla="*/ 322775 h 889799"/>
                <a:gd name="connsiteX22" fmla="*/ 2779853 w 2925307"/>
                <a:gd name="connsiteY22" fmla="*/ 292895 h 889799"/>
                <a:gd name="connsiteX23" fmla="*/ 2807208 w 2925307"/>
                <a:gd name="connsiteY23" fmla="*/ 263863 h 889799"/>
                <a:gd name="connsiteX24" fmla="*/ 2826268 w 2925307"/>
                <a:gd name="connsiteY24" fmla="*/ 229900 h 889799"/>
                <a:gd name="connsiteX25" fmla="*/ 2826268 w 2925307"/>
                <a:gd name="connsiteY25" fmla="*/ 206644 h 889799"/>
                <a:gd name="connsiteX26" fmla="*/ 2803070 w 2925307"/>
                <a:gd name="connsiteY26" fmla="*/ 190062 h 889799"/>
                <a:gd name="connsiteX27" fmla="*/ 2799836 w 2925307"/>
                <a:gd name="connsiteY27" fmla="*/ 163469 h 889799"/>
                <a:gd name="connsiteX28" fmla="*/ 2859587 w 2925307"/>
                <a:gd name="connsiteY28" fmla="*/ 110383 h 889799"/>
                <a:gd name="connsiteX29" fmla="*/ 2859587 w 2925307"/>
                <a:gd name="connsiteY29" fmla="*/ 97236 h 889799"/>
                <a:gd name="connsiteX30" fmla="*/ 2823094 w 2925307"/>
                <a:gd name="connsiteY30" fmla="*/ 83941 h 889799"/>
                <a:gd name="connsiteX31" fmla="*/ 2809838 w 2925307"/>
                <a:gd name="connsiteY31" fmla="*/ 64021 h 889799"/>
                <a:gd name="connsiteX32" fmla="*/ 2809838 w 2925307"/>
                <a:gd name="connsiteY32" fmla="*/ 53912 h 889799"/>
                <a:gd name="connsiteX33" fmla="*/ 2773325 w 2925307"/>
                <a:gd name="connsiteY33" fmla="*/ 877 h 889799"/>
                <a:gd name="connsiteX34" fmla="*/ 2730244 w 2925307"/>
                <a:gd name="connsiteY34" fmla="*/ 30755 h 889799"/>
                <a:gd name="connsiteX35" fmla="*/ 2736872 w 2925307"/>
                <a:gd name="connsiteY35" fmla="*/ 73881 h 889799"/>
                <a:gd name="connsiteX36" fmla="*/ 2736872 w 2925307"/>
                <a:gd name="connsiteY36" fmla="*/ 83841 h 889799"/>
                <a:gd name="connsiteX37" fmla="*/ 2653984 w 2925307"/>
                <a:gd name="connsiteY37" fmla="*/ 130303 h 889799"/>
                <a:gd name="connsiteX38" fmla="*/ 2637354 w 2925307"/>
                <a:gd name="connsiteY38" fmla="*/ 113721 h 889799"/>
                <a:gd name="connsiteX39" fmla="*/ 2637354 w 2925307"/>
                <a:gd name="connsiteY39" fmla="*/ 80654 h 889799"/>
                <a:gd name="connsiteX40" fmla="*/ 2587545 w 2925307"/>
                <a:gd name="connsiteY40" fmla="*/ 40816 h 889799"/>
                <a:gd name="connsiteX41" fmla="*/ 2581519 w 2925307"/>
                <a:gd name="connsiteY41" fmla="*/ 33494 h 889799"/>
                <a:gd name="connsiteX42" fmla="*/ 2557660 w 2925307"/>
                <a:gd name="connsiteY42" fmla="*/ 60734 h 889799"/>
                <a:gd name="connsiteX43" fmla="*/ 2563102 w 2925307"/>
                <a:gd name="connsiteY43" fmla="*/ 101719 h 889799"/>
                <a:gd name="connsiteX44" fmla="*/ 2560953 w 2925307"/>
                <a:gd name="connsiteY44" fmla="*/ 140312 h 889799"/>
                <a:gd name="connsiteX45" fmla="*/ 2560953 w 2925307"/>
                <a:gd name="connsiteY45" fmla="*/ 150272 h 889799"/>
                <a:gd name="connsiteX46" fmla="*/ 2558021 w 2925307"/>
                <a:gd name="connsiteY46" fmla="*/ 179704 h 889799"/>
                <a:gd name="connsiteX47" fmla="*/ 2564287 w 2925307"/>
                <a:gd name="connsiteY47" fmla="*/ 206644 h 889799"/>
                <a:gd name="connsiteX48" fmla="*/ 2564287 w 2925307"/>
                <a:gd name="connsiteY48" fmla="*/ 229900 h 889799"/>
                <a:gd name="connsiteX49" fmla="*/ 2567119 w 2925307"/>
                <a:gd name="connsiteY49" fmla="*/ 279698 h 889799"/>
                <a:gd name="connsiteX50" fmla="*/ 2557660 w 2925307"/>
                <a:gd name="connsiteY50" fmla="*/ 345981 h 889799"/>
                <a:gd name="connsiteX51" fmla="*/ 2564287 w 2925307"/>
                <a:gd name="connsiteY51" fmla="*/ 365901 h 889799"/>
                <a:gd name="connsiteX52" fmla="*/ 2560953 w 2925307"/>
                <a:gd name="connsiteY52" fmla="*/ 375859 h 889799"/>
                <a:gd name="connsiteX53" fmla="*/ 2527834 w 2925307"/>
                <a:gd name="connsiteY53" fmla="*/ 385819 h 889799"/>
                <a:gd name="connsiteX54" fmla="*/ 2527834 w 2925307"/>
                <a:gd name="connsiteY54" fmla="*/ 379096 h 889799"/>
                <a:gd name="connsiteX55" fmla="*/ 2547758 w 2925307"/>
                <a:gd name="connsiteY55" fmla="*/ 362513 h 889799"/>
                <a:gd name="connsiteX56" fmla="*/ 2551795 w 2925307"/>
                <a:gd name="connsiteY56" fmla="*/ 332635 h 889799"/>
                <a:gd name="connsiteX57" fmla="*/ 2552939 w 2925307"/>
                <a:gd name="connsiteY57" fmla="*/ 219791 h 889799"/>
                <a:gd name="connsiteX58" fmla="*/ 2544424 w 2925307"/>
                <a:gd name="connsiteY58" fmla="*/ 186626 h 889799"/>
                <a:gd name="connsiteX59" fmla="*/ 2544424 w 2925307"/>
                <a:gd name="connsiteY59" fmla="*/ 143549 h 889799"/>
                <a:gd name="connsiteX60" fmla="*/ 2504576 w 2925307"/>
                <a:gd name="connsiteY60" fmla="*/ 87178 h 889799"/>
                <a:gd name="connsiteX61" fmla="*/ 2497888 w 2925307"/>
                <a:gd name="connsiteY61" fmla="*/ 87178 h 889799"/>
                <a:gd name="connsiteX62" fmla="*/ 2458041 w 2925307"/>
                <a:gd name="connsiteY62" fmla="*/ 127016 h 889799"/>
                <a:gd name="connsiteX63" fmla="*/ 2458041 w 2925307"/>
                <a:gd name="connsiteY63" fmla="*/ 173429 h 889799"/>
                <a:gd name="connsiteX64" fmla="*/ 2459045 w 2925307"/>
                <a:gd name="connsiteY64" fmla="*/ 239760 h 889799"/>
                <a:gd name="connsiteX65" fmla="*/ 2458041 w 2925307"/>
                <a:gd name="connsiteY65" fmla="*/ 243097 h 889799"/>
                <a:gd name="connsiteX66" fmla="*/ 2458041 w 2925307"/>
                <a:gd name="connsiteY66" fmla="*/ 249720 h 889799"/>
                <a:gd name="connsiteX67" fmla="*/ 2468003 w 2925307"/>
                <a:gd name="connsiteY67" fmla="*/ 282885 h 889799"/>
                <a:gd name="connsiteX68" fmla="*/ 2468003 w 2925307"/>
                <a:gd name="connsiteY68" fmla="*/ 319338 h 889799"/>
                <a:gd name="connsiteX69" fmla="*/ 2477964 w 2925307"/>
                <a:gd name="connsiteY69" fmla="*/ 362214 h 889799"/>
                <a:gd name="connsiteX70" fmla="*/ 2504275 w 2925307"/>
                <a:gd name="connsiteY70" fmla="*/ 385670 h 889799"/>
                <a:gd name="connsiteX71" fmla="*/ 2424581 w 2925307"/>
                <a:gd name="connsiteY71" fmla="*/ 415548 h 889799"/>
                <a:gd name="connsiteX72" fmla="*/ 2418013 w 2925307"/>
                <a:gd name="connsiteY72" fmla="*/ 415548 h 889799"/>
                <a:gd name="connsiteX73" fmla="*/ 2404797 w 2925307"/>
                <a:gd name="connsiteY73" fmla="*/ 408727 h 889799"/>
                <a:gd name="connsiteX74" fmla="*/ 2398089 w 2925307"/>
                <a:gd name="connsiteY74" fmla="*/ 408727 h 889799"/>
                <a:gd name="connsiteX75" fmla="*/ 2335084 w 2925307"/>
                <a:gd name="connsiteY75" fmla="*/ 498364 h 889799"/>
                <a:gd name="connsiteX76" fmla="*/ 2335084 w 2925307"/>
                <a:gd name="connsiteY76" fmla="*/ 524858 h 889799"/>
                <a:gd name="connsiteX77" fmla="*/ 2359969 w 2925307"/>
                <a:gd name="connsiteY77" fmla="*/ 556728 h 889799"/>
                <a:gd name="connsiteX78" fmla="*/ 2381640 w 2925307"/>
                <a:gd name="connsiteY78" fmla="*/ 561309 h 889799"/>
                <a:gd name="connsiteX79" fmla="*/ 2404858 w 2925307"/>
                <a:gd name="connsiteY79" fmla="*/ 561309 h 889799"/>
                <a:gd name="connsiteX80" fmla="*/ 2438017 w 2925307"/>
                <a:gd name="connsiteY80" fmla="*/ 531430 h 889799"/>
                <a:gd name="connsiteX81" fmla="*/ 2438017 w 2925307"/>
                <a:gd name="connsiteY81" fmla="*/ 508225 h 889799"/>
                <a:gd name="connsiteX82" fmla="*/ 2428055 w 2925307"/>
                <a:gd name="connsiteY82" fmla="*/ 488305 h 889799"/>
                <a:gd name="connsiteX83" fmla="*/ 2428055 w 2925307"/>
                <a:gd name="connsiteY83" fmla="*/ 465100 h 889799"/>
                <a:gd name="connsiteX84" fmla="*/ 2457940 w 2925307"/>
                <a:gd name="connsiteY84" fmla="*/ 438557 h 889799"/>
                <a:gd name="connsiteX85" fmla="*/ 2477864 w 2925307"/>
                <a:gd name="connsiteY85" fmla="*/ 438557 h 889799"/>
                <a:gd name="connsiteX86" fmla="*/ 2630686 w 2925307"/>
                <a:gd name="connsiteY86" fmla="*/ 427402 h 889799"/>
                <a:gd name="connsiteX87" fmla="*/ 2730305 w 2925307"/>
                <a:gd name="connsiteY87" fmla="*/ 428695 h 889799"/>
                <a:gd name="connsiteX88" fmla="*/ 2800037 w 2925307"/>
                <a:gd name="connsiteY88" fmla="*/ 432430 h 889799"/>
                <a:gd name="connsiteX89" fmla="*/ 2809979 w 2925307"/>
                <a:gd name="connsiteY89" fmla="*/ 438655 h 889799"/>
                <a:gd name="connsiteX90" fmla="*/ 2806063 w 2925307"/>
                <a:gd name="connsiteY90" fmla="*/ 471722 h 889799"/>
                <a:gd name="connsiteX91" fmla="*/ 2843158 w 2925307"/>
                <a:gd name="connsiteY91" fmla="*/ 458525 h 889799"/>
                <a:gd name="connsiteX92" fmla="*/ 2883006 w 2925307"/>
                <a:gd name="connsiteY92" fmla="*/ 465198 h 889799"/>
                <a:gd name="connsiteX93" fmla="*/ 2926147 w 2925307"/>
                <a:gd name="connsiteY93" fmla="*/ 432033 h 889799"/>
                <a:gd name="connsiteX94" fmla="*/ 2873847 w 2925307"/>
                <a:gd name="connsiteY94" fmla="*/ 394833 h 889799"/>
                <a:gd name="connsiteX95" fmla="*/ 2810080 w 2925307"/>
                <a:gd name="connsiteY95" fmla="*/ 368987 h 889799"/>
                <a:gd name="connsiteX96" fmla="*/ 2677202 w 2925307"/>
                <a:gd name="connsiteY96" fmla="*/ 368987 h 889799"/>
                <a:gd name="connsiteX97" fmla="*/ 1729220 w 2925307"/>
                <a:gd name="connsiteY97" fmla="*/ 680179 h 889799"/>
                <a:gd name="connsiteX98" fmla="*/ 1702728 w 2925307"/>
                <a:gd name="connsiteY98" fmla="*/ 713344 h 889799"/>
                <a:gd name="connsiteX99" fmla="*/ 1676177 w 2925307"/>
                <a:gd name="connsiteY99" fmla="*/ 746511 h 889799"/>
                <a:gd name="connsiteX100" fmla="*/ 1662921 w 2925307"/>
                <a:gd name="connsiteY100" fmla="*/ 746511 h 889799"/>
                <a:gd name="connsiteX101" fmla="*/ 1648581 w 2925307"/>
                <a:gd name="connsiteY101" fmla="*/ 778530 h 889799"/>
                <a:gd name="connsiteX102" fmla="*/ 1632292 w 2925307"/>
                <a:gd name="connsiteY102" fmla="*/ 785502 h 889799"/>
                <a:gd name="connsiteX103" fmla="*/ 1622331 w 2925307"/>
                <a:gd name="connsiteY103" fmla="*/ 798749 h 889799"/>
                <a:gd name="connsiteX104" fmla="*/ 1570071 w 2925307"/>
                <a:gd name="connsiteY104" fmla="*/ 839335 h 889799"/>
                <a:gd name="connsiteX105" fmla="*/ 1570071 w 2925307"/>
                <a:gd name="connsiteY105" fmla="*/ 852632 h 889799"/>
                <a:gd name="connsiteX106" fmla="*/ 1580033 w 2925307"/>
                <a:gd name="connsiteY106" fmla="*/ 855718 h 889799"/>
                <a:gd name="connsiteX107" fmla="*/ 1586560 w 2925307"/>
                <a:gd name="connsiteY107" fmla="*/ 855718 h 889799"/>
                <a:gd name="connsiteX108" fmla="*/ 1681198 w 2925307"/>
                <a:gd name="connsiteY108" fmla="*/ 817920 h 889799"/>
                <a:gd name="connsiteX109" fmla="*/ 1723134 w 2925307"/>
                <a:gd name="connsiteY109" fmla="*/ 793571 h 889799"/>
                <a:gd name="connsiteX110" fmla="*/ 1761294 w 2925307"/>
                <a:gd name="connsiteY110" fmla="*/ 765335 h 889799"/>
                <a:gd name="connsiteX111" fmla="*/ 1820603 w 2925307"/>
                <a:gd name="connsiteY111" fmla="*/ 692030 h 889799"/>
                <a:gd name="connsiteX112" fmla="*/ 1868284 w 2925307"/>
                <a:gd name="connsiteY112" fmla="*/ 607024 h 889799"/>
                <a:gd name="connsiteX113" fmla="*/ 1888207 w 2925307"/>
                <a:gd name="connsiteY113" fmla="*/ 567186 h 889799"/>
                <a:gd name="connsiteX114" fmla="*/ 1904797 w 2925307"/>
                <a:gd name="connsiteY114" fmla="*/ 600301 h 889799"/>
                <a:gd name="connsiteX115" fmla="*/ 1904797 w 2925307"/>
                <a:gd name="connsiteY115" fmla="*/ 606974 h 889799"/>
                <a:gd name="connsiteX116" fmla="*/ 1945689 w 2925307"/>
                <a:gd name="connsiteY116" fmla="*/ 682120 h 889799"/>
                <a:gd name="connsiteX117" fmla="*/ 1968545 w 2925307"/>
                <a:gd name="connsiteY117" fmla="*/ 718973 h 889799"/>
                <a:gd name="connsiteX118" fmla="*/ 1990658 w 2925307"/>
                <a:gd name="connsiteY118" fmla="*/ 753232 h 889799"/>
                <a:gd name="connsiteX119" fmla="*/ 2047336 w 2925307"/>
                <a:gd name="connsiteY119" fmla="*/ 812643 h 889799"/>
                <a:gd name="connsiteX120" fmla="*/ 2130325 w 2925307"/>
                <a:gd name="connsiteY120" fmla="*/ 845708 h 889799"/>
                <a:gd name="connsiteX121" fmla="*/ 2193329 w 2925307"/>
                <a:gd name="connsiteY121" fmla="*/ 825790 h 889799"/>
                <a:gd name="connsiteX122" fmla="*/ 2158061 w 2925307"/>
                <a:gd name="connsiteY122" fmla="*/ 781420 h 889799"/>
                <a:gd name="connsiteX123" fmla="*/ 2119158 w 2925307"/>
                <a:gd name="connsiteY123" fmla="*/ 744070 h 889799"/>
                <a:gd name="connsiteX124" fmla="*/ 2041511 w 2925307"/>
                <a:gd name="connsiteY124" fmla="*/ 669373 h 889799"/>
                <a:gd name="connsiteX125" fmla="*/ 1973566 w 2925307"/>
                <a:gd name="connsiteY125" fmla="*/ 584715 h 889799"/>
                <a:gd name="connsiteX126" fmla="*/ 1946834 w 2925307"/>
                <a:gd name="connsiteY126" fmla="*/ 534917 h 889799"/>
                <a:gd name="connsiteX127" fmla="*/ 1933478 w 2925307"/>
                <a:gd name="connsiteY127" fmla="*/ 508474 h 889799"/>
                <a:gd name="connsiteX128" fmla="*/ 1918033 w 2925307"/>
                <a:gd name="connsiteY128" fmla="*/ 487458 h 889799"/>
                <a:gd name="connsiteX129" fmla="*/ 1971076 w 2925307"/>
                <a:gd name="connsiteY129" fmla="*/ 483972 h 889799"/>
                <a:gd name="connsiteX130" fmla="*/ 1987726 w 2925307"/>
                <a:gd name="connsiteY130" fmla="*/ 483972 h 889799"/>
                <a:gd name="connsiteX131" fmla="*/ 2077362 w 2925307"/>
                <a:gd name="connsiteY131" fmla="*/ 447519 h 889799"/>
                <a:gd name="connsiteX132" fmla="*/ 2077362 w 2925307"/>
                <a:gd name="connsiteY132" fmla="*/ 440846 h 889799"/>
                <a:gd name="connsiteX133" fmla="*/ 2034281 w 2925307"/>
                <a:gd name="connsiteY133" fmla="*/ 384476 h 889799"/>
                <a:gd name="connsiteX134" fmla="*/ 2007729 w 2925307"/>
                <a:gd name="connsiteY134" fmla="*/ 384476 h 889799"/>
                <a:gd name="connsiteX135" fmla="*/ 1971276 w 2925307"/>
                <a:gd name="connsiteY135" fmla="*/ 391098 h 889799"/>
                <a:gd name="connsiteX136" fmla="*/ 1931429 w 2925307"/>
                <a:gd name="connsiteY136" fmla="*/ 391098 h 889799"/>
                <a:gd name="connsiteX137" fmla="*/ 1935225 w 2925307"/>
                <a:gd name="connsiteY137" fmla="*/ 331340 h 889799"/>
                <a:gd name="connsiteX138" fmla="*/ 1934221 w 2925307"/>
                <a:gd name="connsiteY138" fmla="*/ 268246 h 889799"/>
                <a:gd name="connsiteX139" fmla="*/ 1939201 w 2925307"/>
                <a:gd name="connsiteY139" fmla="*/ 221932 h 889799"/>
                <a:gd name="connsiteX140" fmla="*/ 1911766 w 2925307"/>
                <a:gd name="connsiteY140" fmla="*/ 195341 h 889799"/>
                <a:gd name="connsiteX141" fmla="*/ 1888689 w 2925307"/>
                <a:gd name="connsiteY141" fmla="*/ 199474 h 889799"/>
                <a:gd name="connsiteX142" fmla="*/ 1881921 w 2925307"/>
                <a:gd name="connsiteY142" fmla="*/ 235129 h 889799"/>
                <a:gd name="connsiteX143" fmla="*/ 1881921 w 2925307"/>
                <a:gd name="connsiteY143" fmla="*/ 238416 h 889799"/>
                <a:gd name="connsiteX144" fmla="*/ 1871959 w 2925307"/>
                <a:gd name="connsiteY144" fmla="*/ 291502 h 889799"/>
                <a:gd name="connsiteX145" fmla="*/ 1871959 w 2925307"/>
                <a:gd name="connsiteY145" fmla="*/ 311420 h 889799"/>
                <a:gd name="connsiteX146" fmla="*/ 1867982 w 2925307"/>
                <a:gd name="connsiteY146" fmla="*/ 387662 h 889799"/>
                <a:gd name="connsiteX147" fmla="*/ 1845367 w 2925307"/>
                <a:gd name="connsiteY147" fmla="*/ 390998 h 889799"/>
                <a:gd name="connsiteX148" fmla="*/ 1842074 w 2925307"/>
                <a:gd name="connsiteY148" fmla="*/ 390998 h 889799"/>
                <a:gd name="connsiteX149" fmla="*/ 1802226 w 2925307"/>
                <a:gd name="connsiteY149" fmla="*/ 404295 h 889799"/>
                <a:gd name="connsiteX150" fmla="*/ 1798892 w 2925307"/>
                <a:gd name="connsiteY150" fmla="*/ 404295 h 889799"/>
                <a:gd name="connsiteX151" fmla="*/ 1765773 w 2925307"/>
                <a:gd name="connsiteY151" fmla="*/ 397671 h 889799"/>
                <a:gd name="connsiteX152" fmla="*/ 1722632 w 2925307"/>
                <a:gd name="connsiteY152" fmla="*/ 437511 h 889799"/>
                <a:gd name="connsiteX153" fmla="*/ 1722632 w 2925307"/>
                <a:gd name="connsiteY153" fmla="*/ 444133 h 889799"/>
                <a:gd name="connsiteX154" fmla="*/ 1765773 w 2925307"/>
                <a:gd name="connsiteY154" fmla="*/ 493932 h 889799"/>
                <a:gd name="connsiteX155" fmla="*/ 1778969 w 2925307"/>
                <a:gd name="connsiteY155" fmla="*/ 493932 h 889799"/>
                <a:gd name="connsiteX156" fmla="*/ 1835365 w 2925307"/>
                <a:gd name="connsiteY156" fmla="*/ 483972 h 889799"/>
                <a:gd name="connsiteX157" fmla="*/ 1832071 w 2925307"/>
                <a:gd name="connsiteY157" fmla="*/ 493932 h 889799"/>
                <a:gd name="connsiteX158" fmla="*/ 1812148 w 2925307"/>
                <a:gd name="connsiteY158" fmla="*/ 546967 h 889799"/>
                <a:gd name="connsiteX159" fmla="*/ 1791923 w 2925307"/>
                <a:gd name="connsiteY159" fmla="*/ 599705 h 889799"/>
                <a:gd name="connsiteX160" fmla="*/ 1757056 w 2925307"/>
                <a:gd name="connsiteY160" fmla="*/ 637750 h 889799"/>
                <a:gd name="connsiteX161" fmla="*/ 1729260 w 2925307"/>
                <a:gd name="connsiteY161" fmla="*/ 679630 h 889799"/>
                <a:gd name="connsiteX162" fmla="*/ 902869 w 2925307"/>
                <a:gd name="connsiteY162" fmla="*/ 505486 h 889799"/>
                <a:gd name="connsiteX163" fmla="*/ 922792 w 2925307"/>
                <a:gd name="connsiteY163" fmla="*/ 498861 h 889799"/>
                <a:gd name="connsiteX164" fmla="*/ 932734 w 2925307"/>
                <a:gd name="connsiteY164" fmla="*/ 515396 h 889799"/>
                <a:gd name="connsiteX165" fmla="*/ 952658 w 2925307"/>
                <a:gd name="connsiteY165" fmla="*/ 555234 h 889799"/>
                <a:gd name="connsiteX166" fmla="*/ 929460 w 2925307"/>
                <a:gd name="connsiteY166" fmla="*/ 581777 h 889799"/>
                <a:gd name="connsiteX167" fmla="*/ 929460 w 2925307"/>
                <a:gd name="connsiteY167" fmla="*/ 591737 h 889799"/>
                <a:gd name="connsiteX168" fmla="*/ 946050 w 2925307"/>
                <a:gd name="connsiteY168" fmla="*/ 621615 h 889799"/>
                <a:gd name="connsiteX169" fmla="*/ 956012 w 2925307"/>
                <a:gd name="connsiteY169" fmla="*/ 624953 h 889799"/>
                <a:gd name="connsiteX170" fmla="*/ 965974 w 2925307"/>
                <a:gd name="connsiteY170" fmla="*/ 624953 h 889799"/>
                <a:gd name="connsiteX171" fmla="*/ 1002467 w 2925307"/>
                <a:gd name="connsiteY171" fmla="*/ 618280 h 889799"/>
                <a:gd name="connsiteX172" fmla="*/ 1012429 w 2925307"/>
                <a:gd name="connsiteY172" fmla="*/ 618280 h 889799"/>
                <a:gd name="connsiteX173" fmla="*/ 1016566 w 2925307"/>
                <a:gd name="connsiteY173" fmla="*/ 638198 h 889799"/>
                <a:gd name="connsiteX174" fmla="*/ 959386 w 2925307"/>
                <a:gd name="connsiteY174" fmla="*/ 651594 h 889799"/>
                <a:gd name="connsiteX175" fmla="*/ 956112 w 2925307"/>
                <a:gd name="connsiteY175" fmla="*/ 651594 h 889799"/>
                <a:gd name="connsiteX176" fmla="*/ 929561 w 2925307"/>
                <a:gd name="connsiteY176" fmla="*/ 658218 h 889799"/>
                <a:gd name="connsiteX177" fmla="*/ 926227 w 2925307"/>
                <a:gd name="connsiteY177" fmla="*/ 668176 h 889799"/>
                <a:gd name="connsiteX178" fmla="*/ 926227 w 2925307"/>
                <a:gd name="connsiteY178" fmla="*/ 674801 h 889799"/>
                <a:gd name="connsiteX179" fmla="*/ 962680 w 2925307"/>
                <a:gd name="connsiteY179" fmla="*/ 698006 h 889799"/>
                <a:gd name="connsiteX180" fmla="*/ 1009155 w 2925307"/>
                <a:gd name="connsiteY180" fmla="*/ 698006 h 889799"/>
                <a:gd name="connsiteX181" fmla="*/ 1012429 w 2925307"/>
                <a:gd name="connsiteY181" fmla="*/ 714589 h 889799"/>
                <a:gd name="connsiteX182" fmla="*/ 1012429 w 2925307"/>
                <a:gd name="connsiteY182" fmla="*/ 771012 h 889799"/>
                <a:gd name="connsiteX183" fmla="*/ 1025725 w 2925307"/>
                <a:gd name="connsiteY183" fmla="*/ 774347 h 889799"/>
                <a:gd name="connsiteX184" fmla="*/ 1065572 w 2925307"/>
                <a:gd name="connsiteY184" fmla="*/ 727886 h 889799"/>
                <a:gd name="connsiteX185" fmla="*/ 1065572 w 2925307"/>
                <a:gd name="connsiteY185" fmla="*/ 714639 h 889799"/>
                <a:gd name="connsiteX186" fmla="*/ 1075534 w 2925307"/>
                <a:gd name="connsiteY186" fmla="*/ 694719 h 889799"/>
                <a:gd name="connsiteX187" fmla="*/ 1095458 w 2925307"/>
                <a:gd name="connsiteY187" fmla="*/ 694719 h 889799"/>
                <a:gd name="connsiteX188" fmla="*/ 1115381 w 2925307"/>
                <a:gd name="connsiteY188" fmla="*/ 678136 h 889799"/>
                <a:gd name="connsiteX189" fmla="*/ 1115381 w 2925307"/>
                <a:gd name="connsiteY189" fmla="*/ 664891 h 889799"/>
                <a:gd name="connsiteX190" fmla="*/ 1072260 w 2925307"/>
                <a:gd name="connsiteY190" fmla="*/ 644971 h 889799"/>
                <a:gd name="connsiteX191" fmla="*/ 1065391 w 2925307"/>
                <a:gd name="connsiteY191" fmla="*/ 618529 h 889799"/>
                <a:gd name="connsiteX192" fmla="*/ 1085295 w 2925307"/>
                <a:gd name="connsiteY192" fmla="*/ 605183 h 889799"/>
                <a:gd name="connsiteX193" fmla="*/ 1105219 w 2925307"/>
                <a:gd name="connsiteY193" fmla="*/ 605183 h 889799"/>
                <a:gd name="connsiteX194" fmla="*/ 1108854 w 2925307"/>
                <a:gd name="connsiteY194" fmla="*/ 598757 h 889799"/>
                <a:gd name="connsiteX195" fmla="*/ 1072059 w 2925307"/>
                <a:gd name="connsiteY195" fmla="*/ 552146 h 889799"/>
                <a:gd name="connsiteX196" fmla="*/ 1101242 w 2925307"/>
                <a:gd name="connsiteY196" fmla="*/ 524906 h 889799"/>
                <a:gd name="connsiteX197" fmla="*/ 1118474 w 2925307"/>
                <a:gd name="connsiteY197" fmla="*/ 489152 h 889799"/>
                <a:gd name="connsiteX198" fmla="*/ 1228054 w 2925307"/>
                <a:gd name="connsiteY198" fmla="*/ 519031 h 889799"/>
                <a:gd name="connsiteX199" fmla="*/ 1223917 w 2925307"/>
                <a:gd name="connsiteY199" fmla="*/ 561857 h 889799"/>
                <a:gd name="connsiteX200" fmla="*/ 1224821 w 2925307"/>
                <a:gd name="connsiteY200" fmla="*/ 621615 h 889799"/>
                <a:gd name="connsiteX201" fmla="*/ 1224821 w 2925307"/>
                <a:gd name="connsiteY201" fmla="*/ 628240 h 889799"/>
                <a:gd name="connsiteX202" fmla="*/ 1214859 w 2925307"/>
                <a:gd name="connsiteY202" fmla="*/ 651445 h 889799"/>
                <a:gd name="connsiteX203" fmla="*/ 1217591 w 2925307"/>
                <a:gd name="connsiteY203" fmla="*/ 707270 h 889799"/>
                <a:gd name="connsiteX204" fmla="*/ 1204897 w 2925307"/>
                <a:gd name="connsiteY204" fmla="*/ 757566 h 889799"/>
                <a:gd name="connsiteX205" fmla="*/ 1194935 w 2925307"/>
                <a:gd name="connsiteY205" fmla="*/ 760702 h 889799"/>
                <a:gd name="connsiteX206" fmla="*/ 1188348 w 2925307"/>
                <a:gd name="connsiteY206" fmla="*/ 760702 h 889799"/>
                <a:gd name="connsiteX207" fmla="*/ 1165150 w 2925307"/>
                <a:gd name="connsiteY207" fmla="*/ 760702 h 889799"/>
                <a:gd name="connsiteX208" fmla="*/ 1155189 w 2925307"/>
                <a:gd name="connsiteY208" fmla="*/ 767327 h 889799"/>
                <a:gd name="connsiteX209" fmla="*/ 1175112 w 2925307"/>
                <a:gd name="connsiteY209" fmla="*/ 813738 h 889799"/>
                <a:gd name="connsiteX210" fmla="*/ 1175112 w 2925307"/>
                <a:gd name="connsiteY210" fmla="*/ 823698 h 889799"/>
                <a:gd name="connsiteX211" fmla="*/ 1208231 w 2925307"/>
                <a:gd name="connsiteY211" fmla="*/ 853578 h 889799"/>
                <a:gd name="connsiteX212" fmla="*/ 1231489 w 2925307"/>
                <a:gd name="connsiteY212" fmla="*/ 853578 h 889799"/>
                <a:gd name="connsiteX213" fmla="*/ 1284934 w 2925307"/>
                <a:gd name="connsiteY213" fmla="*/ 781020 h 889799"/>
                <a:gd name="connsiteX214" fmla="*/ 1314417 w 2925307"/>
                <a:gd name="connsiteY214" fmla="*/ 684462 h 889799"/>
                <a:gd name="connsiteX215" fmla="*/ 1314417 w 2925307"/>
                <a:gd name="connsiteY215" fmla="*/ 671413 h 889799"/>
                <a:gd name="connsiteX216" fmla="*/ 1321045 w 2925307"/>
                <a:gd name="connsiteY216" fmla="*/ 595173 h 889799"/>
                <a:gd name="connsiteX217" fmla="*/ 1321045 w 2925307"/>
                <a:gd name="connsiteY217" fmla="*/ 518882 h 889799"/>
                <a:gd name="connsiteX218" fmla="*/ 1321045 w 2925307"/>
                <a:gd name="connsiteY218" fmla="*/ 472220 h 889799"/>
                <a:gd name="connsiteX219" fmla="*/ 1231389 w 2925307"/>
                <a:gd name="connsiteY219" fmla="*/ 419135 h 889799"/>
                <a:gd name="connsiteX220" fmla="*/ 1148500 w 2925307"/>
                <a:gd name="connsiteY220" fmla="*/ 423418 h 889799"/>
                <a:gd name="connsiteX221" fmla="*/ 1025725 w 2925307"/>
                <a:gd name="connsiteY221" fmla="*/ 435718 h 889799"/>
                <a:gd name="connsiteX222" fmla="*/ 965974 w 2925307"/>
                <a:gd name="connsiteY222" fmla="*/ 438605 h 889799"/>
                <a:gd name="connsiteX223" fmla="*/ 1005821 w 2925307"/>
                <a:gd name="connsiteY223" fmla="*/ 395930 h 889799"/>
                <a:gd name="connsiteX224" fmla="*/ 1005821 w 2925307"/>
                <a:gd name="connsiteY224" fmla="*/ 389305 h 889799"/>
                <a:gd name="connsiteX225" fmla="*/ 1022993 w 2925307"/>
                <a:gd name="connsiteY225" fmla="*/ 366497 h 889799"/>
                <a:gd name="connsiteX226" fmla="*/ 1029018 w 2925307"/>
                <a:gd name="connsiteY226" fmla="*/ 366100 h 889799"/>
                <a:gd name="connsiteX227" fmla="*/ 1072100 w 2925307"/>
                <a:gd name="connsiteY227" fmla="*/ 366100 h 889799"/>
                <a:gd name="connsiteX228" fmla="*/ 1108613 w 2925307"/>
                <a:gd name="connsiteY228" fmla="*/ 349565 h 889799"/>
                <a:gd name="connsiteX229" fmla="*/ 1131830 w 2925307"/>
                <a:gd name="connsiteY229" fmla="*/ 349565 h 889799"/>
                <a:gd name="connsiteX230" fmla="*/ 1158382 w 2925307"/>
                <a:gd name="connsiteY230" fmla="*/ 323024 h 889799"/>
                <a:gd name="connsiteX231" fmla="*/ 1131830 w 2925307"/>
                <a:gd name="connsiteY231" fmla="*/ 279897 h 889799"/>
                <a:gd name="connsiteX232" fmla="*/ 1105279 w 2925307"/>
                <a:gd name="connsiteY232" fmla="*/ 279897 h 889799"/>
                <a:gd name="connsiteX233" fmla="*/ 1088689 w 2925307"/>
                <a:gd name="connsiteY233" fmla="*/ 259979 h 889799"/>
                <a:gd name="connsiteX234" fmla="*/ 1075433 w 2925307"/>
                <a:gd name="connsiteY234" fmla="*/ 263266 h 889799"/>
                <a:gd name="connsiteX235" fmla="*/ 1064528 w 2925307"/>
                <a:gd name="connsiteY235" fmla="*/ 286172 h 889799"/>
                <a:gd name="connsiteX236" fmla="*/ 1055369 w 2925307"/>
                <a:gd name="connsiteY236" fmla="*/ 276662 h 889799"/>
                <a:gd name="connsiteX237" fmla="*/ 1055369 w 2925307"/>
                <a:gd name="connsiteY237" fmla="*/ 273325 h 889799"/>
                <a:gd name="connsiteX238" fmla="*/ 1062037 w 2925307"/>
                <a:gd name="connsiteY238" fmla="*/ 236872 h 889799"/>
                <a:gd name="connsiteX239" fmla="*/ 1062037 w 2925307"/>
                <a:gd name="connsiteY239" fmla="*/ 157194 h 889799"/>
                <a:gd name="connsiteX240" fmla="*/ 1018916 w 2925307"/>
                <a:gd name="connsiteY240" fmla="*/ 117355 h 889799"/>
                <a:gd name="connsiteX241" fmla="*/ 989030 w 2925307"/>
                <a:gd name="connsiteY241" fmla="*/ 130651 h 889799"/>
                <a:gd name="connsiteX242" fmla="*/ 982443 w 2925307"/>
                <a:gd name="connsiteY242" fmla="*/ 170491 h 889799"/>
                <a:gd name="connsiteX243" fmla="*/ 982443 w 2925307"/>
                <a:gd name="connsiteY243" fmla="*/ 206944 h 889799"/>
                <a:gd name="connsiteX244" fmla="*/ 969147 w 2925307"/>
                <a:gd name="connsiteY244" fmla="*/ 250069 h 889799"/>
                <a:gd name="connsiteX245" fmla="*/ 969147 w 2925307"/>
                <a:gd name="connsiteY245" fmla="*/ 279947 h 889799"/>
                <a:gd name="connsiteX246" fmla="*/ 952578 w 2925307"/>
                <a:gd name="connsiteY246" fmla="*/ 296530 h 889799"/>
                <a:gd name="connsiteX247" fmla="*/ 909436 w 2925307"/>
                <a:gd name="connsiteY247" fmla="*/ 296530 h 889799"/>
                <a:gd name="connsiteX248" fmla="*/ 892907 w 2925307"/>
                <a:gd name="connsiteY248" fmla="*/ 313115 h 889799"/>
                <a:gd name="connsiteX249" fmla="*/ 892907 w 2925307"/>
                <a:gd name="connsiteY249" fmla="*/ 323073 h 889799"/>
                <a:gd name="connsiteX250" fmla="*/ 935988 w 2925307"/>
                <a:gd name="connsiteY250" fmla="*/ 369485 h 889799"/>
                <a:gd name="connsiteX251" fmla="*/ 859727 w 2925307"/>
                <a:gd name="connsiteY251" fmla="*/ 492189 h 889799"/>
                <a:gd name="connsiteX252" fmla="*/ 853100 w 2925307"/>
                <a:gd name="connsiteY252" fmla="*/ 482229 h 889799"/>
                <a:gd name="connsiteX253" fmla="*/ 853100 w 2925307"/>
                <a:gd name="connsiteY253" fmla="*/ 478943 h 889799"/>
                <a:gd name="connsiteX254" fmla="*/ 843138 w 2925307"/>
                <a:gd name="connsiteY254" fmla="*/ 468983 h 889799"/>
                <a:gd name="connsiteX255" fmla="*/ 836510 w 2925307"/>
                <a:gd name="connsiteY255" fmla="*/ 468983 h 889799"/>
                <a:gd name="connsiteX256" fmla="*/ 796663 w 2925307"/>
                <a:gd name="connsiteY256" fmla="*/ 548662 h 889799"/>
                <a:gd name="connsiteX257" fmla="*/ 780033 w 2925307"/>
                <a:gd name="connsiteY257" fmla="*/ 631575 h 889799"/>
                <a:gd name="connsiteX258" fmla="*/ 776156 w 2925307"/>
                <a:gd name="connsiteY258" fmla="*/ 704480 h 889799"/>
                <a:gd name="connsiteX259" fmla="*/ 776739 w 2925307"/>
                <a:gd name="connsiteY259" fmla="*/ 727736 h 889799"/>
                <a:gd name="connsiteX260" fmla="*/ 772561 w 2925307"/>
                <a:gd name="connsiteY260" fmla="*/ 807414 h 889799"/>
                <a:gd name="connsiteX261" fmla="*/ 796663 w 2925307"/>
                <a:gd name="connsiteY261" fmla="*/ 867172 h 889799"/>
                <a:gd name="connsiteX262" fmla="*/ 809918 w 2925307"/>
                <a:gd name="connsiteY262" fmla="*/ 867172 h 889799"/>
                <a:gd name="connsiteX263" fmla="*/ 856333 w 2925307"/>
                <a:gd name="connsiteY263" fmla="*/ 787494 h 889799"/>
                <a:gd name="connsiteX264" fmla="*/ 856333 w 2925307"/>
                <a:gd name="connsiteY264" fmla="*/ 664642 h 889799"/>
                <a:gd name="connsiteX265" fmla="*/ 855349 w 2925307"/>
                <a:gd name="connsiteY265" fmla="*/ 588349 h 889799"/>
                <a:gd name="connsiteX266" fmla="*/ 856393 w 2925307"/>
                <a:gd name="connsiteY266" fmla="*/ 512109 h 889799"/>
                <a:gd name="connsiteX267" fmla="*/ 866355 w 2925307"/>
                <a:gd name="connsiteY267" fmla="*/ 512109 h 889799"/>
                <a:gd name="connsiteX268" fmla="*/ 902808 w 2925307"/>
                <a:gd name="connsiteY268" fmla="*/ 505486 h 889799"/>
                <a:gd name="connsiteX269" fmla="*/ 1008994 w 2925307"/>
                <a:gd name="connsiteY269" fmla="*/ 535364 h 889799"/>
                <a:gd name="connsiteX270" fmla="*/ 1008994 w 2925307"/>
                <a:gd name="connsiteY270" fmla="*/ 525404 h 889799"/>
                <a:gd name="connsiteX271" fmla="*/ 975835 w 2925307"/>
                <a:gd name="connsiteY271" fmla="*/ 485566 h 889799"/>
                <a:gd name="connsiteX272" fmla="*/ 1012288 w 2925307"/>
                <a:gd name="connsiteY272" fmla="*/ 485566 h 889799"/>
                <a:gd name="connsiteX273" fmla="*/ 1012288 w 2925307"/>
                <a:gd name="connsiteY273" fmla="*/ 492138 h 889799"/>
                <a:gd name="connsiteX274" fmla="*/ 1022250 w 2925307"/>
                <a:gd name="connsiteY274" fmla="*/ 492138 h 889799"/>
                <a:gd name="connsiteX275" fmla="*/ 1032212 w 2925307"/>
                <a:gd name="connsiteY275" fmla="*/ 488853 h 889799"/>
                <a:gd name="connsiteX276" fmla="*/ 1042174 w 2925307"/>
                <a:gd name="connsiteY276" fmla="*/ 505436 h 889799"/>
                <a:gd name="connsiteX277" fmla="*/ 1042174 w 2925307"/>
                <a:gd name="connsiteY277" fmla="*/ 512059 h 889799"/>
                <a:gd name="connsiteX278" fmla="*/ 1015622 w 2925307"/>
                <a:gd name="connsiteY278" fmla="*/ 541939 h 889799"/>
                <a:gd name="connsiteX279" fmla="*/ 1005660 w 2925307"/>
                <a:gd name="connsiteY279" fmla="*/ 561857 h 889799"/>
                <a:gd name="connsiteX280" fmla="*/ 999033 w 2925307"/>
                <a:gd name="connsiteY280" fmla="*/ 551897 h 889799"/>
                <a:gd name="connsiteX281" fmla="*/ 1008994 w 2925307"/>
                <a:gd name="connsiteY281" fmla="*/ 535314 h 889799"/>
                <a:gd name="connsiteX282" fmla="*/ 136972 w 2925307"/>
                <a:gd name="connsiteY282" fmla="*/ 379994 h 889799"/>
                <a:gd name="connsiteX283" fmla="*/ 136972 w 2925307"/>
                <a:gd name="connsiteY283" fmla="*/ 386616 h 889799"/>
                <a:gd name="connsiteX284" fmla="*/ 170091 w 2925307"/>
                <a:gd name="connsiteY284" fmla="*/ 443037 h 889799"/>
                <a:gd name="connsiteX285" fmla="*/ 180053 w 2925307"/>
                <a:gd name="connsiteY285" fmla="*/ 446324 h 889799"/>
                <a:gd name="connsiteX286" fmla="*/ 186680 w 2925307"/>
                <a:gd name="connsiteY286" fmla="*/ 446324 h 889799"/>
                <a:gd name="connsiteX287" fmla="*/ 226528 w 2925307"/>
                <a:gd name="connsiteY287" fmla="*/ 406486 h 889799"/>
                <a:gd name="connsiteX288" fmla="*/ 193348 w 2925307"/>
                <a:gd name="connsiteY288" fmla="*/ 366648 h 889799"/>
                <a:gd name="connsiteX289" fmla="*/ 160229 w 2925307"/>
                <a:gd name="connsiteY289" fmla="*/ 360023 h 889799"/>
                <a:gd name="connsiteX290" fmla="*/ 150267 w 2925307"/>
                <a:gd name="connsiteY290" fmla="*/ 360023 h 889799"/>
                <a:gd name="connsiteX291" fmla="*/ 137072 w 2925307"/>
                <a:gd name="connsiteY291" fmla="*/ 366796 h 889799"/>
                <a:gd name="connsiteX292" fmla="*/ 137072 w 2925307"/>
                <a:gd name="connsiteY292" fmla="*/ 379893 h 889799"/>
                <a:gd name="connsiteX293" fmla="*/ 372220 w 2925307"/>
                <a:gd name="connsiteY293" fmla="*/ 147882 h 889799"/>
                <a:gd name="connsiteX294" fmla="*/ 382182 w 2925307"/>
                <a:gd name="connsiteY294" fmla="*/ 147882 h 889799"/>
                <a:gd name="connsiteX295" fmla="*/ 382182 w 2925307"/>
                <a:gd name="connsiteY295" fmla="*/ 187720 h 889799"/>
                <a:gd name="connsiteX296" fmla="*/ 372802 w 2925307"/>
                <a:gd name="connsiteY296" fmla="*/ 241354 h 889799"/>
                <a:gd name="connsiteX297" fmla="*/ 342374 w 2925307"/>
                <a:gd name="connsiteY297" fmla="*/ 270636 h 889799"/>
                <a:gd name="connsiteX298" fmla="*/ 342374 w 2925307"/>
                <a:gd name="connsiteY298" fmla="*/ 254053 h 889799"/>
                <a:gd name="connsiteX299" fmla="*/ 349002 w 2925307"/>
                <a:gd name="connsiteY299" fmla="*/ 220886 h 889799"/>
                <a:gd name="connsiteX300" fmla="*/ 342374 w 2925307"/>
                <a:gd name="connsiteY300" fmla="*/ 197680 h 889799"/>
                <a:gd name="connsiteX301" fmla="*/ 326146 w 2925307"/>
                <a:gd name="connsiteY301" fmla="*/ 187172 h 889799"/>
                <a:gd name="connsiteX302" fmla="*/ 319157 w 2925307"/>
                <a:gd name="connsiteY302" fmla="*/ 187720 h 889799"/>
                <a:gd name="connsiteX303" fmla="*/ 295959 w 2925307"/>
                <a:gd name="connsiteY303" fmla="*/ 197680 h 889799"/>
                <a:gd name="connsiteX304" fmla="*/ 295959 w 2925307"/>
                <a:gd name="connsiteY304" fmla="*/ 244093 h 889799"/>
                <a:gd name="connsiteX305" fmla="*/ 276036 w 2925307"/>
                <a:gd name="connsiteY305" fmla="*/ 273971 h 889799"/>
                <a:gd name="connsiteX306" fmla="*/ 276036 w 2925307"/>
                <a:gd name="connsiteY306" fmla="*/ 293891 h 889799"/>
                <a:gd name="connsiteX307" fmla="*/ 272742 w 2925307"/>
                <a:gd name="connsiteY307" fmla="*/ 313811 h 889799"/>
                <a:gd name="connsiteX308" fmla="*/ 289271 w 2925307"/>
                <a:gd name="connsiteY308" fmla="*/ 330394 h 889799"/>
                <a:gd name="connsiteX309" fmla="*/ 299233 w 2925307"/>
                <a:gd name="connsiteY309" fmla="*/ 330394 h 889799"/>
                <a:gd name="connsiteX310" fmla="*/ 342334 w 2925307"/>
                <a:gd name="connsiteY310" fmla="*/ 322824 h 889799"/>
                <a:gd name="connsiteX311" fmla="*/ 302487 w 2925307"/>
                <a:gd name="connsiteY311" fmla="*/ 389853 h 889799"/>
                <a:gd name="connsiteX312" fmla="*/ 298550 w 2925307"/>
                <a:gd name="connsiteY312" fmla="*/ 422920 h 889799"/>
                <a:gd name="connsiteX313" fmla="*/ 302487 w 2925307"/>
                <a:gd name="connsiteY313" fmla="*/ 432880 h 889799"/>
                <a:gd name="connsiteX314" fmla="*/ 315722 w 2925307"/>
                <a:gd name="connsiteY314" fmla="*/ 432880 h 889799"/>
                <a:gd name="connsiteX315" fmla="*/ 375493 w 2925307"/>
                <a:gd name="connsiteY315" fmla="*/ 406337 h 889799"/>
                <a:gd name="connsiteX316" fmla="*/ 415341 w 2925307"/>
                <a:gd name="connsiteY316" fmla="*/ 462708 h 889799"/>
                <a:gd name="connsiteX317" fmla="*/ 488167 w 2925307"/>
                <a:gd name="connsiteY317" fmla="*/ 470477 h 889799"/>
                <a:gd name="connsiteX318" fmla="*/ 504897 w 2925307"/>
                <a:gd name="connsiteY318" fmla="*/ 469331 h 889799"/>
                <a:gd name="connsiteX319" fmla="*/ 574630 w 2925307"/>
                <a:gd name="connsiteY319" fmla="*/ 422920 h 889799"/>
                <a:gd name="connsiteX320" fmla="*/ 544744 w 2925307"/>
                <a:gd name="connsiteY320" fmla="*/ 386417 h 889799"/>
                <a:gd name="connsiteX321" fmla="*/ 544744 w 2925307"/>
                <a:gd name="connsiteY321" fmla="*/ 379795 h 889799"/>
                <a:gd name="connsiteX322" fmla="*/ 531489 w 2925307"/>
                <a:gd name="connsiteY322" fmla="*/ 356587 h 889799"/>
                <a:gd name="connsiteX323" fmla="*/ 491641 w 2925307"/>
                <a:gd name="connsiteY323" fmla="*/ 403000 h 889799"/>
                <a:gd name="connsiteX324" fmla="*/ 484973 w 2925307"/>
                <a:gd name="connsiteY324" fmla="*/ 403000 h 889799"/>
                <a:gd name="connsiteX325" fmla="*/ 461716 w 2925307"/>
                <a:gd name="connsiteY325" fmla="*/ 405938 h 889799"/>
                <a:gd name="connsiteX326" fmla="*/ 441792 w 2925307"/>
                <a:gd name="connsiteY326" fmla="*/ 402203 h 889799"/>
                <a:gd name="connsiteX327" fmla="*/ 421868 w 2925307"/>
                <a:gd name="connsiteY327" fmla="*/ 333382 h 889799"/>
                <a:gd name="connsiteX328" fmla="*/ 421868 w 2925307"/>
                <a:gd name="connsiteY328" fmla="*/ 330045 h 889799"/>
                <a:gd name="connsiteX329" fmla="*/ 491601 w 2925307"/>
                <a:gd name="connsiteY329" fmla="*/ 293592 h 889799"/>
                <a:gd name="connsiteX330" fmla="*/ 494895 w 2925307"/>
                <a:gd name="connsiteY330" fmla="*/ 273674 h 889799"/>
                <a:gd name="connsiteX331" fmla="*/ 458382 w 2925307"/>
                <a:gd name="connsiteY331" fmla="*/ 210679 h 889799"/>
                <a:gd name="connsiteX332" fmla="*/ 448420 w 2925307"/>
                <a:gd name="connsiteY332" fmla="*/ 210679 h 889799"/>
                <a:gd name="connsiteX333" fmla="*/ 440145 w 2925307"/>
                <a:gd name="connsiteY333" fmla="*/ 246832 h 889799"/>
                <a:gd name="connsiteX334" fmla="*/ 435164 w 2925307"/>
                <a:gd name="connsiteY334" fmla="*/ 247179 h 889799"/>
                <a:gd name="connsiteX335" fmla="*/ 435164 w 2925307"/>
                <a:gd name="connsiteY335" fmla="*/ 233884 h 889799"/>
                <a:gd name="connsiteX336" fmla="*/ 442796 w 2925307"/>
                <a:gd name="connsiteY336" fmla="*/ 177662 h 889799"/>
                <a:gd name="connsiteX337" fmla="*/ 441792 w 2925307"/>
                <a:gd name="connsiteY337" fmla="*/ 170889 h 889799"/>
                <a:gd name="connsiteX338" fmla="*/ 435164 w 2925307"/>
                <a:gd name="connsiteY338" fmla="*/ 150971 h 889799"/>
                <a:gd name="connsiteX339" fmla="*/ 465050 w 2925307"/>
                <a:gd name="connsiteY339" fmla="*/ 141011 h 889799"/>
                <a:gd name="connsiteX340" fmla="*/ 491601 w 2925307"/>
                <a:gd name="connsiteY340" fmla="*/ 117753 h 889799"/>
                <a:gd name="connsiteX341" fmla="*/ 484933 w 2925307"/>
                <a:gd name="connsiteY341" fmla="*/ 87875 h 889799"/>
                <a:gd name="connsiteX342" fmla="*/ 441933 w 2925307"/>
                <a:gd name="connsiteY342" fmla="*/ 84090 h 889799"/>
                <a:gd name="connsiteX343" fmla="*/ 395518 w 2925307"/>
                <a:gd name="connsiteY343" fmla="*/ 80704 h 889799"/>
                <a:gd name="connsiteX344" fmla="*/ 382182 w 2925307"/>
                <a:gd name="connsiteY344" fmla="*/ 94797 h 889799"/>
                <a:gd name="connsiteX345" fmla="*/ 375554 w 2925307"/>
                <a:gd name="connsiteY345" fmla="*/ 94797 h 889799"/>
                <a:gd name="connsiteX346" fmla="*/ 345668 w 2925307"/>
                <a:gd name="connsiteY346" fmla="*/ 99030 h 889799"/>
                <a:gd name="connsiteX347" fmla="*/ 342234 w 2925307"/>
                <a:gd name="connsiteY347" fmla="*/ 98134 h 889799"/>
                <a:gd name="connsiteX348" fmla="*/ 305720 w 2925307"/>
                <a:gd name="connsiteY348" fmla="*/ 95295 h 889799"/>
                <a:gd name="connsiteX349" fmla="*/ 282503 w 2925307"/>
                <a:gd name="connsiteY349" fmla="*/ 98134 h 889799"/>
                <a:gd name="connsiteX350" fmla="*/ 372160 w 2925307"/>
                <a:gd name="connsiteY350" fmla="*/ 147932 h 889799"/>
                <a:gd name="connsiteX351" fmla="*/ 133638 w 2925307"/>
                <a:gd name="connsiteY351" fmla="*/ 456284 h 889799"/>
                <a:gd name="connsiteX352" fmla="*/ 95879 w 2925307"/>
                <a:gd name="connsiteY352" fmla="*/ 501402 h 889799"/>
                <a:gd name="connsiteX353" fmla="*/ 50709 w 2925307"/>
                <a:gd name="connsiteY353" fmla="*/ 542485 h 889799"/>
                <a:gd name="connsiteX354" fmla="*/ 7628 w 2925307"/>
                <a:gd name="connsiteY354" fmla="*/ 499410 h 889799"/>
                <a:gd name="connsiteX355" fmla="*/ 7628 w 2925307"/>
                <a:gd name="connsiteY355" fmla="*/ 476154 h 889799"/>
                <a:gd name="connsiteX356" fmla="*/ 8010 w 2925307"/>
                <a:gd name="connsiteY356" fmla="*/ 469730 h 889799"/>
                <a:gd name="connsiteX357" fmla="*/ 27090 w 2925307"/>
                <a:gd name="connsiteY357" fmla="*/ 423169 h 889799"/>
                <a:gd name="connsiteX358" fmla="*/ 24158 w 2925307"/>
                <a:gd name="connsiteY358" fmla="*/ 399912 h 889799"/>
                <a:gd name="connsiteX359" fmla="*/ 23013 w 2925307"/>
                <a:gd name="connsiteY359" fmla="*/ 363310 h 889799"/>
                <a:gd name="connsiteX360" fmla="*/ 30283 w 2925307"/>
                <a:gd name="connsiteY360" fmla="*/ 254003 h 889799"/>
                <a:gd name="connsiteX361" fmla="*/ 30826 w 2925307"/>
                <a:gd name="connsiteY361" fmla="*/ 181048 h 889799"/>
                <a:gd name="connsiteX362" fmla="*/ 30283 w 2925307"/>
                <a:gd name="connsiteY362" fmla="*/ 174624 h 889799"/>
                <a:gd name="connsiteX363" fmla="*/ 24158 w 2925307"/>
                <a:gd name="connsiteY363" fmla="*/ 154704 h 889799"/>
                <a:gd name="connsiteX364" fmla="*/ 34120 w 2925307"/>
                <a:gd name="connsiteY364" fmla="*/ 154704 h 889799"/>
                <a:gd name="connsiteX365" fmla="*/ 64005 w 2925307"/>
                <a:gd name="connsiteY365" fmla="*/ 171288 h 889799"/>
                <a:gd name="connsiteX366" fmla="*/ 64005 w 2925307"/>
                <a:gd name="connsiteY366" fmla="*/ 181246 h 889799"/>
                <a:gd name="connsiteX367" fmla="*/ 77402 w 2925307"/>
                <a:gd name="connsiteY367" fmla="*/ 195140 h 889799"/>
                <a:gd name="connsiteX368" fmla="*/ 130344 w 2925307"/>
                <a:gd name="connsiteY368" fmla="*/ 187871 h 889799"/>
                <a:gd name="connsiteX369" fmla="*/ 136911 w 2925307"/>
                <a:gd name="connsiteY369" fmla="*/ 187871 h 889799"/>
                <a:gd name="connsiteX370" fmla="*/ 146873 w 2925307"/>
                <a:gd name="connsiteY370" fmla="*/ 184732 h 889799"/>
                <a:gd name="connsiteX371" fmla="*/ 146873 w 2925307"/>
                <a:gd name="connsiteY371" fmla="*/ 156995 h 889799"/>
                <a:gd name="connsiteX372" fmla="*/ 100519 w 2925307"/>
                <a:gd name="connsiteY372" fmla="*/ 161129 h 889799"/>
                <a:gd name="connsiteX373" fmla="*/ 54084 w 2925307"/>
                <a:gd name="connsiteY373" fmla="*/ 141209 h 889799"/>
                <a:gd name="connsiteX374" fmla="*/ 47456 w 2925307"/>
                <a:gd name="connsiteY374" fmla="*/ 141209 h 889799"/>
                <a:gd name="connsiteX375" fmla="*/ 40687 w 2925307"/>
                <a:gd name="connsiteY375" fmla="*/ 141906 h 889799"/>
                <a:gd name="connsiteX376" fmla="*/ 10802 w 2925307"/>
                <a:gd name="connsiteY376" fmla="*/ 137872 h 889799"/>
                <a:gd name="connsiteX377" fmla="*/ 840 w 2925307"/>
                <a:gd name="connsiteY377" fmla="*/ 107994 h 889799"/>
                <a:gd name="connsiteX378" fmla="*/ 1101 w 2925307"/>
                <a:gd name="connsiteY378" fmla="*/ 88722 h 889799"/>
                <a:gd name="connsiteX379" fmla="*/ 10802 w 2925307"/>
                <a:gd name="connsiteY379" fmla="*/ 84786 h 889799"/>
                <a:gd name="connsiteX380" fmla="*/ 17430 w 2925307"/>
                <a:gd name="connsiteY380" fmla="*/ 84489 h 889799"/>
                <a:gd name="connsiteX381" fmla="*/ 50609 w 2925307"/>
                <a:gd name="connsiteY381" fmla="*/ 81451 h 889799"/>
                <a:gd name="connsiteX382" fmla="*/ 103752 w 2925307"/>
                <a:gd name="connsiteY382" fmla="*/ 81451 h 889799"/>
                <a:gd name="connsiteX383" fmla="*/ 153561 w 2925307"/>
                <a:gd name="connsiteY383" fmla="*/ 64868 h 889799"/>
                <a:gd name="connsiteX384" fmla="*/ 200016 w 2925307"/>
                <a:gd name="connsiteY384" fmla="*/ 64868 h 889799"/>
                <a:gd name="connsiteX385" fmla="*/ 229902 w 2925307"/>
                <a:gd name="connsiteY385" fmla="*/ 98034 h 889799"/>
                <a:gd name="connsiteX386" fmla="*/ 229902 w 2925307"/>
                <a:gd name="connsiteY386" fmla="*/ 104656 h 889799"/>
                <a:gd name="connsiteX387" fmla="*/ 227411 w 2925307"/>
                <a:gd name="connsiteY387" fmla="*/ 144497 h 889799"/>
                <a:gd name="connsiteX388" fmla="*/ 230002 w 2925307"/>
                <a:gd name="connsiteY388" fmla="*/ 200917 h 889799"/>
                <a:gd name="connsiteX389" fmla="*/ 230002 w 2925307"/>
                <a:gd name="connsiteY389" fmla="*/ 230798 h 889799"/>
                <a:gd name="connsiteX390" fmla="*/ 216265 w 2925307"/>
                <a:gd name="connsiteY390" fmla="*/ 273425 h 889799"/>
                <a:gd name="connsiteX391" fmla="*/ 193509 w 2925307"/>
                <a:gd name="connsiteY391" fmla="*/ 307038 h 889799"/>
                <a:gd name="connsiteX392" fmla="*/ 193509 w 2925307"/>
                <a:gd name="connsiteY392" fmla="*/ 316998 h 889799"/>
                <a:gd name="connsiteX393" fmla="*/ 161675 w 2925307"/>
                <a:gd name="connsiteY393" fmla="*/ 341499 h 889799"/>
                <a:gd name="connsiteX394" fmla="*/ 117249 w 2925307"/>
                <a:gd name="connsiteY394" fmla="*/ 356786 h 889799"/>
                <a:gd name="connsiteX395" fmla="*/ 74168 w 2925307"/>
                <a:gd name="connsiteY395" fmla="*/ 350164 h 889799"/>
                <a:gd name="connsiteX396" fmla="*/ 74168 w 2925307"/>
                <a:gd name="connsiteY396" fmla="*/ 433079 h 889799"/>
                <a:gd name="connsiteX397" fmla="*/ 128958 w 2925307"/>
                <a:gd name="connsiteY397" fmla="*/ 410918 h 889799"/>
                <a:gd name="connsiteX398" fmla="*/ 140366 w 2925307"/>
                <a:gd name="connsiteY398" fmla="*/ 426406 h 889799"/>
                <a:gd name="connsiteX399" fmla="*/ 133738 w 2925307"/>
                <a:gd name="connsiteY399" fmla="*/ 456284 h 889799"/>
                <a:gd name="connsiteX400" fmla="*/ 117048 w 2925307"/>
                <a:gd name="connsiteY400" fmla="*/ 254003 h 889799"/>
                <a:gd name="connsiteX401" fmla="*/ 93830 w 2925307"/>
                <a:gd name="connsiteY401" fmla="*/ 254003 h 889799"/>
                <a:gd name="connsiteX402" fmla="*/ 83186 w 2925307"/>
                <a:gd name="connsiteY402" fmla="*/ 250416 h 889799"/>
                <a:gd name="connsiteX403" fmla="*/ 74067 w 2925307"/>
                <a:gd name="connsiteY403" fmla="*/ 277160 h 889799"/>
                <a:gd name="connsiteX404" fmla="*/ 77241 w 2925307"/>
                <a:gd name="connsiteY404" fmla="*/ 297078 h 889799"/>
                <a:gd name="connsiteX405" fmla="*/ 87203 w 2925307"/>
                <a:gd name="connsiteY405" fmla="*/ 293791 h 889799"/>
                <a:gd name="connsiteX406" fmla="*/ 143640 w 2925307"/>
                <a:gd name="connsiteY406" fmla="*/ 270586 h 889799"/>
                <a:gd name="connsiteX407" fmla="*/ 143640 w 2925307"/>
                <a:gd name="connsiteY407" fmla="*/ 247380 h 889799"/>
                <a:gd name="connsiteX408" fmla="*/ 117088 w 2925307"/>
                <a:gd name="connsiteY408" fmla="*/ 254003 h 889799"/>
                <a:gd name="connsiteX409" fmla="*/ 302788 w 2925307"/>
                <a:gd name="connsiteY409" fmla="*/ 721561 h 889799"/>
                <a:gd name="connsiteX410" fmla="*/ 306363 w 2925307"/>
                <a:gd name="connsiteY410" fmla="*/ 715087 h 889799"/>
                <a:gd name="connsiteX411" fmla="*/ 296401 w 2925307"/>
                <a:gd name="connsiteY411" fmla="*/ 694870 h 889799"/>
                <a:gd name="connsiteX412" fmla="*/ 289533 w 2925307"/>
                <a:gd name="connsiteY412" fmla="*/ 694870 h 889799"/>
                <a:gd name="connsiteX413" fmla="*/ 259647 w 2925307"/>
                <a:gd name="connsiteY413" fmla="*/ 690687 h 889799"/>
                <a:gd name="connsiteX414" fmla="*/ 246251 w 2925307"/>
                <a:gd name="connsiteY414" fmla="*/ 691582 h 889799"/>
                <a:gd name="connsiteX415" fmla="*/ 239623 w 2925307"/>
                <a:gd name="connsiteY415" fmla="*/ 691582 h 889799"/>
                <a:gd name="connsiteX416" fmla="*/ 213071 w 2925307"/>
                <a:gd name="connsiteY416" fmla="*/ 701543 h 889799"/>
                <a:gd name="connsiteX417" fmla="*/ 206444 w 2925307"/>
                <a:gd name="connsiteY417" fmla="*/ 678335 h 889799"/>
                <a:gd name="connsiteX418" fmla="*/ 206444 w 2925307"/>
                <a:gd name="connsiteY418" fmla="*/ 645170 h 889799"/>
                <a:gd name="connsiteX419" fmla="*/ 219699 w 2925307"/>
                <a:gd name="connsiteY419" fmla="*/ 655130 h 889799"/>
                <a:gd name="connsiteX420" fmla="*/ 219699 w 2925307"/>
                <a:gd name="connsiteY420" fmla="*/ 668377 h 889799"/>
                <a:gd name="connsiteX421" fmla="*/ 223636 w 2925307"/>
                <a:gd name="connsiteY421" fmla="*/ 678335 h 889799"/>
                <a:gd name="connsiteX422" fmla="*/ 249585 w 2925307"/>
                <a:gd name="connsiteY422" fmla="*/ 678335 h 889799"/>
                <a:gd name="connsiteX423" fmla="*/ 252678 w 2925307"/>
                <a:gd name="connsiteY423" fmla="*/ 668377 h 889799"/>
                <a:gd name="connsiteX424" fmla="*/ 272601 w 2925307"/>
                <a:gd name="connsiteY424" fmla="*/ 668377 h 889799"/>
                <a:gd name="connsiteX425" fmla="*/ 307468 w 2925307"/>
                <a:gd name="connsiteY425" fmla="*/ 640290 h 889799"/>
                <a:gd name="connsiteX426" fmla="*/ 308854 w 2925307"/>
                <a:gd name="connsiteY426" fmla="*/ 621965 h 889799"/>
                <a:gd name="connsiteX427" fmla="*/ 302226 w 2925307"/>
                <a:gd name="connsiteY427" fmla="*/ 598757 h 889799"/>
                <a:gd name="connsiteX428" fmla="*/ 282302 w 2925307"/>
                <a:gd name="connsiteY428" fmla="*/ 598757 h 889799"/>
                <a:gd name="connsiteX429" fmla="*/ 239221 w 2925307"/>
                <a:gd name="connsiteY429" fmla="*/ 612004 h 889799"/>
                <a:gd name="connsiteX430" fmla="*/ 225925 w 2925307"/>
                <a:gd name="connsiteY430" fmla="*/ 612004 h 889799"/>
                <a:gd name="connsiteX431" fmla="*/ 212770 w 2925307"/>
                <a:gd name="connsiteY431" fmla="*/ 618876 h 889799"/>
                <a:gd name="connsiteX432" fmla="*/ 206062 w 2925307"/>
                <a:gd name="connsiteY432" fmla="*/ 618876 h 889799"/>
                <a:gd name="connsiteX433" fmla="*/ 196100 w 2925307"/>
                <a:gd name="connsiteY433" fmla="*/ 608916 h 889799"/>
                <a:gd name="connsiteX434" fmla="*/ 191862 w 2925307"/>
                <a:gd name="connsiteY434" fmla="*/ 552596 h 889799"/>
                <a:gd name="connsiteX435" fmla="*/ 192746 w 2925307"/>
                <a:gd name="connsiteY435" fmla="*/ 539298 h 889799"/>
                <a:gd name="connsiteX436" fmla="*/ 215963 w 2925307"/>
                <a:gd name="connsiteY436" fmla="*/ 539298 h 889799"/>
                <a:gd name="connsiteX437" fmla="*/ 242515 w 2925307"/>
                <a:gd name="connsiteY437" fmla="*/ 549258 h 889799"/>
                <a:gd name="connsiteX438" fmla="*/ 302286 w 2925307"/>
                <a:gd name="connsiteY438" fmla="*/ 549258 h 889799"/>
                <a:gd name="connsiteX439" fmla="*/ 318876 w 2925307"/>
                <a:gd name="connsiteY439" fmla="*/ 565841 h 889799"/>
                <a:gd name="connsiteX440" fmla="*/ 332312 w 2925307"/>
                <a:gd name="connsiteY440" fmla="*/ 652043 h 889799"/>
                <a:gd name="connsiteX441" fmla="*/ 325483 w 2925307"/>
                <a:gd name="connsiteY441" fmla="*/ 691882 h 889799"/>
                <a:gd name="connsiteX442" fmla="*/ 325483 w 2925307"/>
                <a:gd name="connsiteY442" fmla="*/ 711802 h 889799"/>
                <a:gd name="connsiteX443" fmla="*/ 328838 w 2925307"/>
                <a:gd name="connsiteY443" fmla="*/ 721760 h 889799"/>
                <a:gd name="connsiteX444" fmla="*/ 336309 w 2925307"/>
                <a:gd name="connsiteY444" fmla="*/ 734658 h 889799"/>
                <a:gd name="connsiteX445" fmla="*/ 348701 w 2925307"/>
                <a:gd name="connsiteY445" fmla="*/ 735007 h 889799"/>
                <a:gd name="connsiteX446" fmla="*/ 408472 w 2925307"/>
                <a:gd name="connsiteY446" fmla="*/ 662052 h 889799"/>
                <a:gd name="connsiteX447" fmla="*/ 408472 w 2925307"/>
                <a:gd name="connsiteY447" fmla="*/ 628937 h 889799"/>
                <a:gd name="connsiteX448" fmla="*/ 415100 w 2925307"/>
                <a:gd name="connsiteY448" fmla="*/ 592434 h 889799"/>
                <a:gd name="connsiteX449" fmla="*/ 415100 w 2925307"/>
                <a:gd name="connsiteY449" fmla="*/ 555981 h 889799"/>
                <a:gd name="connsiteX450" fmla="*/ 408271 w 2925307"/>
                <a:gd name="connsiteY450" fmla="*/ 542784 h 889799"/>
                <a:gd name="connsiteX451" fmla="*/ 408271 w 2925307"/>
                <a:gd name="connsiteY451" fmla="*/ 536061 h 889799"/>
                <a:gd name="connsiteX452" fmla="*/ 404134 w 2925307"/>
                <a:gd name="connsiteY452" fmla="*/ 509669 h 889799"/>
                <a:gd name="connsiteX453" fmla="*/ 388347 w 2925307"/>
                <a:gd name="connsiteY453" fmla="*/ 502996 h 889799"/>
                <a:gd name="connsiteX454" fmla="*/ 381720 w 2925307"/>
                <a:gd name="connsiteY454" fmla="*/ 502996 h 889799"/>
                <a:gd name="connsiteX455" fmla="*/ 328677 w 2925307"/>
                <a:gd name="connsiteY455" fmla="*/ 496371 h 889799"/>
                <a:gd name="connsiteX456" fmla="*/ 262378 w 2925307"/>
                <a:gd name="connsiteY456" fmla="*/ 500655 h 889799"/>
                <a:gd name="connsiteX457" fmla="*/ 225825 w 2925307"/>
                <a:gd name="connsiteY457" fmla="*/ 499709 h 889799"/>
                <a:gd name="connsiteX458" fmla="*/ 219197 w 2925307"/>
                <a:gd name="connsiteY458" fmla="*/ 499709 h 889799"/>
                <a:gd name="connsiteX459" fmla="*/ 199273 w 2925307"/>
                <a:gd name="connsiteY459" fmla="*/ 509669 h 889799"/>
                <a:gd name="connsiteX460" fmla="*/ 192505 w 2925307"/>
                <a:gd name="connsiteY460" fmla="*/ 509669 h 889799"/>
                <a:gd name="connsiteX461" fmla="*/ 172581 w 2925307"/>
                <a:gd name="connsiteY461" fmla="*/ 506382 h 889799"/>
                <a:gd name="connsiteX462" fmla="*/ 155951 w 2925307"/>
                <a:gd name="connsiteY462" fmla="*/ 512856 h 889799"/>
                <a:gd name="connsiteX463" fmla="*/ 155951 w 2925307"/>
                <a:gd name="connsiteY463" fmla="*/ 536212 h 889799"/>
                <a:gd name="connsiteX464" fmla="*/ 143097 w 2925307"/>
                <a:gd name="connsiteY464" fmla="*/ 558821 h 889799"/>
                <a:gd name="connsiteX465" fmla="*/ 143539 w 2925307"/>
                <a:gd name="connsiteY465" fmla="*/ 565692 h 889799"/>
                <a:gd name="connsiteX466" fmla="*/ 131830 w 2925307"/>
                <a:gd name="connsiteY466" fmla="*/ 655030 h 889799"/>
                <a:gd name="connsiteX467" fmla="*/ 133577 w 2925307"/>
                <a:gd name="connsiteY467" fmla="*/ 691731 h 889799"/>
                <a:gd name="connsiteX468" fmla="*/ 143539 w 2925307"/>
                <a:gd name="connsiteY468" fmla="*/ 734808 h 889799"/>
                <a:gd name="connsiteX469" fmla="*/ 166757 w 2925307"/>
                <a:gd name="connsiteY469" fmla="*/ 751391 h 889799"/>
                <a:gd name="connsiteX470" fmla="*/ 193248 w 2925307"/>
                <a:gd name="connsiteY470" fmla="*/ 754777 h 889799"/>
                <a:gd name="connsiteX471" fmla="*/ 213172 w 2925307"/>
                <a:gd name="connsiteY471" fmla="*/ 741431 h 889799"/>
                <a:gd name="connsiteX472" fmla="*/ 233095 w 2925307"/>
                <a:gd name="connsiteY472" fmla="*/ 741431 h 889799"/>
                <a:gd name="connsiteX473" fmla="*/ 282905 w 2925307"/>
                <a:gd name="connsiteY473" fmla="*/ 724848 h 889799"/>
                <a:gd name="connsiteX474" fmla="*/ 286239 w 2925307"/>
                <a:gd name="connsiteY474" fmla="*/ 724848 h 889799"/>
                <a:gd name="connsiteX475" fmla="*/ 302828 w 2925307"/>
                <a:gd name="connsiteY475" fmla="*/ 721561 h 889799"/>
                <a:gd name="connsiteX476" fmla="*/ 395618 w 2925307"/>
                <a:gd name="connsiteY476" fmla="*/ 877430 h 889799"/>
                <a:gd name="connsiteX477" fmla="*/ 455389 w 2925307"/>
                <a:gd name="connsiteY477" fmla="*/ 834304 h 889799"/>
                <a:gd name="connsiteX478" fmla="*/ 385656 w 2925307"/>
                <a:gd name="connsiteY478" fmla="*/ 807762 h 889799"/>
                <a:gd name="connsiteX479" fmla="*/ 355771 w 2925307"/>
                <a:gd name="connsiteY479" fmla="*/ 811995 h 889799"/>
                <a:gd name="connsiteX480" fmla="*/ 307950 w 2925307"/>
                <a:gd name="connsiteY480" fmla="*/ 809854 h 889799"/>
                <a:gd name="connsiteX481" fmla="*/ 259446 w 2925307"/>
                <a:gd name="connsiteY481" fmla="*/ 814386 h 889799"/>
                <a:gd name="connsiteX482" fmla="*/ 156695 w 2925307"/>
                <a:gd name="connsiteY482" fmla="*/ 810053 h 889799"/>
                <a:gd name="connsiteX483" fmla="*/ 120181 w 2925307"/>
                <a:gd name="connsiteY483" fmla="*/ 811099 h 889799"/>
                <a:gd name="connsiteX484" fmla="*/ 113714 w 2925307"/>
                <a:gd name="connsiteY484" fmla="*/ 811099 h 889799"/>
                <a:gd name="connsiteX485" fmla="*/ 87504 w 2925307"/>
                <a:gd name="connsiteY485" fmla="*/ 821905 h 889799"/>
                <a:gd name="connsiteX486" fmla="*/ 84069 w 2925307"/>
                <a:gd name="connsiteY486" fmla="*/ 831067 h 889799"/>
                <a:gd name="connsiteX487" fmla="*/ 84069 w 2925307"/>
                <a:gd name="connsiteY487" fmla="*/ 837642 h 889799"/>
                <a:gd name="connsiteX488" fmla="*/ 140446 w 2925307"/>
                <a:gd name="connsiteY488" fmla="*/ 890677 h 889799"/>
                <a:gd name="connsiteX489" fmla="*/ 143800 w 2925307"/>
                <a:gd name="connsiteY489" fmla="*/ 890677 h 889799"/>
                <a:gd name="connsiteX490" fmla="*/ 163724 w 2925307"/>
                <a:gd name="connsiteY490" fmla="*/ 880717 h 889799"/>
                <a:gd name="connsiteX491" fmla="*/ 170332 w 2925307"/>
                <a:gd name="connsiteY491" fmla="*/ 880717 h 889799"/>
                <a:gd name="connsiteX492" fmla="*/ 243318 w 2925307"/>
                <a:gd name="connsiteY492" fmla="*/ 877430 h 889799"/>
                <a:gd name="connsiteX493" fmla="*/ 296462 w 2925307"/>
                <a:gd name="connsiteY493" fmla="*/ 883805 h 889799"/>
                <a:gd name="connsiteX494" fmla="*/ 303029 w 2925307"/>
                <a:gd name="connsiteY494" fmla="*/ 883805 h 889799"/>
                <a:gd name="connsiteX495" fmla="*/ 316224 w 2925307"/>
                <a:gd name="connsiteY495" fmla="*/ 876982 h 889799"/>
                <a:gd name="connsiteX496" fmla="*/ 322893 w 2925307"/>
                <a:gd name="connsiteY496" fmla="*/ 876982 h 889799"/>
                <a:gd name="connsiteX497" fmla="*/ 395618 w 2925307"/>
                <a:gd name="connsiteY497" fmla="*/ 876982 h 889799"/>
                <a:gd name="connsiteX498" fmla="*/ 2571056 w 2925307"/>
                <a:gd name="connsiteY498" fmla="*/ 856614 h 889799"/>
                <a:gd name="connsiteX499" fmla="*/ 2554486 w 2925307"/>
                <a:gd name="connsiteY499" fmla="*/ 796856 h 889799"/>
                <a:gd name="connsiteX500" fmla="*/ 2554486 w 2925307"/>
                <a:gd name="connsiteY500" fmla="*/ 793520 h 889799"/>
                <a:gd name="connsiteX501" fmla="*/ 2561094 w 2925307"/>
                <a:gd name="connsiteY501" fmla="*/ 783560 h 889799"/>
                <a:gd name="connsiteX502" fmla="*/ 2584512 w 2925307"/>
                <a:gd name="connsiteY502" fmla="*/ 799396 h 889799"/>
                <a:gd name="connsiteX503" fmla="*/ 2600941 w 2925307"/>
                <a:gd name="connsiteY503" fmla="*/ 803480 h 889799"/>
                <a:gd name="connsiteX504" fmla="*/ 2634120 w 2925307"/>
                <a:gd name="connsiteY504" fmla="*/ 723802 h 889799"/>
                <a:gd name="connsiteX505" fmla="*/ 2634864 w 2925307"/>
                <a:gd name="connsiteY505" fmla="*/ 713842 h 889799"/>
                <a:gd name="connsiteX506" fmla="*/ 2630786 w 2925307"/>
                <a:gd name="connsiteY506" fmla="*/ 677490 h 889799"/>
                <a:gd name="connsiteX507" fmla="*/ 2607569 w 2925307"/>
                <a:gd name="connsiteY507" fmla="*/ 674203 h 889799"/>
                <a:gd name="connsiteX508" fmla="*/ 2539885 w 2925307"/>
                <a:gd name="connsiteY508" fmla="*/ 665588 h 889799"/>
                <a:gd name="connsiteX509" fmla="*/ 2494815 w 2925307"/>
                <a:gd name="connsiteY509" fmla="*/ 634364 h 889799"/>
                <a:gd name="connsiteX510" fmla="*/ 2501785 w 2925307"/>
                <a:gd name="connsiteY510" fmla="*/ 619424 h 889799"/>
                <a:gd name="connsiteX511" fmla="*/ 2597607 w 2925307"/>
                <a:gd name="connsiteY511" fmla="*/ 604484 h 889799"/>
                <a:gd name="connsiteX512" fmla="*/ 2620825 w 2925307"/>
                <a:gd name="connsiteY512" fmla="*/ 604484 h 889799"/>
                <a:gd name="connsiteX513" fmla="*/ 2630786 w 2925307"/>
                <a:gd name="connsiteY513" fmla="*/ 597862 h 889799"/>
                <a:gd name="connsiteX514" fmla="*/ 2624159 w 2925307"/>
                <a:gd name="connsiteY514" fmla="*/ 577942 h 889799"/>
                <a:gd name="connsiteX515" fmla="*/ 2624159 w 2925307"/>
                <a:gd name="connsiteY515" fmla="*/ 551399 h 889799"/>
                <a:gd name="connsiteX516" fmla="*/ 2657338 w 2925307"/>
                <a:gd name="connsiteY516" fmla="*/ 511561 h 889799"/>
                <a:gd name="connsiteX517" fmla="*/ 2604235 w 2925307"/>
                <a:gd name="connsiteY517" fmla="*/ 524808 h 889799"/>
                <a:gd name="connsiteX518" fmla="*/ 2571056 w 2925307"/>
                <a:gd name="connsiteY518" fmla="*/ 484968 h 889799"/>
                <a:gd name="connsiteX519" fmla="*/ 2634120 w 2925307"/>
                <a:gd name="connsiteY519" fmla="*/ 451802 h 889799"/>
                <a:gd name="connsiteX520" fmla="*/ 2673968 w 2925307"/>
                <a:gd name="connsiteY520" fmla="*/ 451802 h 889799"/>
                <a:gd name="connsiteX521" fmla="*/ 2743701 w 2925307"/>
                <a:gd name="connsiteY521" fmla="*/ 491640 h 889799"/>
                <a:gd name="connsiteX522" fmla="*/ 2663062 w 2925307"/>
                <a:gd name="connsiteY522" fmla="*/ 555134 h 889799"/>
                <a:gd name="connsiteX523" fmla="*/ 2683970 w 2925307"/>
                <a:gd name="connsiteY523" fmla="*/ 601099 h 889799"/>
                <a:gd name="connsiteX524" fmla="*/ 2700560 w 2925307"/>
                <a:gd name="connsiteY524" fmla="*/ 601099 h 889799"/>
                <a:gd name="connsiteX525" fmla="*/ 2786822 w 2925307"/>
                <a:gd name="connsiteY525" fmla="*/ 634214 h 889799"/>
                <a:gd name="connsiteX526" fmla="*/ 2786822 w 2925307"/>
                <a:gd name="connsiteY526" fmla="*/ 644174 h 889799"/>
                <a:gd name="connsiteX527" fmla="*/ 2723817 w 2925307"/>
                <a:gd name="connsiteY527" fmla="*/ 680677 h 889799"/>
                <a:gd name="connsiteX528" fmla="*/ 2696422 w 2925307"/>
                <a:gd name="connsiteY528" fmla="*/ 680677 h 889799"/>
                <a:gd name="connsiteX529" fmla="*/ 2700560 w 2925307"/>
                <a:gd name="connsiteY529" fmla="*/ 733662 h 889799"/>
                <a:gd name="connsiteX530" fmla="*/ 2610903 w 2925307"/>
                <a:gd name="connsiteY530" fmla="*/ 889532 h 889799"/>
                <a:gd name="connsiteX531" fmla="*/ 2571056 w 2925307"/>
                <a:gd name="connsiteY531" fmla="*/ 856614 h 889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</a:cxnLst>
              <a:rect l="l" t="t" r="r" b="b"/>
              <a:pathLst>
                <a:path w="2925307" h="889799">
                  <a:moveTo>
                    <a:pt x="2677202" y="369138"/>
                  </a:moveTo>
                  <a:lnTo>
                    <a:pt x="2634120" y="369138"/>
                  </a:lnTo>
                  <a:cubicBezTo>
                    <a:pt x="2635868" y="353350"/>
                    <a:pt x="2629581" y="363559"/>
                    <a:pt x="2644083" y="355891"/>
                  </a:cubicBezTo>
                  <a:lnTo>
                    <a:pt x="2644083" y="339308"/>
                  </a:lnTo>
                  <a:lnTo>
                    <a:pt x="2657780" y="316350"/>
                  </a:lnTo>
                  <a:lnTo>
                    <a:pt x="2657378" y="309478"/>
                  </a:lnTo>
                  <a:lnTo>
                    <a:pt x="2657378" y="286273"/>
                  </a:lnTo>
                  <a:lnTo>
                    <a:pt x="2650509" y="273025"/>
                  </a:lnTo>
                  <a:lnTo>
                    <a:pt x="2650509" y="263065"/>
                  </a:lnTo>
                  <a:cubicBezTo>
                    <a:pt x="2645067" y="258583"/>
                    <a:pt x="2644886" y="186825"/>
                    <a:pt x="2650509" y="186825"/>
                  </a:cubicBezTo>
                  <a:lnTo>
                    <a:pt x="2650509" y="173429"/>
                  </a:lnTo>
                  <a:cubicBezTo>
                    <a:pt x="2655992" y="172184"/>
                    <a:pt x="2667239" y="170740"/>
                    <a:pt x="2672622" y="169047"/>
                  </a:cubicBezTo>
                  <a:cubicBezTo>
                    <a:pt x="2681982" y="166059"/>
                    <a:pt x="2681038" y="160182"/>
                    <a:pt x="2690296" y="160182"/>
                  </a:cubicBezTo>
                  <a:lnTo>
                    <a:pt x="2720182" y="160182"/>
                  </a:lnTo>
                  <a:cubicBezTo>
                    <a:pt x="2731088" y="160182"/>
                    <a:pt x="2732634" y="166905"/>
                    <a:pt x="2733438" y="176764"/>
                  </a:cubicBezTo>
                  <a:cubicBezTo>
                    <a:pt x="2703552" y="183688"/>
                    <a:pt x="2696221" y="199524"/>
                    <a:pt x="2683629" y="223227"/>
                  </a:cubicBezTo>
                  <a:lnTo>
                    <a:pt x="2683629" y="239760"/>
                  </a:lnTo>
                  <a:cubicBezTo>
                    <a:pt x="2691943" y="255396"/>
                    <a:pt x="2713514" y="280546"/>
                    <a:pt x="2713514" y="296132"/>
                  </a:cubicBezTo>
                  <a:cubicBezTo>
                    <a:pt x="2713514" y="299420"/>
                    <a:pt x="2670373" y="330693"/>
                    <a:pt x="2670373" y="345931"/>
                  </a:cubicBezTo>
                  <a:lnTo>
                    <a:pt x="2670373" y="349268"/>
                  </a:lnTo>
                  <a:cubicBezTo>
                    <a:pt x="2670373" y="361220"/>
                    <a:pt x="2678748" y="359228"/>
                    <a:pt x="2690296" y="359228"/>
                  </a:cubicBezTo>
                  <a:cubicBezTo>
                    <a:pt x="2704597" y="337814"/>
                    <a:pt x="2712872" y="336768"/>
                    <a:pt x="2733438" y="322775"/>
                  </a:cubicBezTo>
                  <a:cubicBezTo>
                    <a:pt x="2750871" y="310874"/>
                    <a:pt x="2753803" y="293494"/>
                    <a:pt x="2779853" y="292895"/>
                  </a:cubicBezTo>
                  <a:cubicBezTo>
                    <a:pt x="2785275" y="285425"/>
                    <a:pt x="2797346" y="276262"/>
                    <a:pt x="2807208" y="263863"/>
                  </a:cubicBezTo>
                  <a:cubicBezTo>
                    <a:pt x="2816406" y="252360"/>
                    <a:pt x="2819600" y="242499"/>
                    <a:pt x="2826268" y="229900"/>
                  </a:cubicBezTo>
                  <a:lnTo>
                    <a:pt x="2826268" y="206644"/>
                  </a:lnTo>
                  <a:cubicBezTo>
                    <a:pt x="2819941" y="194793"/>
                    <a:pt x="2820202" y="191704"/>
                    <a:pt x="2803070" y="190062"/>
                  </a:cubicBezTo>
                  <a:lnTo>
                    <a:pt x="2799836" y="163469"/>
                  </a:lnTo>
                  <a:cubicBezTo>
                    <a:pt x="2818354" y="135930"/>
                    <a:pt x="2840829" y="145940"/>
                    <a:pt x="2859587" y="110383"/>
                  </a:cubicBezTo>
                  <a:lnTo>
                    <a:pt x="2859587" y="97236"/>
                  </a:lnTo>
                  <a:cubicBezTo>
                    <a:pt x="2848481" y="91361"/>
                    <a:pt x="2839081" y="84339"/>
                    <a:pt x="2823094" y="83941"/>
                  </a:cubicBezTo>
                  <a:cubicBezTo>
                    <a:pt x="2818113" y="76521"/>
                    <a:pt x="2809838" y="72338"/>
                    <a:pt x="2809838" y="64021"/>
                  </a:cubicBezTo>
                  <a:lnTo>
                    <a:pt x="2809838" y="53912"/>
                  </a:lnTo>
                  <a:cubicBezTo>
                    <a:pt x="2809838" y="16911"/>
                    <a:pt x="2797245" y="13526"/>
                    <a:pt x="2773325" y="877"/>
                  </a:cubicBezTo>
                  <a:cubicBezTo>
                    <a:pt x="2760331" y="3865"/>
                    <a:pt x="2730244" y="16813"/>
                    <a:pt x="2730244" y="30755"/>
                  </a:cubicBezTo>
                  <a:cubicBezTo>
                    <a:pt x="2730244" y="48535"/>
                    <a:pt x="2736872" y="53613"/>
                    <a:pt x="2736872" y="73881"/>
                  </a:cubicBezTo>
                  <a:lnTo>
                    <a:pt x="2736872" y="83841"/>
                  </a:lnTo>
                  <a:cubicBezTo>
                    <a:pt x="2736872" y="105504"/>
                    <a:pt x="2670975" y="107096"/>
                    <a:pt x="2653984" y="130303"/>
                  </a:cubicBezTo>
                  <a:cubicBezTo>
                    <a:pt x="2646814" y="126518"/>
                    <a:pt x="2637354" y="124526"/>
                    <a:pt x="2637354" y="113721"/>
                  </a:cubicBezTo>
                  <a:lnTo>
                    <a:pt x="2637354" y="80654"/>
                  </a:lnTo>
                  <a:cubicBezTo>
                    <a:pt x="2627051" y="61133"/>
                    <a:pt x="2617089" y="41512"/>
                    <a:pt x="2587545" y="40816"/>
                  </a:cubicBezTo>
                  <a:lnTo>
                    <a:pt x="2581519" y="33494"/>
                  </a:lnTo>
                  <a:cubicBezTo>
                    <a:pt x="2571558" y="39171"/>
                    <a:pt x="2557660" y="46591"/>
                    <a:pt x="2557660" y="60734"/>
                  </a:cubicBezTo>
                  <a:cubicBezTo>
                    <a:pt x="2557940" y="74555"/>
                    <a:pt x="2559748" y="88305"/>
                    <a:pt x="2563102" y="101719"/>
                  </a:cubicBezTo>
                  <a:cubicBezTo>
                    <a:pt x="2566436" y="117803"/>
                    <a:pt x="2560953" y="124825"/>
                    <a:pt x="2560953" y="140312"/>
                  </a:cubicBezTo>
                  <a:lnTo>
                    <a:pt x="2560953" y="150272"/>
                  </a:lnTo>
                  <a:cubicBezTo>
                    <a:pt x="2560953" y="165212"/>
                    <a:pt x="2555571" y="165609"/>
                    <a:pt x="2558021" y="179704"/>
                  </a:cubicBezTo>
                  <a:cubicBezTo>
                    <a:pt x="2559708" y="189662"/>
                    <a:pt x="2564287" y="191206"/>
                    <a:pt x="2564287" y="206644"/>
                  </a:cubicBezTo>
                  <a:lnTo>
                    <a:pt x="2564287" y="229900"/>
                  </a:lnTo>
                  <a:lnTo>
                    <a:pt x="2567119" y="279698"/>
                  </a:lnTo>
                  <a:cubicBezTo>
                    <a:pt x="2569509" y="304598"/>
                    <a:pt x="2557660" y="321330"/>
                    <a:pt x="2557660" y="345981"/>
                  </a:cubicBezTo>
                  <a:cubicBezTo>
                    <a:pt x="2557660" y="355093"/>
                    <a:pt x="2564287" y="356786"/>
                    <a:pt x="2564287" y="365901"/>
                  </a:cubicBezTo>
                  <a:cubicBezTo>
                    <a:pt x="2564287" y="366796"/>
                    <a:pt x="2562038" y="371925"/>
                    <a:pt x="2560953" y="375859"/>
                  </a:cubicBezTo>
                  <a:cubicBezTo>
                    <a:pt x="2544805" y="379594"/>
                    <a:pt x="2547497" y="385321"/>
                    <a:pt x="2527834" y="385819"/>
                  </a:cubicBezTo>
                  <a:lnTo>
                    <a:pt x="2527834" y="379096"/>
                  </a:lnTo>
                  <a:cubicBezTo>
                    <a:pt x="2544705" y="374566"/>
                    <a:pt x="2535245" y="371676"/>
                    <a:pt x="2547758" y="362513"/>
                  </a:cubicBezTo>
                  <a:lnTo>
                    <a:pt x="2551795" y="332635"/>
                  </a:lnTo>
                  <a:lnTo>
                    <a:pt x="2552939" y="219791"/>
                  </a:lnTo>
                  <a:cubicBezTo>
                    <a:pt x="2554426" y="205349"/>
                    <a:pt x="2549344" y="195988"/>
                    <a:pt x="2544424" y="186626"/>
                  </a:cubicBezTo>
                  <a:lnTo>
                    <a:pt x="2544424" y="143549"/>
                  </a:lnTo>
                  <a:cubicBezTo>
                    <a:pt x="2529963" y="116309"/>
                    <a:pt x="2515623" y="107944"/>
                    <a:pt x="2504576" y="87178"/>
                  </a:cubicBezTo>
                  <a:lnTo>
                    <a:pt x="2497888" y="87178"/>
                  </a:lnTo>
                  <a:cubicBezTo>
                    <a:pt x="2477422" y="87178"/>
                    <a:pt x="2465613" y="112775"/>
                    <a:pt x="2458041" y="127016"/>
                  </a:cubicBezTo>
                  <a:lnTo>
                    <a:pt x="2458041" y="173429"/>
                  </a:lnTo>
                  <a:lnTo>
                    <a:pt x="2459045" y="239760"/>
                  </a:lnTo>
                  <a:lnTo>
                    <a:pt x="2458041" y="243097"/>
                  </a:lnTo>
                  <a:lnTo>
                    <a:pt x="2458041" y="249720"/>
                  </a:lnTo>
                  <a:cubicBezTo>
                    <a:pt x="2464347" y="259660"/>
                    <a:pt x="2467782" y="271128"/>
                    <a:pt x="2468003" y="282885"/>
                  </a:cubicBezTo>
                  <a:lnTo>
                    <a:pt x="2468003" y="319338"/>
                  </a:lnTo>
                  <a:cubicBezTo>
                    <a:pt x="2469851" y="333934"/>
                    <a:pt x="2473185" y="348306"/>
                    <a:pt x="2477964" y="362214"/>
                  </a:cubicBezTo>
                  <a:cubicBezTo>
                    <a:pt x="2484854" y="378002"/>
                    <a:pt x="2495157" y="373321"/>
                    <a:pt x="2504275" y="385670"/>
                  </a:cubicBezTo>
                  <a:cubicBezTo>
                    <a:pt x="2473747" y="388211"/>
                    <a:pt x="2425283" y="415548"/>
                    <a:pt x="2424581" y="415548"/>
                  </a:cubicBezTo>
                  <a:lnTo>
                    <a:pt x="2418013" y="415548"/>
                  </a:lnTo>
                  <a:lnTo>
                    <a:pt x="2404797" y="408727"/>
                  </a:lnTo>
                  <a:lnTo>
                    <a:pt x="2398089" y="408727"/>
                  </a:lnTo>
                  <a:cubicBezTo>
                    <a:pt x="2376358" y="408727"/>
                    <a:pt x="2335084" y="472568"/>
                    <a:pt x="2335084" y="498364"/>
                  </a:cubicBezTo>
                  <a:lnTo>
                    <a:pt x="2335084" y="524858"/>
                  </a:lnTo>
                  <a:lnTo>
                    <a:pt x="2359969" y="556728"/>
                  </a:lnTo>
                  <a:cubicBezTo>
                    <a:pt x="2368786" y="558869"/>
                    <a:pt x="2370192" y="561309"/>
                    <a:pt x="2381640" y="561309"/>
                  </a:cubicBezTo>
                  <a:lnTo>
                    <a:pt x="2404858" y="561309"/>
                  </a:lnTo>
                  <a:cubicBezTo>
                    <a:pt x="2419800" y="553391"/>
                    <a:pt x="2430003" y="546718"/>
                    <a:pt x="2438017" y="531430"/>
                  </a:cubicBezTo>
                  <a:lnTo>
                    <a:pt x="2438017" y="508225"/>
                  </a:lnTo>
                  <a:cubicBezTo>
                    <a:pt x="2435245" y="502946"/>
                    <a:pt x="2428055" y="493285"/>
                    <a:pt x="2428055" y="488305"/>
                  </a:cubicBezTo>
                  <a:lnTo>
                    <a:pt x="2428055" y="465100"/>
                  </a:lnTo>
                  <a:cubicBezTo>
                    <a:pt x="2432193" y="457230"/>
                    <a:pt x="2447637" y="438557"/>
                    <a:pt x="2457940" y="438557"/>
                  </a:cubicBezTo>
                  <a:lnTo>
                    <a:pt x="2477864" y="438557"/>
                  </a:lnTo>
                  <a:lnTo>
                    <a:pt x="2630686" y="427402"/>
                  </a:lnTo>
                  <a:lnTo>
                    <a:pt x="2730305" y="428695"/>
                  </a:lnTo>
                  <a:lnTo>
                    <a:pt x="2800037" y="432430"/>
                  </a:lnTo>
                  <a:cubicBezTo>
                    <a:pt x="2804998" y="432430"/>
                    <a:pt x="2810682" y="433826"/>
                    <a:pt x="2809979" y="438655"/>
                  </a:cubicBezTo>
                  <a:lnTo>
                    <a:pt x="2806063" y="471722"/>
                  </a:lnTo>
                  <a:cubicBezTo>
                    <a:pt x="2826368" y="471722"/>
                    <a:pt x="2830967" y="465100"/>
                    <a:pt x="2843158" y="458525"/>
                  </a:cubicBezTo>
                  <a:cubicBezTo>
                    <a:pt x="2856113" y="462371"/>
                    <a:pt x="2869509" y="464616"/>
                    <a:pt x="2883006" y="465198"/>
                  </a:cubicBezTo>
                  <a:cubicBezTo>
                    <a:pt x="2904075" y="465198"/>
                    <a:pt x="2926147" y="455238"/>
                    <a:pt x="2926147" y="432033"/>
                  </a:cubicBezTo>
                  <a:cubicBezTo>
                    <a:pt x="2926147" y="408827"/>
                    <a:pt x="2890778" y="405938"/>
                    <a:pt x="2873847" y="394833"/>
                  </a:cubicBezTo>
                  <a:cubicBezTo>
                    <a:pt x="2859849" y="385620"/>
                    <a:pt x="2830967" y="368987"/>
                    <a:pt x="2810080" y="368987"/>
                  </a:cubicBezTo>
                  <a:lnTo>
                    <a:pt x="2677202" y="368987"/>
                  </a:lnTo>
                  <a:close/>
                  <a:moveTo>
                    <a:pt x="1729220" y="680179"/>
                  </a:moveTo>
                  <a:cubicBezTo>
                    <a:pt x="1717912" y="697111"/>
                    <a:pt x="1721005" y="703683"/>
                    <a:pt x="1702728" y="713344"/>
                  </a:cubicBezTo>
                  <a:cubicBezTo>
                    <a:pt x="1691802" y="729629"/>
                    <a:pt x="1687786" y="724898"/>
                    <a:pt x="1676177" y="746511"/>
                  </a:cubicBezTo>
                  <a:lnTo>
                    <a:pt x="1662921" y="746511"/>
                  </a:lnTo>
                  <a:cubicBezTo>
                    <a:pt x="1661977" y="749897"/>
                    <a:pt x="1650870" y="776988"/>
                    <a:pt x="1648581" y="778530"/>
                  </a:cubicBezTo>
                  <a:cubicBezTo>
                    <a:pt x="1644885" y="780972"/>
                    <a:pt x="1637976" y="780024"/>
                    <a:pt x="1632292" y="785502"/>
                  </a:cubicBezTo>
                  <a:cubicBezTo>
                    <a:pt x="1628999" y="788789"/>
                    <a:pt x="1628215" y="792773"/>
                    <a:pt x="1622331" y="798749"/>
                  </a:cubicBezTo>
                  <a:cubicBezTo>
                    <a:pt x="1594735" y="826836"/>
                    <a:pt x="1607388" y="819565"/>
                    <a:pt x="1570071" y="839335"/>
                  </a:cubicBezTo>
                  <a:lnTo>
                    <a:pt x="1570071" y="852632"/>
                  </a:lnTo>
                  <a:lnTo>
                    <a:pt x="1580033" y="855718"/>
                  </a:lnTo>
                  <a:lnTo>
                    <a:pt x="1586560" y="855718"/>
                  </a:lnTo>
                  <a:cubicBezTo>
                    <a:pt x="1633839" y="855718"/>
                    <a:pt x="1648722" y="827682"/>
                    <a:pt x="1681198" y="817920"/>
                  </a:cubicBezTo>
                  <a:cubicBezTo>
                    <a:pt x="1712027" y="808758"/>
                    <a:pt x="1702768" y="814087"/>
                    <a:pt x="1723134" y="793571"/>
                  </a:cubicBezTo>
                  <a:cubicBezTo>
                    <a:pt x="1736330" y="780273"/>
                    <a:pt x="1747095" y="776588"/>
                    <a:pt x="1761294" y="765335"/>
                  </a:cubicBezTo>
                  <a:cubicBezTo>
                    <a:pt x="1800138" y="734509"/>
                    <a:pt x="1795056" y="733214"/>
                    <a:pt x="1820603" y="692030"/>
                  </a:cubicBezTo>
                  <a:cubicBezTo>
                    <a:pt x="1838940" y="662451"/>
                    <a:pt x="1852096" y="637551"/>
                    <a:pt x="1868284" y="607024"/>
                  </a:cubicBezTo>
                  <a:cubicBezTo>
                    <a:pt x="1874409" y="594177"/>
                    <a:pt x="1872803" y="567186"/>
                    <a:pt x="1888207" y="567186"/>
                  </a:cubicBezTo>
                  <a:cubicBezTo>
                    <a:pt x="1893831" y="567186"/>
                    <a:pt x="1901202" y="593578"/>
                    <a:pt x="1904797" y="600301"/>
                  </a:cubicBezTo>
                  <a:lnTo>
                    <a:pt x="1904797" y="606974"/>
                  </a:lnTo>
                  <a:cubicBezTo>
                    <a:pt x="1907629" y="610211"/>
                    <a:pt x="1941190" y="673008"/>
                    <a:pt x="1945689" y="682120"/>
                  </a:cubicBezTo>
                  <a:cubicBezTo>
                    <a:pt x="1951453" y="695456"/>
                    <a:pt x="1959166" y="707872"/>
                    <a:pt x="1968545" y="718973"/>
                  </a:cubicBezTo>
                  <a:cubicBezTo>
                    <a:pt x="1977563" y="730475"/>
                    <a:pt x="1985677" y="739439"/>
                    <a:pt x="1990658" y="753232"/>
                  </a:cubicBezTo>
                  <a:cubicBezTo>
                    <a:pt x="2003050" y="787544"/>
                    <a:pt x="2017149" y="796408"/>
                    <a:pt x="2047336" y="812643"/>
                  </a:cubicBezTo>
                  <a:cubicBezTo>
                    <a:pt x="2060029" y="819465"/>
                    <a:pt x="2115381" y="845708"/>
                    <a:pt x="2130325" y="845708"/>
                  </a:cubicBezTo>
                  <a:cubicBezTo>
                    <a:pt x="2156273" y="845708"/>
                    <a:pt x="2182765" y="841676"/>
                    <a:pt x="2193329" y="825790"/>
                  </a:cubicBezTo>
                  <a:cubicBezTo>
                    <a:pt x="2185858" y="793769"/>
                    <a:pt x="2182423" y="796259"/>
                    <a:pt x="2158061" y="781420"/>
                  </a:cubicBezTo>
                  <a:cubicBezTo>
                    <a:pt x="2139623" y="770215"/>
                    <a:pt x="2139684" y="758861"/>
                    <a:pt x="2119158" y="744070"/>
                  </a:cubicBezTo>
                  <a:cubicBezTo>
                    <a:pt x="2080816" y="716483"/>
                    <a:pt x="2069850" y="706721"/>
                    <a:pt x="2041511" y="669373"/>
                  </a:cubicBezTo>
                  <a:cubicBezTo>
                    <a:pt x="2019599" y="640489"/>
                    <a:pt x="1998972" y="609912"/>
                    <a:pt x="1973566" y="584715"/>
                  </a:cubicBezTo>
                  <a:cubicBezTo>
                    <a:pt x="1958623" y="569775"/>
                    <a:pt x="1956494" y="554837"/>
                    <a:pt x="1946834" y="534917"/>
                  </a:cubicBezTo>
                  <a:cubicBezTo>
                    <a:pt x="1942877" y="525858"/>
                    <a:pt x="1938418" y="517029"/>
                    <a:pt x="1933478" y="508474"/>
                  </a:cubicBezTo>
                  <a:cubicBezTo>
                    <a:pt x="1923516" y="493833"/>
                    <a:pt x="1919921" y="504339"/>
                    <a:pt x="1918033" y="487458"/>
                  </a:cubicBezTo>
                  <a:lnTo>
                    <a:pt x="1971076" y="483972"/>
                  </a:lnTo>
                  <a:lnTo>
                    <a:pt x="1987726" y="483972"/>
                  </a:lnTo>
                  <a:cubicBezTo>
                    <a:pt x="2028256" y="483972"/>
                    <a:pt x="2062680" y="475058"/>
                    <a:pt x="2077362" y="447519"/>
                  </a:cubicBezTo>
                  <a:lnTo>
                    <a:pt x="2077362" y="440846"/>
                  </a:lnTo>
                  <a:cubicBezTo>
                    <a:pt x="2077362" y="408078"/>
                    <a:pt x="2067400" y="384476"/>
                    <a:pt x="2034281" y="384476"/>
                  </a:cubicBezTo>
                  <a:lnTo>
                    <a:pt x="2007729" y="384476"/>
                  </a:lnTo>
                  <a:cubicBezTo>
                    <a:pt x="1989654" y="384476"/>
                    <a:pt x="1989412" y="391098"/>
                    <a:pt x="1971276" y="391098"/>
                  </a:cubicBezTo>
                  <a:lnTo>
                    <a:pt x="1931429" y="391098"/>
                  </a:lnTo>
                  <a:lnTo>
                    <a:pt x="1935225" y="331340"/>
                  </a:lnTo>
                  <a:lnTo>
                    <a:pt x="1934221" y="268246"/>
                  </a:lnTo>
                  <a:lnTo>
                    <a:pt x="1939201" y="221932"/>
                  </a:lnTo>
                  <a:cubicBezTo>
                    <a:pt x="1939201" y="208586"/>
                    <a:pt x="1923415" y="198030"/>
                    <a:pt x="1911766" y="195341"/>
                  </a:cubicBezTo>
                  <a:lnTo>
                    <a:pt x="1888689" y="199474"/>
                  </a:lnTo>
                  <a:cubicBezTo>
                    <a:pt x="1885616" y="211177"/>
                    <a:pt x="1881921" y="219394"/>
                    <a:pt x="1881921" y="235129"/>
                  </a:cubicBezTo>
                  <a:lnTo>
                    <a:pt x="1881921" y="238416"/>
                  </a:lnTo>
                  <a:cubicBezTo>
                    <a:pt x="1881921" y="262867"/>
                    <a:pt x="1871959" y="271383"/>
                    <a:pt x="1871959" y="291502"/>
                  </a:cubicBezTo>
                  <a:lnTo>
                    <a:pt x="1871959" y="311420"/>
                  </a:lnTo>
                  <a:lnTo>
                    <a:pt x="1867982" y="387662"/>
                  </a:lnTo>
                  <a:cubicBezTo>
                    <a:pt x="1858021" y="388558"/>
                    <a:pt x="1856816" y="390998"/>
                    <a:pt x="1845367" y="390998"/>
                  </a:cubicBezTo>
                  <a:lnTo>
                    <a:pt x="1842074" y="390998"/>
                  </a:lnTo>
                  <a:cubicBezTo>
                    <a:pt x="1819177" y="390998"/>
                    <a:pt x="1810401" y="404295"/>
                    <a:pt x="1802226" y="404295"/>
                  </a:cubicBezTo>
                  <a:lnTo>
                    <a:pt x="1798892" y="404295"/>
                  </a:lnTo>
                  <a:cubicBezTo>
                    <a:pt x="1781560" y="404295"/>
                    <a:pt x="1779712" y="397671"/>
                    <a:pt x="1765773" y="397671"/>
                  </a:cubicBezTo>
                  <a:cubicBezTo>
                    <a:pt x="1756313" y="397671"/>
                    <a:pt x="1728215" y="426854"/>
                    <a:pt x="1722632" y="437511"/>
                  </a:cubicBezTo>
                  <a:lnTo>
                    <a:pt x="1722632" y="444133"/>
                  </a:lnTo>
                  <a:cubicBezTo>
                    <a:pt x="1722632" y="466793"/>
                    <a:pt x="1749645" y="485367"/>
                    <a:pt x="1765773" y="493932"/>
                  </a:cubicBezTo>
                  <a:lnTo>
                    <a:pt x="1778969" y="493932"/>
                  </a:lnTo>
                  <a:cubicBezTo>
                    <a:pt x="1804616" y="493932"/>
                    <a:pt x="1811043" y="483972"/>
                    <a:pt x="1835365" y="483972"/>
                  </a:cubicBezTo>
                  <a:cubicBezTo>
                    <a:pt x="1831067" y="492737"/>
                    <a:pt x="1832071" y="481233"/>
                    <a:pt x="1832071" y="493932"/>
                  </a:cubicBezTo>
                  <a:cubicBezTo>
                    <a:pt x="1832071" y="508872"/>
                    <a:pt x="1817771" y="535812"/>
                    <a:pt x="1812148" y="546967"/>
                  </a:cubicBezTo>
                  <a:cubicBezTo>
                    <a:pt x="1802789" y="565791"/>
                    <a:pt x="1799495" y="578739"/>
                    <a:pt x="1791923" y="599705"/>
                  </a:cubicBezTo>
                  <a:cubicBezTo>
                    <a:pt x="1783407" y="623358"/>
                    <a:pt x="1764186" y="624304"/>
                    <a:pt x="1757056" y="637750"/>
                  </a:cubicBezTo>
                  <a:cubicBezTo>
                    <a:pt x="1744865" y="660658"/>
                    <a:pt x="1754667" y="662650"/>
                    <a:pt x="1729260" y="679630"/>
                  </a:cubicBezTo>
                  <a:close/>
                  <a:moveTo>
                    <a:pt x="902869" y="505486"/>
                  </a:moveTo>
                  <a:cubicBezTo>
                    <a:pt x="908532" y="501024"/>
                    <a:pt x="915562" y="498679"/>
                    <a:pt x="922792" y="498861"/>
                  </a:cubicBezTo>
                  <a:cubicBezTo>
                    <a:pt x="929099" y="498861"/>
                    <a:pt x="931409" y="509569"/>
                    <a:pt x="932734" y="515396"/>
                  </a:cubicBezTo>
                  <a:cubicBezTo>
                    <a:pt x="933096" y="533173"/>
                    <a:pt x="939221" y="550254"/>
                    <a:pt x="952658" y="555234"/>
                  </a:cubicBezTo>
                  <a:cubicBezTo>
                    <a:pt x="947677" y="574108"/>
                    <a:pt x="929460" y="563799"/>
                    <a:pt x="929460" y="581777"/>
                  </a:cubicBezTo>
                  <a:lnTo>
                    <a:pt x="929460" y="591737"/>
                  </a:lnTo>
                  <a:lnTo>
                    <a:pt x="946050" y="621615"/>
                  </a:lnTo>
                  <a:cubicBezTo>
                    <a:pt x="954767" y="625949"/>
                    <a:pt x="943299" y="624953"/>
                    <a:pt x="956012" y="624953"/>
                  </a:cubicBezTo>
                  <a:lnTo>
                    <a:pt x="965974" y="624953"/>
                  </a:lnTo>
                  <a:cubicBezTo>
                    <a:pt x="984090" y="624953"/>
                    <a:pt x="984351" y="618280"/>
                    <a:pt x="1002467" y="618280"/>
                  </a:cubicBezTo>
                  <a:lnTo>
                    <a:pt x="1012429" y="618280"/>
                  </a:lnTo>
                  <a:lnTo>
                    <a:pt x="1016566" y="638198"/>
                  </a:lnTo>
                  <a:cubicBezTo>
                    <a:pt x="1001623" y="641585"/>
                    <a:pt x="971095" y="651594"/>
                    <a:pt x="959386" y="651594"/>
                  </a:cubicBezTo>
                  <a:lnTo>
                    <a:pt x="956112" y="651594"/>
                  </a:lnTo>
                  <a:cubicBezTo>
                    <a:pt x="946833" y="651469"/>
                    <a:pt x="937695" y="653750"/>
                    <a:pt x="929561" y="658218"/>
                  </a:cubicBezTo>
                  <a:cubicBezTo>
                    <a:pt x="925223" y="666982"/>
                    <a:pt x="926227" y="655527"/>
                    <a:pt x="926227" y="668176"/>
                  </a:cubicBezTo>
                  <a:lnTo>
                    <a:pt x="926227" y="674801"/>
                  </a:lnTo>
                  <a:cubicBezTo>
                    <a:pt x="926227" y="686454"/>
                    <a:pt x="951131" y="698006"/>
                    <a:pt x="962680" y="698006"/>
                  </a:cubicBezTo>
                  <a:lnTo>
                    <a:pt x="1009155" y="698006"/>
                  </a:lnTo>
                  <a:cubicBezTo>
                    <a:pt x="1010882" y="705426"/>
                    <a:pt x="1012429" y="705625"/>
                    <a:pt x="1012429" y="714589"/>
                  </a:cubicBezTo>
                  <a:lnTo>
                    <a:pt x="1012429" y="771012"/>
                  </a:lnTo>
                  <a:cubicBezTo>
                    <a:pt x="1021909" y="773203"/>
                    <a:pt x="1018113" y="774347"/>
                    <a:pt x="1025725" y="774347"/>
                  </a:cubicBezTo>
                  <a:cubicBezTo>
                    <a:pt x="1030324" y="774347"/>
                    <a:pt x="1062138" y="734509"/>
                    <a:pt x="1065572" y="727886"/>
                  </a:cubicBezTo>
                  <a:lnTo>
                    <a:pt x="1065572" y="714639"/>
                  </a:lnTo>
                  <a:lnTo>
                    <a:pt x="1075534" y="694719"/>
                  </a:lnTo>
                  <a:lnTo>
                    <a:pt x="1095458" y="694719"/>
                  </a:lnTo>
                  <a:cubicBezTo>
                    <a:pt x="1104576" y="694719"/>
                    <a:pt x="1111445" y="683914"/>
                    <a:pt x="1115381" y="678136"/>
                  </a:cubicBezTo>
                  <a:lnTo>
                    <a:pt x="1115381" y="664891"/>
                  </a:lnTo>
                  <a:cubicBezTo>
                    <a:pt x="1105419" y="659562"/>
                    <a:pt x="1083809" y="645917"/>
                    <a:pt x="1072260" y="644971"/>
                  </a:cubicBezTo>
                  <a:lnTo>
                    <a:pt x="1065391" y="618529"/>
                  </a:lnTo>
                  <a:cubicBezTo>
                    <a:pt x="1076397" y="612802"/>
                    <a:pt x="1074791" y="610860"/>
                    <a:pt x="1085295" y="605183"/>
                  </a:cubicBezTo>
                  <a:lnTo>
                    <a:pt x="1105219" y="605183"/>
                  </a:lnTo>
                  <a:lnTo>
                    <a:pt x="1108854" y="598757"/>
                  </a:lnTo>
                  <a:cubicBezTo>
                    <a:pt x="1103873" y="577544"/>
                    <a:pt x="1072059" y="569676"/>
                    <a:pt x="1072059" y="552146"/>
                  </a:cubicBezTo>
                  <a:cubicBezTo>
                    <a:pt x="1072059" y="546768"/>
                    <a:pt x="1093730" y="536262"/>
                    <a:pt x="1101242" y="524906"/>
                  </a:cubicBezTo>
                  <a:cubicBezTo>
                    <a:pt x="1108773" y="513553"/>
                    <a:pt x="1112308" y="500805"/>
                    <a:pt x="1118474" y="489152"/>
                  </a:cubicBezTo>
                  <a:cubicBezTo>
                    <a:pt x="1148360" y="488454"/>
                    <a:pt x="1233638" y="458128"/>
                    <a:pt x="1228054" y="519031"/>
                  </a:cubicBezTo>
                  <a:lnTo>
                    <a:pt x="1223917" y="561857"/>
                  </a:lnTo>
                  <a:lnTo>
                    <a:pt x="1224821" y="621615"/>
                  </a:lnTo>
                  <a:lnTo>
                    <a:pt x="1224821" y="628240"/>
                  </a:lnTo>
                  <a:cubicBezTo>
                    <a:pt x="1222431" y="632820"/>
                    <a:pt x="1214859" y="645967"/>
                    <a:pt x="1214859" y="651445"/>
                  </a:cubicBezTo>
                  <a:cubicBezTo>
                    <a:pt x="1214859" y="679034"/>
                    <a:pt x="1224821" y="671962"/>
                    <a:pt x="1217591" y="707270"/>
                  </a:cubicBezTo>
                  <a:cubicBezTo>
                    <a:pt x="1214257" y="723802"/>
                    <a:pt x="1209035" y="739887"/>
                    <a:pt x="1204897" y="757566"/>
                  </a:cubicBezTo>
                  <a:lnTo>
                    <a:pt x="1194935" y="760702"/>
                  </a:lnTo>
                  <a:lnTo>
                    <a:pt x="1188348" y="760702"/>
                  </a:lnTo>
                  <a:lnTo>
                    <a:pt x="1165150" y="760702"/>
                  </a:lnTo>
                  <a:cubicBezTo>
                    <a:pt x="1159708" y="760702"/>
                    <a:pt x="1155189" y="762694"/>
                    <a:pt x="1155189" y="767327"/>
                  </a:cubicBezTo>
                  <a:cubicBezTo>
                    <a:pt x="1155189" y="790183"/>
                    <a:pt x="1175112" y="805820"/>
                    <a:pt x="1175112" y="813738"/>
                  </a:cubicBezTo>
                  <a:lnTo>
                    <a:pt x="1175112" y="823698"/>
                  </a:lnTo>
                  <a:cubicBezTo>
                    <a:pt x="1180093" y="833658"/>
                    <a:pt x="1195377" y="853578"/>
                    <a:pt x="1208231" y="853578"/>
                  </a:cubicBezTo>
                  <a:lnTo>
                    <a:pt x="1231489" y="853578"/>
                  </a:lnTo>
                  <a:cubicBezTo>
                    <a:pt x="1267299" y="834654"/>
                    <a:pt x="1269991" y="820511"/>
                    <a:pt x="1284934" y="781020"/>
                  </a:cubicBezTo>
                  <a:cubicBezTo>
                    <a:pt x="1296080" y="751441"/>
                    <a:pt x="1314417" y="726242"/>
                    <a:pt x="1314417" y="684462"/>
                  </a:cubicBezTo>
                  <a:lnTo>
                    <a:pt x="1314417" y="671413"/>
                  </a:lnTo>
                  <a:cubicBezTo>
                    <a:pt x="1314417" y="643875"/>
                    <a:pt x="1318113" y="621366"/>
                    <a:pt x="1321045" y="595173"/>
                  </a:cubicBezTo>
                  <a:cubicBezTo>
                    <a:pt x="1324540" y="563550"/>
                    <a:pt x="1321045" y="553043"/>
                    <a:pt x="1321045" y="518882"/>
                  </a:cubicBezTo>
                  <a:lnTo>
                    <a:pt x="1321045" y="472220"/>
                  </a:lnTo>
                  <a:cubicBezTo>
                    <a:pt x="1321045" y="430340"/>
                    <a:pt x="1274630" y="416745"/>
                    <a:pt x="1231389" y="419135"/>
                  </a:cubicBezTo>
                  <a:lnTo>
                    <a:pt x="1148500" y="423418"/>
                  </a:lnTo>
                  <a:cubicBezTo>
                    <a:pt x="1107870" y="424711"/>
                    <a:pt x="1076538" y="435718"/>
                    <a:pt x="1025725" y="435718"/>
                  </a:cubicBezTo>
                  <a:lnTo>
                    <a:pt x="965974" y="438605"/>
                  </a:lnTo>
                  <a:cubicBezTo>
                    <a:pt x="969549" y="425609"/>
                    <a:pt x="994795" y="403249"/>
                    <a:pt x="1005821" y="395930"/>
                  </a:cubicBezTo>
                  <a:lnTo>
                    <a:pt x="1005821" y="389305"/>
                  </a:lnTo>
                  <a:lnTo>
                    <a:pt x="1022993" y="366497"/>
                  </a:lnTo>
                  <a:lnTo>
                    <a:pt x="1029018" y="366100"/>
                  </a:lnTo>
                  <a:lnTo>
                    <a:pt x="1072100" y="366100"/>
                  </a:lnTo>
                  <a:lnTo>
                    <a:pt x="1108613" y="349565"/>
                  </a:lnTo>
                  <a:lnTo>
                    <a:pt x="1131830" y="349565"/>
                  </a:lnTo>
                  <a:cubicBezTo>
                    <a:pt x="1139844" y="349565"/>
                    <a:pt x="1158382" y="331091"/>
                    <a:pt x="1158382" y="323024"/>
                  </a:cubicBezTo>
                  <a:cubicBezTo>
                    <a:pt x="1158382" y="297825"/>
                    <a:pt x="1148420" y="288564"/>
                    <a:pt x="1131830" y="279897"/>
                  </a:cubicBezTo>
                  <a:lnTo>
                    <a:pt x="1105279" y="279897"/>
                  </a:lnTo>
                  <a:cubicBezTo>
                    <a:pt x="1087986" y="279897"/>
                    <a:pt x="1101041" y="259979"/>
                    <a:pt x="1088689" y="259979"/>
                  </a:cubicBezTo>
                  <a:cubicBezTo>
                    <a:pt x="1081660" y="259979"/>
                    <a:pt x="1084351" y="261124"/>
                    <a:pt x="1075433" y="263266"/>
                  </a:cubicBezTo>
                  <a:lnTo>
                    <a:pt x="1064528" y="286172"/>
                  </a:lnTo>
                  <a:cubicBezTo>
                    <a:pt x="1057920" y="284628"/>
                    <a:pt x="1055369" y="285825"/>
                    <a:pt x="1055369" y="276662"/>
                  </a:cubicBezTo>
                  <a:lnTo>
                    <a:pt x="1055369" y="273325"/>
                  </a:lnTo>
                  <a:cubicBezTo>
                    <a:pt x="1055369" y="255248"/>
                    <a:pt x="1062037" y="254949"/>
                    <a:pt x="1062037" y="236872"/>
                  </a:cubicBezTo>
                  <a:lnTo>
                    <a:pt x="1062037" y="157194"/>
                  </a:lnTo>
                  <a:cubicBezTo>
                    <a:pt x="1050288" y="134984"/>
                    <a:pt x="1038739" y="130651"/>
                    <a:pt x="1018916" y="117355"/>
                  </a:cubicBezTo>
                  <a:cubicBezTo>
                    <a:pt x="998631" y="122086"/>
                    <a:pt x="1002266" y="127315"/>
                    <a:pt x="989030" y="130651"/>
                  </a:cubicBezTo>
                  <a:cubicBezTo>
                    <a:pt x="987725" y="146738"/>
                    <a:pt x="982443" y="151418"/>
                    <a:pt x="982443" y="170491"/>
                  </a:cubicBezTo>
                  <a:lnTo>
                    <a:pt x="982443" y="206944"/>
                  </a:lnTo>
                  <a:cubicBezTo>
                    <a:pt x="982443" y="221882"/>
                    <a:pt x="974329" y="240258"/>
                    <a:pt x="969147" y="250069"/>
                  </a:cubicBezTo>
                  <a:lnTo>
                    <a:pt x="969147" y="279947"/>
                  </a:lnTo>
                  <a:cubicBezTo>
                    <a:pt x="965371" y="287168"/>
                    <a:pt x="963383" y="296530"/>
                    <a:pt x="952578" y="296530"/>
                  </a:cubicBezTo>
                  <a:lnTo>
                    <a:pt x="909436" y="296530"/>
                  </a:lnTo>
                  <a:cubicBezTo>
                    <a:pt x="902306" y="300365"/>
                    <a:pt x="892907" y="302307"/>
                    <a:pt x="892907" y="313115"/>
                  </a:cubicBezTo>
                  <a:lnTo>
                    <a:pt x="892907" y="323073"/>
                  </a:lnTo>
                  <a:cubicBezTo>
                    <a:pt x="892907" y="338908"/>
                    <a:pt x="935988" y="359178"/>
                    <a:pt x="935988" y="369485"/>
                  </a:cubicBezTo>
                  <a:cubicBezTo>
                    <a:pt x="935988" y="397522"/>
                    <a:pt x="878607" y="492189"/>
                    <a:pt x="859727" y="492189"/>
                  </a:cubicBezTo>
                  <a:cubicBezTo>
                    <a:pt x="855048" y="492189"/>
                    <a:pt x="853100" y="487658"/>
                    <a:pt x="853100" y="482229"/>
                  </a:cubicBezTo>
                  <a:lnTo>
                    <a:pt x="853100" y="478943"/>
                  </a:lnTo>
                  <a:cubicBezTo>
                    <a:pt x="853100" y="471275"/>
                    <a:pt x="850770" y="468983"/>
                    <a:pt x="843138" y="468983"/>
                  </a:cubicBezTo>
                  <a:lnTo>
                    <a:pt x="836510" y="468983"/>
                  </a:lnTo>
                  <a:cubicBezTo>
                    <a:pt x="817731" y="468983"/>
                    <a:pt x="796663" y="523412"/>
                    <a:pt x="796663" y="548662"/>
                  </a:cubicBezTo>
                  <a:cubicBezTo>
                    <a:pt x="796663" y="579138"/>
                    <a:pt x="781720" y="606079"/>
                    <a:pt x="780033" y="631575"/>
                  </a:cubicBezTo>
                  <a:lnTo>
                    <a:pt x="776156" y="704480"/>
                  </a:lnTo>
                  <a:lnTo>
                    <a:pt x="776739" y="727736"/>
                  </a:lnTo>
                  <a:lnTo>
                    <a:pt x="772561" y="807414"/>
                  </a:lnTo>
                  <a:cubicBezTo>
                    <a:pt x="772019" y="830919"/>
                    <a:pt x="792043" y="850092"/>
                    <a:pt x="796663" y="867172"/>
                  </a:cubicBezTo>
                  <a:lnTo>
                    <a:pt x="809918" y="867172"/>
                  </a:lnTo>
                  <a:cubicBezTo>
                    <a:pt x="847717" y="867172"/>
                    <a:pt x="856333" y="826288"/>
                    <a:pt x="856333" y="787494"/>
                  </a:cubicBezTo>
                  <a:lnTo>
                    <a:pt x="856333" y="664642"/>
                  </a:lnTo>
                  <a:lnTo>
                    <a:pt x="855349" y="588349"/>
                  </a:lnTo>
                  <a:lnTo>
                    <a:pt x="856393" y="512109"/>
                  </a:lnTo>
                  <a:lnTo>
                    <a:pt x="866355" y="512109"/>
                  </a:lnTo>
                  <a:cubicBezTo>
                    <a:pt x="884331" y="512109"/>
                    <a:pt x="884190" y="505884"/>
                    <a:pt x="902808" y="505486"/>
                  </a:cubicBezTo>
                  <a:close/>
                  <a:moveTo>
                    <a:pt x="1008994" y="535364"/>
                  </a:moveTo>
                  <a:lnTo>
                    <a:pt x="1008994" y="525404"/>
                  </a:lnTo>
                  <a:cubicBezTo>
                    <a:pt x="1008994" y="504739"/>
                    <a:pt x="977864" y="510016"/>
                    <a:pt x="975835" y="485566"/>
                  </a:cubicBezTo>
                  <a:lnTo>
                    <a:pt x="1012288" y="485566"/>
                  </a:lnTo>
                  <a:lnTo>
                    <a:pt x="1012288" y="492138"/>
                  </a:lnTo>
                  <a:lnTo>
                    <a:pt x="1022250" y="492138"/>
                  </a:lnTo>
                  <a:cubicBezTo>
                    <a:pt x="1028617" y="492138"/>
                    <a:pt x="1028135" y="491094"/>
                    <a:pt x="1032212" y="488853"/>
                  </a:cubicBezTo>
                  <a:cubicBezTo>
                    <a:pt x="1036791" y="495675"/>
                    <a:pt x="1042174" y="497418"/>
                    <a:pt x="1042174" y="505436"/>
                  </a:cubicBezTo>
                  <a:lnTo>
                    <a:pt x="1042174" y="512059"/>
                  </a:lnTo>
                  <a:cubicBezTo>
                    <a:pt x="1035245" y="525105"/>
                    <a:pt x="1031770" y="537605"/>
                    <a:pt x="1015622" y="541939"/>
                  </a:cubicBezTo>
                  <a:cubicBezTo>
                    <a:pt x="1015020" y="549507"/>
                    <a:pt x="1012590" y="561857"/>
                    <a:pt x="1005660" y="561857"/>
                  </a:cubicBezTo>
                  <a:cubicBezTo>
                    <a:pt x="1000981" y="561857"/>
                    <a:pt x="999033" y="557327"/>
                    <a:pt x="999033" y="551897"/>
                  </a:cubicBezTo>
                  <a:cubicBezTo>
                    <a:pt x="999033" y="545324"/>
                    <a:pt x="1008994" y="546919"/>
                    <a:pt x="1008994" y="535314"/>
                  </a:cubicBezTo>
                  <a:close/>
                  <a:moveTo>
                    <a:pt x="136972" y="379994"/>
                  </a:moveTo>
                  <a:lnTo>
                    <a:pt x="136972" y="386616"/>
                  </a:lnTo>
                  <a:lnTo>
                    <a:pt x="170091" y="443037"/>
                  </a:lnTo>
                  <a:cubicBezTo>
                    <a:pt x="173083" y="446573"/>
                    <a:pt x="166154" y="446324"/>
                    <a:pt x="180053" y="446324"/>
                  </a:cubicBezTo>
                  <a:lnTo>
                    <a:pt x="186680" y="446324"/>
                  </a:lnTo>
                  <a:cubicBezTo>
                    <a:pt x="199836" y="439402"/>
                    <a:pt x="226528" y="424812"/>
                    <a:pt x="226528" y="406486"/>
                  </a:cubicBezTo>
                  <a:cubicBezTo>
                    <a:pt x="226528" y="383628"/>
                    <a:pt x="201081" y="377204"/>
                    <a:pt x="193348" y="366648"/>
                  </a:cubicBezTo>
                  <a:cubicBezTo>
                    <a:pt x="177803" y="365353"/>
                    <a:pt x="176960" y="360023"/>
                    <a:pt x="160229" y="360023"/>
                  </a:cubicBezTo>
                  <a:lnTo>
                    <a:pt x="150267" y="360023"/>
                  </a:lnTo>
                  <a:lnTo>
                    <a:pt x="137072" y="366796"/>
                  </a:lnTo>
                  <a:lnTo>
                    <a:pt x="137072" y="379893"/>
                  </a:lnTo>
                  <a:close/>
                  <a:moveTo>
                    <a:pt x="372220" y="147882"/>
                  </a:moveTo>
                  <a:lnTo>
                    <a:pt x="382182" y="147882"/>
                  </a:lnTo>
                  <a:lnTo>
                    <a:pt x="382182" y="187720"/>
                  </a:lnTo>
                  <a:cubicBezTo>
                    <a:pt x="382182" y="209134"/>
                    <a:pt x="376799" y="225119"/>
                    <a:pt x="372802" y="241354"/>
                  </a:cubicBezTo>
                  <a:cubicBezTo>
                    <a:pt x="364447" y="275367"/>
                    <a:pt x="366978" y="258832"/>
                    <a:pt x="342374" y="270636"/>
                  </a:cubicBezTo>
                  <a:lnTo>
                    <a:pt x="342374" y="254053"/>
                  </a:lnTo>
                  <a:cubicBezTo>
                    <a:pt x="342374" y="236723"/>
                    <a:pt x="349002" y="234880"/>
                    <a:pt x="349002" y="220886"/>
                  </a:cubicBezTo>
                  <a:cubicBezTo>
                    <a:pt x="349002" y="216604"/>
                    <a:pt x="344021" y="204054"/>
                    <a:pt x="342374" y="197680"/>
                  </a:cubicBezTo>
                  <a:lnTo>
                    <a:pt x="326146" y="187172"/>
                  </a:lnTo>
                  <a:lnTo>
                    <a:pt x="319157" y="187720"/>
                  </a:lnTo>
                  <a:cubicBezTo>
                    <a:pt x="309496" y="187720"/>
                    <a:pt x="307066" y="194692"/>
                    <a:pt x="295959" y="197680"/>
                  </a:cubicBezTo>
                  <a:lnTo>
                    <a:pt x="295959" y="244093"/>
                  </a:lnTo>
                  <a:cubicBezTo>
                    <a:pt x="295959" y="250665"/>
                    <a:pt x="281519" y="263563"/>
                    <a:pt x="276036" y="273971"/>
                  </a:cubicBezTo>
                  <a:lnTo>
                    <a:pt x="276036" y="293891"/>
                  </a:lnTo>
                  <a:cubicBezTo>
                    <a:pt x="276016" y="300665"/>
                    <a:pt x="274911" y="307392"/>
                    <a:pt x="272742" y="313811"/>
                  </a:cubicBezTo>
                  <a:cubicBezTo>
                    <a:pt x="280515" y="328749"/>
                    <a:pt x="274630" y="322625"/>
                    <a:pt x="289271" y="330394"/>
                  </a:cubicBezTo>
                  <a:lnTo>
                    <a:pt x="299233" y="330394"/>
                  </a:lnTo>
                  <a:lnTo>
                    <a:pt x="342334" y="322824"/>
                  </a:lnTo>
                  <a:cubicBezTo>
                    <a:pt x="339382" y="359824"/>
                    <a:pt x="316767" y="370531"/>
                    <a:pt x="302487" y="389853"/>
                  </a:cubicBezTo>
                  <a:lnTo>
                    <a:pt x="298550" y="422920"/>
                  </a:lnTo>
                  <a:cubicBezTo>
                    <a:pt x="300157" y="426111"/>
                    <a:pt x="301483" y="429442"/>
                    <a:pt x="302487" y="432880"/>
                  </a:cubicBezTo>
                  <a:lnTo>
                    <a:pt x="315722" y="432880"/>
                  </a:lnTo>
                  <a:cubicBezTo>
                    <a:pt x="332372" y="432880"/>
                    <a:pt x="354425" y="411217"/>
                    <a:pt x="375493" y="406337"/>
                  </a:cubicBezTo>
                  <a:cubicBezTo>
                    <a:pt x="379490" y="423318"/>
                    <a:pt x="398108" y="460666"/>
                    <a:pt x="415341" y="462708"/>
                  </a:cubicBezTo>
                  <a:lnTo>
                    <a:pt x="488167" y="470477"/>
                  </a:lnTo>
                  <a:lnTo>
                    <a:pt x="504897" y="469331"/>
                  </a:lnTo>
                  <a:cubicBezTo>
                    <a:pt x="535084" y="469331"/>
                    <a:pt x="562218" y="441296"/>
                    <a:pt x="574630" y="422920"/>
                  </a:cubicBezTo>
                  <a:cubicBezTo>
                    <a:pt x="563081" y="398767"/>
                    <a:pt x="566998" y="401307"/>
                    <a:pt x="544744" y="386417"/>
                  </a:cubicBezTo>
                  <a:lnTo>
                    <a:pt x="544744" y="379795"/>
                  </a:lnTo>
                  <a:cubicBezTo>
                    <a:pt x="544744" y="370383"/>
                    <a:pt x="538117" y="356587"/>
                    <a:pt x="531489" y="356587"/>
                  </a:cubicBezTo>
                  <a:cubicBezTo>
                    <a:pt x="519498" y="356587"/>
                    <a:pt x="517389" y="389405"/>
                    <a:pt x="491641" y="403000"/>
                  </a:cubicBezTo>
                  <a:lnTo>
                    <a:pt x="484973" y="403000"/>
                  </a:lnTo>
                  <a:lnTo>
                    <a:pt x="461716" y="405938"/>
                  </a:lnTo>
                  <a:lnTo>
                    <a:pt x="441792" y="402203"/>
                  </a:lnTo>
                  <a:cubicBezTo>
                    <a:pt x="434722" y="377305"/>
                    <a:pt x="421868" y="373321"/>
                    <a:pt x="421868" y="333382"/>
                  </a:cubicBezTo>
                  <a:lnTo>
                    <a:pt x="421868" y="330045"/>
                  </a:lnTo>
                  <a:cubicBezTo>
                    <a:pt x="421868" y="312964"/>
                    <a:pt x="473626" y="295187"/>
                    <a:pt x="491601" y="293592"/>
                  </a:cubicBezTo>
                  <a:cubicBezTo>
                    <a:pt x="492746" y="279947"/>
                    <a:pt x="494895" y="286172"/>
                    <a:pt x="494895" y="273674"/>
                  </a:cubicBezTo>
                  <a:cubicBezTo>
                    <a:pt x="494895" y="255447"/>
                    <a:pt x="463403" y="229553"/>
                    <a:pt x="458382" y="210679"/>
                  </a:cubicBezTo>
                  <a:lnTo>
                    <a:pt x="448420" y="210679"/>
                  </a:lnTo>
                  <a:lnTo>
                    <a:pt x="440145" y="246832"/>
                  </a:lnTo>
                  <a:lnTo>
                    <a:pt x="435164" y="247179"/>
                  </a:lnTo>
                  <a:lnTo>
                    <a:pt x="435164" y="233884"/>
                  </a:lnTo>
                  <a:lnTo>
                    <a:pt x="442796" y="177662"/>
                  </a:lnTo>
                  <a:lnTo>
                    <a:pt x="441792" y="170889"/>
                  </a:lnTo>
                  <a:cubicBezTo>
                    <a:pt x="438297" y="164364"/>
                    <a:pt x="435164" y="160929"/>
                    <a:pt x="435164" y="150971"/>
                  </a:cubicBezTo>
                  <a:cubicBezTo>
                    <a:pt x="435164" y="143649"/>
                    <a:pt x="456534" y="141011"/>
                    <a:pt x="465050" y="141011"/>
                  </a:cubicBezTo>
                  <a:cubicBezTo>
                    <a:pt x="471075" y="141011"/>
                    <a:pt x="491601" y="126518"/>
                    <a:pt x="491601" y="117753"/>
                  </a:cubicBezTo>
                  <a:cubicBezTo>
                    <a:pt x="491601" y="103512"/>
                    <a:pt x="487705" y="99827"/>
                    <a:pt x="484933" y="87875"/>
                  </a:cubicBezTo>
                  <a:lnTo>
                    <a:pt x="441933" y="84090"/>
                  </a:lnTo>
                  <a:lnTo>
                    <a:pt x="395518" y="80704"/>
                  </a:lnTo>
                  <a:cubicBezTo>
                    <a:pt x="391179" y="81252"/>
                    <a:pt x="384270" y="91758"/>
                    <a:pt x="382182" y="94797"/>
                  </a:cubicBezTo>
                  <a:lnTo>
                    <a:pt x="375554" y="94797"/>
                  </a:lnTo>
                  <a:lnTo>
                    <a:pt x="345668" y="99030"/>
                  </a:lnTo>
                  <a:lnTo>
                    <a:pt x="342234" y="98134"/>
                  </a:lnTo>
                  <a:lnTo>
                    <a:pt x="305720" y="95295"/>
                  </a:lnTo>
                  <a:cubicBezTo>
                    <a:pt x="293609" y="93552"/>
                    <a:pt x="294915" y="97138"/>
                    <a:pt x="282503" y="98134"/>
                  </a:cubicBezTo>
                  <a:cubicBezTo>
                    <a:pt x="282503" y="146139"/>
                    <a:pt x="323053" y="147932"/>
                    <a:pt x="372160" y="147932"/>
                  </a:cubicBezTo>
                  <a:close/>
                  <a:moveTo>
                    <a:pt x="133638" y="456284"/>
                  </a:moveTo>
                  <a:cubicBezTo>
                    <a:pt x="123676" y="471224"/>
                    <a:pt x="108733" y="482229"/>
                    <a:pt x="95879" y="501402"/>
                  </a:cubicBezTo>
                  <a:cubicBezTo>
                    <a:pt x="86821" y="515047"/>
                    <a:pt x="69870" y="542485"/>
                    <a:pt x="50709" y="542485"/>
                  </a:cubicBezTo>
                  <a:cubicBezTo>
                    <a:pt x="31529" y="542485"/>
                    <a:pt x="15039" y="513454"/>
                    <a:pt x="7628" y="499410"/>
                  </a:cubicBezTo>
                  <a:lnTo>
                    <a:pt x="7628" y="476154"/>
                  </a:lnTo>
                  <a:lnTo>
                    <a:pt x="8010" y="469730"/>
                  </a:lnTo>
                  <a:lnTo>
                    <a:pt x="27090" y="423169"/>
                  </a:lnTo>
                  <a:lnTo>
                    <a:pt x="24158" y="399912"/>
                  </a:lnTo>
                  <a:lnTo>
                    <a:pt x="23013" y="363310"/>
                  </a:lnTo>
                  <a:lnTo>
                    <a:pt x="30283" y="254003"/>
                  </a:lnTo>
                  <a:lnTo>
                    <a:pt x="30826" y="181048"/>
                  </a:lnTo>
                  <a:lnTo>
                    <a:pt x="30283" y="174624"/>
                  </a:lnTo>
                  <a:lnTo>
                    <a:pt x="24158" y="154704"/>
                  </a:lnTo>
                  <a:lnTo>
                    <a:pt x="34120" y="154704"/>
                  </a:lnTo>
                  <a:cubicBezTo>
                    <a:pt x="54043" y="154704"/>
                    <a:pt x="57036" y="158190"/>
                    <a:pt x="64005" y="171288"/>
                  </a:cubicBezTo>
                  <a:lnTo>
                    <a:pt x="64005" y="181246"/>
                  </a:lnTo>
                  <a:cubicBezTo>
                    <a:pt x="63945" y="188750"/>
                    <a:pt x="69890" y="194923"/>
                    <a:pt x="77402" y="195140"/>
                  </a:cubicBezTo>
                  <a:lnTo>
                    <a:pt x="130344" y="187871"/>
                  </a:lnTo>
                  <a:lnTo>
                    <a:pt x="136911" y="187871"/>
                  </a:lnTo>
                  <a:lnTo>
                    <a:pt x="146873" y="184732"/>
                  </a:lnTo>
                  <a:lnTo>
                    <a:pt x="146873" y="156995"/>
                  </a:lnTo>
                  <a:lnTo>
                    <a:pt x="100519" y="161129"/>
                  </a:lnTo>
                  <a:cubicBezTo>
                    <a:pt x="87966" y="162374"/>
                    <a:pt x="63704" y="146189"/>
                    <a:pt x="54084" y="141209"/>
                  </a:cubicBezTo>
                  <a:lnTo>
                    <a:pt x="47456" y="141209"/>
                  </a:lnTo>
                  <a:lnTo>
                    <a:pt x="40687" y="141906"/>
                  </a:lnTo>
                  <a:lnTo>
                    <a:pt x="10802" y="137872"/>
                  </a:lnTo>
                  <a:cubicBezTo>
                    <a:pt x="7729" y="124526"/>
                    <a:pt x="840" y="121339"/>
                    <a:pt x="840" y="107994"/>
                  </a:cubicBezTo>
                  <a:lnTo>
                    <a:pt x="1101" y="88722"/>
                  </a:lnTo>
                  <a:lnTo>
                    <a:pt x="10802" y="84786"/>
                  </a:lnTo>
                  <a:lnTo>
                    <a:pt x="17430" y="84489"/>
                  </a:lnTo>
                  <a:lnTo>
                    <a:pt x="50609" y="81451"/>
                  </a:lnTo>
                  <a:lnTo>
                    <a:pt x="103752" y="81451"/>
                  </a:lnTo>
                  <a:cubicBezTo>
                    <a:pt x="120984" y="81451"/>
                    <a:pt x="141892" y="70993"/>
                    <a:pt x="153561" y="64868"/>
                  </a:cubicBezTo>
                  <a:lnTo>
                    <a:pt x="200016" y="64868"/>
                  </a:lnTo>
                  <a:cubicBezTo>
                    <a:pt x="220302" y="75624"/>
                    <a:pt x="219498" y="78413"/>
                    <a:pt x="229902" y="98034"/>
                  </a:cubicBezTo>
                  <a:lnTo>
                    <a:pt x="229902" y="104656"/>
                  </a:lnTo>
                  <a:lnTo>
                    <a:pt x="227411" y="144497"/>
                  </a:lnTo>
                  <a:lnTo>
                    <a:pt x="230002" y="200917"/>
                  </a:lnTo>
                  <a:lnTo>
                    <a:pt x="230002" y="230798"/>
                  </a:lnTo>
                  <a:cubicBezTo>
                    <a:pt x="221446" y="246981"/>
                    <a:pt x="221748" y="254302"/>
                    <a:pt x="216265" y="273425"/>
                  </a:cubicBezTo>
                  <a:cubicBezTo>
                    <a:pt x="212429" y="287020"/>
                    <a:pt x="201724" y="291600"/>
                    <a:pt x="193509" y="307038"/>
                  </a:cubicBezTo>
                  <a:lnTo>
                    <a:pt x="193509" y="316998"/>
                  </a:lnTo>
                  <a:cubicBezTo>
                    <a:pt x="183989" y="328002"/>
                    <a:pt x="179008" y="336370"/>
                    <a:pt x="161675" y="341499"/>
                  </a:cubicBezTo>
                  <a:cubicBezTo>
                    <a:pt x="153160" y="344039"/>
                    <a:pt x="117992" y="356786"/>
                    <a:pt x="117249" y="356786"/>
                  </a:cubicBezTo>
                  <a:cubicBezTo>
                    <a:pt x="98410" y="356786"/>
                    <a:pt x="98309" y="350164"/>
                    <a:pt x="74168" y="350164"/>
                  </a:cubicBezTo>
                  <a:lnTo>
                    <a:pt x="74168" y="433079"/>
                  </a:lnTo>
                  <a:cubicBezTo>
                    <a:pt x="98510" y="432531"/>
                    <a:pt x="104455" y="412014"/>
                    <a:pt x="128958" y="410918"/>
                  </a:cubicBezTo>
                  <a:lnTo>
                    <a:pt x="140366" y="426406"/>
                  </a:lnTo>
                  <a:lnTo>
                    <a:pt x="133738" y="456284"/>
                  </a:lnTo>
                  <a:close/>
                  <a:moveTo>
                    <a:pt x="117048" y="254003"/>
                  </a:moveTo>
                  <a:lnTo>
                    <a:pt x="93830" y="254003"/>
                  </a:lnTo>
                  <a:cubicBezTo>
                    <a:pt x="81137" y="254003"/>
                    <a:pt x="92645" y="254999"/>
                    <a:pt x="83186" y="250416"/>
                  </a:cubicBezTo>
                  <a:lnTo>
                    <a:pt x="74067" y="277160"/>
                  </a:lnTo>
                  <a:lnTo>
                    <a:pt x="77241" y="297078"/>
                  </a:lnTo>
                  <a:cubicBezTo>
                    <a:pt x="81278" y="294837"/>
                    <a:pt x="80796" y="293791"/>
                    <a:pt x="87203" y="293791"/>
                  </a:cubicBezTo>
                  <a:cubicBezTo>
                    <a:pt x="103150" y="293791"/>
                    <a:pt x="143640" y="286919"/>
                    <a:pt x="143640" y="270586"/>
                  </a:cubicBezTo>
                  <a:lnTo>
                    <a:pt x="143640" y="247380"/>
                  </a:lnTo>
                  <a:cubicBezTo>
                    <a:pt x="129099" y="247380"/>
                    <a:pt x="125965" y="248673"/>
                    <a:pt x="117088" y="254003"/>
                  </a:cubicBezTo>
                  <a:close/>
                  <a:moveTo>
                    <a:pt x="302788" y="721561"/>
                  </a:moveTo>
                  <a:lnTo>
                    <a:pt x="306363" y="715087"/>
                  </a:lnTo>
                  <a:lnTo>
                    <a:pt x="296401" y="694870"/>
                  </a:lnTo>
                  <a:lnTo>
                    <a:pt x="289533" y="694870"/>
                  </a:lnTo>
                  <a:lnTo>
                    <a:pt x="259647" y="690687"/>
                  </a:lnTo>
                  <a:lnTo>
                    <a:pt x="246251" y="691582"/>
                  </a:lnTo>
                  <a:lnTo>
                    <a:pt x="239623" y="691582"/>
                  </a:lnTo>
                  <a:cubicBezTo>
                    <a:pt x="230203" y="696562"/>
                    <a:pt x="227572" y="701193"/>
                    <a:pt x="213071" y="701543"/>
                  </a:cubicBezTo>
                  <a:cubicBezTo>
                    <a:pt x="210380" y="689988"/>
                    <a:pt x="206444" y="690388"/>
                    <a:pt x="206444" y="678335"/>
                  </a:cubicBezTo>
                  <a:lnTo>
                    <a:pt x="206444" y="645170"/>
                  </a:lnTo>
                  <a:cubicBezTo>
                    <a:pt x="215823" y="645967"/>
                    <a:pt x="219699" y="645170"/>
                    <a:pt x="219699" y="655130"/>
                  </a:cubicBezTo>
                  <a:lnTo>
                    <a:pt x="219699" y="668377"/>
                  </a:lnTo>
                  <a:lnTo>
                    <a:pt x="223636" y="678335"/>
                  </a:lnTo>
                  <a:lnTo>
                    <a:pt x="249585" y="678335"/>
                  </a:lnTo>
                  <a:lnTo>
                    <a:pt x="252678" y="668377"/>
                  </a:lnTo>
                  <a:lnTo>
                    <a:pt x="272601" y="668377"/>
                  </a:lnTo>
                  <a:lnTo>
                    <a:pt x="307468" y="640290"/>
                  </a:lnTo>
                  <a:lnTo>
                    <a:pt x="308854" y="621965"/>
                  </a:lnTo>
                  <a:cubicBezTo>
                    <a:pt x="308854" y="609912"/>
                    <a:pt x="304917" y="610362"/>
                    <a:pt x="302226" y="598757"/>
                  </a:cubicBezTo>
                  <a:lnTo>
                    <a:pt x="282302" y="598757"/>
                  </a:lnTo>
                  <a:cubicBezTo>
                    <a:pt x="272340" y="603488"/>
                    <a:pt x="252919" y="612004"/>
                    <a:pt x="239221" y="612004"/>
                  </a:cubicBezTo>
                  <a:lnTo>
                    <a:pt x="225925" y="612004"/>
                  </a:lnTo>
                  <a:lnTo>
                    <a:pt x="212770" y="618876"/>
                  </a:lnTo>
                  <a:lnTo>
                    <a:pt x="206062" y="618876"/>
                  </a:lnTo>
                  <a:cubicBezTo>
                    <a:pt x="197888" y="618876"/>
                    <a:pt x="196743" y="616537"/>
                    <a:pt x="196100" y="608916"/>
                  </a:cubicBezTo>
                  <a:lnTo>
                    <a:pt x="191862" y="552596"/>
                  </a:lnTo>
                  <a:lnTo>
                    <a:pt x="192746" y="539298"/>
                  </a:lnTo>
                  <a:lnTo>
                    <a:pt x="215963" y="539298"/>
                  </a:lnTo>
                  <a:cubicBezTo>
                    <a:pt x="226327" y="539298"/>
                    <a:pt x="235184" y="545324"/>
                    <a:pt x="242515" y="549258"/>
                  </a:cubicBezTo>
                  <a:lnTo>
                    <a:pt x="302286" y="549258"/>
                  </a:lnTo>
                  <a:cubicBezTo>
                    <a:pt x="311685" y="554238"/>
                    <a:pt x="316667" y="553391"/>
                    <a:pt x="318876" y="565841"/>
                  </a:cubicBezTo>
                  <a:lnTo>
                    <a:pt x="332312" y="652043"/>
                  </a:lnTo>
                  <a:cubicBezTo>
                    <a:pt x="333115" y="657570"/>
                    <a:pt x="325483" y="677291"/>
                    <a:pt x="325483" y="691882"/>
                  </a:cubicBezTo>
                  <a:lnTo>
                    <a:pt x="325483" y="711802"/>
                  </a:lnTo>
                  <a:cubicBezTo>
                    <a:pt x="325483" y="718226"/>
                    <a:pt x="326528" y="717728"/>
                    <a:pt x="328838" y="721760"/>
                  </a:cubicBezTo>
                  <a:lnTo>
                    <a:pt x="336309" y="734658"/>
                  </a:lnTo>
                  <a:lnTo>
                    <a:pt x="348701" y="735007"/>
                  </a:lnTo>
                  <a:cubicBezTo>
                    <a:pt x="379631" y="735007"/>
                    <a:pt x="408472" y="694470"/>
                    <a:pt x="408472" y="662052"/>
                  </a:cubicBezTo>
                  <a:lnTo>
                    <a:pt x="408472" y="628937"/>
                  </a:lnTo>
                  <a:cubicBezTo>
                    <a:pt x="408472" y="610810"/>
                    <a:pt x="415100" y="610510"/>
                    <a:pt x="415100" y="592434"/>
                  </a:cubicBezTo>
                  <a:lnTo>
                    <a:pt x="415100" y="555981"/>
                  </a:lnTo>
                  <a:lnTo>
                    <a:pt x="408271" y="542784"/>
                  </a:lnTo>
                  <a:lnTo>
                    <a:pt x="408271" y="536061"/>
                  </a:lnTo>
                  <a:lnTo>
                    <a:pt x="404134" y="509669"/>
                  </a:lnTo>
                  <a:lnTo>
                    <a:pt x="388347" y="502996"/>
                  </a:lnTo>
                  <a:lnTo>
                    <a:pt x="381720" y="502996"/>
                  </a:lnTo>
                  <a:cubicBezTo>
                    <a:pt x="365532" y="502996"/>
                    <a:pt x="350549" y="495028"/>
                    <a:pt x="328677" y="496371"/>
                  </a:cubicBezTo>
                  <a:lnTo>
                    <a:pt x="262378" y="500655"/>
                  </a:lnTo>
                  <a:lnTo>
                    <a:pt x="225825" y="499709"/>
                  </a:lnTo>
                  <a:lnTo>
                    <a:pt x="219197" y="499709"/>
                  </a:lnTo>
                  <a:lnTo>
                    <a:pt x="199273" y="509669"/>
                  </a:lnTo>
                  <a:lnTo>
                    <a:pt x="192505" y="509669"/>
                  </a:lnTo>
                  <a:cubicBezTo>
                    <a:pt x="185736" y="509649"/>
                    <a:pt x="179008" y="508538"/>
                    <a:pt x="172581" y="506382"/>
                  </a:cubicBezTo>
                  <a:lnTo>
                    <a:pt x="155951" y="512856"/>
                  </a:lnTo>
                  <a:lnTo>
                    <a:pt x="155951" y="536212"/>
                  </a:lnTo>
                  <a:lnTo>
                    <a:pt x="143097" y="558821"/>
                  </a:lnTo>
                  <a:lnTo>
                    <a:pt x="143539" y="565692"/>
                  </a:lnTo>
                  <a:lnTo>
                    <a:pt x="131830" y="655030"/>
                  </a:lnTo>
                  <a:lnTo>
                    <a:pt x="133577" y="691731"/>
                  </a:lnTo>
                  <a:cubicBezTo>
                    <a:pt x="133577" y="713842"/>
                    <a:pt x="143037" y="713693"/>
                    <a:pt x="143539" y="734808"/>
                  </a:cubicBezTo>
                  <a:cubicBezTo>
                    <a:pt x="151754" y="740335"/>
                    <a:pt x="155309" y="749746"/>
                    <a:pt x="166757" y="751391"/>
                  </a:cubicBezTo>
                  <a:lnTo>
                    <a:pt x="193248" y="754777"/>
                  </a:lnTo>
                  <a:cubicBezTo>
                    <a:pt x="200679" y="749797"/>
                    <a:pt x="204917" y="741431"/>
                    <a:pt x="213172" y="741431"/>
                  </a:cubicBezTo>
                  <a:lnTo>
                    <a:pt x="233095" y="741431"/>
                  </a:lnTo>
                  <a:cubicBezTo>
                    <a:pt x="264929" y="741431"/>
                    <a:pt x="275333" y="724848"/>
                    <a:pt x="282905" y="724848"/>
                  </a:cubicBezTo>
                  <a:lnTo>
                    <a:pt x="286239" y="724848"/>
                  </a:lnTo>
                  <a:cubicBezTo>
                    <a:pt x="295216" y="724848"/>
                    <a:pt x="295397" y="723304"/>
                    <a:pt x="302828" y="721561"/>
                  </a:cubicBezTo>
                  <a:close/>
                  <a:moveTo>
                    <a:pt x="395618" y="877430"/>
                  </a:moveTo>
                  <a:cubicBezTo>
                    <a:pt x="410320" y="869663"/>
                    <a:pt x="455389" y="853178"/>
                    <a:pt x="455389" y="834304"/>
                  </a:cubicBezTo>
                  <a:cubicBezTo>
                    <a:pt x="455389" y="823549"/>
                    <a:pt x="402045" y="805521"/>
                    <a:pt x="385656" y="807762"/>
                  </a:cubicBezTo>
                  <a:lnTo>
                    <a:pt x="355771" y="811995"/>
                  </a:lnTo>
                  <a:cubicBezTo>
                    <a:pt x="335847" y="813788"/>
                    <a:pt x="333899" y="804575"/>
                    <a:pt x="307950" y="809854"/>
                  </a:cubicBezTo>
                  <a:cubicBezTo>
                    <a:pt x="292003" y="813115"/>
                    <a:pt x="275735" y="814635"/>
                    <a:pt x="259446" y="814386"/>
                  </a:cubicBezTo>
                  <a:lnTo>
                    <a:pt x="156695" y="810053"/>
                  </a:lnTo>
                  <a:lnTo>
                    <a:pt x="120181" y="811099"/>
                  </a:lnTo>
                  <a:lnTo>
                    <a:pt x="113714" y="811099"/>
                  </a:lnTo>
                  <a:lnTo>
                    <a:pt x="87504" y="821905"/>
                  </a:lnTo>
                  <a:lnTo>
                    <a:pt x="84069" y="831067"/>
                  </a:lnTo>
                  <a:lnTo>
                    <a:pt x="84069" y="837642"/>
                  </a:lnTo>
                  <a:cubicBezTo>
                    <a:pt x="84069" y="855917"/>
                    <a:pt x="129400" y="890677"/>
                    <a:pt x="140446" y="890677"/>
                  </a:cubicBezTo>
                  <a:lnTo>
                    <a:pt x="143800" y="890677"/>
                  </a:lnTo>
                  <a:cubicBezTo>
                    <a:pt x="155951" y="890677"/>
                    <a:pt x="151473" y="880717"/>
                    <a:pt x="163724" y="880717"/>
                  </a:cubicBezTo>
                  <a:lnTo>
                    <a:pt x="170332" y="880717"/>
                  </a:lnTo>
                  <a:cubicBezTo>
                    <a:pt x="188910" y="880717"/>
                    <a:pt x="234039" y="876086"/>
                    <a:pt x="243318" y="877430"/>
                  </a:cubicBezTo>
                  <a:lnTo>
                    <a:pt x="296462" y="883805"/>
                  </a:lnTo>
                  <a:lnTo>
                    <a:pt x="303029" y="883805"/>
                  </a:lnTo>
                  <a:lnTo>
                    <a:pt x="316224" y="876982"/>
                  </a:lnTo>
                  <a:lnTo>
                    <a:pt x="322893" y="876982"/>
                  </a:lnTo>
                  <a:lnTo>
                    <a:pt x="395618" y="876982"/>
                  </a:lnTo>
                  <a:close/>
                  <a:moveTo>
                    <a:pt x="2571056" y="856614"/>
                  </a:moveTo>
                  <a:cubicBezTo>
                    <a:pt x="2566838" y="840529"/>
                    <a:pt x="2554486" y="814635"/>
                    <a:pt x="2554486" y="796856"/>
                  </a:cubicBezTo>
                  <a:lnTo>
                    <a:pt x="2554486" y="793520"/>
                  </a:lnTo>
                  <a:cubicBezTo>
                    <a:pt x="2554486" y="788093"/>
                    <a:pt x="2556474" y="783560"/>
                    <a:pt x="2561094" y="783560"/>
                  </a:cubicBezTo>
                  <a:cubicBezTo>
                    <a:pt x="2572100" y="783560"/>
                    <a:pt x="2579832" y="793520"/>
                    <a:pt x="2584512" y="799396"/>
                  </a:cubicBezTo>
                  <a:lnTo>
                    <a:pt x="2600941" y="803480"/>
                  </a:lnTo>
                  <a:cubicBezTo>
                    <a:pt x="2611265" y="788042"/>
                    <a:pt x="2634120" y="747905"/>
                    <a:pt x="2634120" y="723802"/>
                  </a:cubicBezTo>
                  <a:lnTo>
                    <a:pt x="2634864" y="713842"/>
                  </a:lnTo>
                  <a:lnTo>
                    <a:pt x="2630786" y="677490"/>
                  </a:lnTo>
                  <a:cubicBezTo>
                    <a:pt x="2620423" y="676642"/>
                    <a:pt x="2619017" y="674203"/>
                    <a:pt x="2607569" y="674203"/>
                  </a:cubicBezTo>
                  <a:cubicBezTo>
                    <a:pt x="2584753" y="674064"/>
                    <a:pt x="2562018" y="671170"/>
                    <a:pt x="2539885" y="665588"/>
                  </a:cubicBezTo>
                  <a:cubicBezTo>
                    <a:pt x="2527432" y="661953"/>
                    <a:pt x="2494815" y="645320"/>
                    <a:pt x="2494815" y="634364"/>
                  </a:cubicBezTo>
                  <a:cubicBezTo>
                    <a:pt x="2494815" y="623408"/>
                    <a:pt x="2497647" y="631874"/>
                    <a:pt x="2501785" y="619424"/>
                  </a:cubicBezTo>
                  <a:lnTo>
                    <a:pt x="2597607" y="604484"/>
                  </a:lnTo>
                  <a:lnTo>
                    <a:pt x="2620825" y="604484"/>
                  </a:lnTo>
                  <a:cubicBezTo>
                    <a:pt x="2626247" y="604484"/>
                    <a:pt x="2630786" y="602492"/>
                    <a:pt x="2630786" y="597862"/>
                  </a:cubicBezTo>
                  <a:cubicBezTo>
                    <a:pt x="2630786" y="587902"/>
                    <a:pt x="2627593" y="584466"/>
                    <a:pt x="2624159" y="577942"/>
                  </a:cubicBezTo>
                  <a:lnTo>
                    <a:pt x="2624159" y="551399"/>
                  </a:lnTo>
                  <a:cubicBezTo>
                    <a:pt x="2640046" y="542983"/>
                    <a:pt x="2655490" y="534169"/>
                    <a:pt x="2657338" y="511561"/>
                  </a:cubicBezTo>
                  <a:cubicBezTo>
                    <a:pt x="2641492" y="512856"/>
                    <a:pt x="2624661" y="524808"/>
                    <a:pt x="2604235" y="524808"/>
                  </a:cubicBezTo>
                  <a:cubicBezTo>
                    <a:pt x="2592325" y="524808"/>
                    <a:pt x="2571056" y="503343"/>
                    <a:pt x="2571056" y="484968"/>
                  </a:cubicBezTo>
                  <a:cubicBezTo>
                    <a:pt x="2571056" y="466594"/>
                    <a:pt x="2614338" y="451802"/>
                    <a:pt x="2634120" y="451802"/>
                  </a:cubicBezTo>
                  <a:lnTo>
                    <a:pt x="2673968" y="451802"/>
                  </a:lnTo>
                  <a:cubicBezTo>
                    <a:pt x="2703351" y="451802"/>
                    <a:pt x="2743701" y="465696"/>
                    <a:pt x="2743701" y="491640"/>
                  </a:cubicBezTo>
                  <a:cubicBezTo>
                    <a:pt x="2743701" y="528193"/>
                    <a:pt x="2689453" y="541441"/>
                    <a:pt x="2663062" y="555134"/>
                  </a:cubicBezTo>
                  <a:lnTo>
                    <a:pt x="2683970" y="601099"/>
                  </a:lnTo>
                  <a:lnTo>
                    <a:pt x="2700560" y="601099"/>
                  </a:lnTo>
                  <a:cubicBezTo>
                    <a:pt x="2735426" y="601099"/>
                    <a:pt x="2774430" y="611059"/>
                    <a:pt x="2786822" y="634214"/>
                  </a:cubicBezTo>
                  <a:lnTo>
                    <a:pt x="2786822" y="644174"/>
                  </a:lnTo>
                  <a:cubicBezTo>
                    <a:pt x="2786822" y="664094"/>
                    <a:pt x="2749525" y="680677"/>
                    <a:pt x="2723817" y="680677"/>
                  </a:cubicBezTo>
                  <a:lnTo>
                    <a:pt x="2696422" y="680677"/>
                  </a:lnTo>
                  <a:lnTo>
                    <a:pt x="2700560" y="733662"/>
                  </a:lnTo>
                  <a:cubicBezTo>
                    <a:pt x="2704697" y="804127"/>
                    <a:pt x="2675354" y="889532"/>
                    <a:pt x="2610903" y="889532"/>
                  </a:cubicBezTo>
                  <a:cubicBezTo>
                    <a:pt x="2596161" y="889781"/>
                    <a:pt x="2574590" y="869861"/>
                    <a:pt x="2571056" y="856614"/>
                  </a:cubicBezTo>
                  <a:close/>
                </a:path>
              </a:pathLst>
            </a:custGeom>
            <a:solidFill>
              <a:srgbClr val="150707"/>
            </a:solidFill>
            <a:ln w="20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0F9E53CB-4478-B4C3-3153-1C9821F911CD}"/>
                </a:ext>
              </a:extLst>
            </p:cNvPr>
            <p:cNvSpPr/>
            <p:nvPr/>
          </p:nvSpPr>
          <p:spPr>
            <a:xfrm>
              <a:off x="5378645" y="3950479"/>
              <a:ext cx="2974053" cy="206010"/>
            </a:xfrm>
            <a:custGeom>
              <a:avLst/>
              <a:gdLst>
                <a:gd name="connsiteX0" fmla="*/ 2906205 w 2974053"/>
                <a:gd name="connsiteY0" fmla="*/ 5395 h 206010"/>
                <a:gd name="connsiteX1" fmla="*/ 2974894 w 2974053"/>
                <a:gd name="connsiteY1" fmla="*/ 5395 h 206010"/>
                <a:gd name="connsiteX2" fmla="*/ 2974894 w 2974053"/>
                <a:gd name="connsiteY2" fmla="*/ 10773 h 206010"/>
                <a:gd name="connsiteX3" fmla="*/ 2971098 w 2974053"/>
                <a:gd name="connsiteY3" fmla="*/ 10773 h 206010"/>
                <a:gd name="connsiteX4" fmla="*/ 2960092 w 2974053"/>
                <a:gd name="connsiteY4" fmla="*/ 14110 h 206010"/>
                <a:gd name="connsiteX5" fmla="*/ 2946856 w 2974053"/>
                <a:gd name="connsiteY5" fmla="*/ 23672 h 206010"/>
                <a:gd name="connsiteX6" fmla="*/ 2932215 w 2974053"/>
                <a:gd name="connsiteY6" fmla="*/ 44038 h 206010"/>
                <a:gd name="connsiteX7" fmla="*/ 2884735 w 2974053"/>
                <a:gd name="connsiteY7" fmla="*/ 118737 h 206010"/>
                <a:gd name="connsiteX8" fmla="*/ 2884735 w 2974053"/>
                <a:gd name="connsiteY8" fmla="*/ 168137 h 206010"/>
                <a:gd name="connsiteX9" fmla="*/ 2888832 w 2974053"/>
                <a:gd name="connsiteY9" fmla="*/ 190746 h 206010"/>
                <a:gd name="connsiteX10" fmla="*/ 2906205 w 2974053"/>
                <a:gd name="connsiteY10" fmla="*/ 196871 h 206010"/>
                <a:gd name="connsiteX11" fmla="*/ 2912592 w 2974053"/>
                <a:gd name="connsiteY11" fmla="*/ 196871 h 206010"/>
                <a:gd name="connsiteX12" fmla="*/ 2912592 w 2974053"/>
                <a:gd name="connsiteY12" fmla="*/ 202249 h 206010"/>
                <a:gd name="connsiteX13" fmla="*/ 2829001 w 2974053"/>
                <a:gd name="connsiteY13" fmla="*/ 202249 h 206010"/>
                <a:gd name="connsiteX14" fmla="*/ 2829001 w 2974053"/>
                <a:gd name="connsiteY14" fmla="*/ 196871 h 206010"/>
                <a:gd name="connsiteX15" fmla="*/ 2835930 w 2974053"/>
                <a:gd name="connsiteY15" fmla="*/ 196871 h 206010"/>
                <a:gd name="connsiteX16" fmla="*/ 2853664 w 2974053"/>
                <a:gd name="connsiteY16" fmla="*/ 189301 h 206010"/>
                <a:gd name="connsiteX17" fmla="*/ 2856858 w 2974053"/>
                <a:gd name="connsiteY17" fmla="*/ 168137 h 206010"/>
                <a:gd name="connsiteX18" fmla="*/ 2856858 w 2974053"/>
                <a:gd name="connsiteY18" fmla="*/ 121526 h 206010"/>
                <a:gd name="connsiteX19" fmla="*/ 2802811 w 2974053"/>
                <a:gd name="connsiteY19" fmla="*/ 39058 h 206010"/>
                <a:gd name="connsiteX20" fmla="*/ 2789816 w 2974053"/>
                <a:gd name="connsiteY20" fmla="*/ 20931 h 206010"/>
                <a:gd name="connsiteX21" fmla="*/ 2775717 w 2974053"/>
                <a:gd name="connsiteY21" fmla="*/ 12218 h 206010"/>
                <a:gd name="connsiteX22" fmla="*/ 2767302 w 2974053"/>
                <a:gd name="connsiteY22" fmla="*/ 10773 h 206010"/>
                <a:gd name="connsiteX23" fmla="*/ 2767302 w 2974053"/>
                <a:gd name="connsiteY23" fmla="*/ 5395 h 206010"/>
                <a:gd name="connsiteX24" fmla="*/ 2851476 w 2974053"/>
                <a:gd name="connsiteY24" fmla="*/ 5395 h 206010"/>
                <a:gd name="connsiteX25" fmla="*/ 2851476 w 2974053"/>
                <a:gd name="connsiteY25" fmla="*/ 10773 h 206010"/>
                <a:gd name="connsiteX26" fmla="*/ 2847137 w 2974053"/>
                <a:gd name="connsiteY26" fmla="*/ 10773 h 206010"/>
                <a:gd name="connsiteX27" fmla="*/ 2834584 w 2974053"/>
                <a:gd name="connsiteY27" fmla="*/ 13961 h 206010"/>
                <a:gd name="connsiteX28" fmla="*/ 2828861 w 2974053"/>
                <a:gd name="connsiteY28" fmla="*/ 23572 h 206010"/>
                <a:gd name="connsiteX29" fmla="*/ 2837677 w 2974053"/>
                <a:gd name="connsiteY29" fmla="*/ 42396 h 206010"/>
                <a:gd name="connsiteX30" fmla="*/ 2878810 w 2974053"/>
                <a:gd name="connsiteY30" fmla="*/ 105839 h 206010"/>
                <a:gd name="connsiteX31" fmla="*/ 2917412 w 2974053"/>
                <a:gd name="connsiteY31" fmla="*/ 45185 h 206010"/>
                <a:gd name="connsiteX32" fmla="*/ 2926129 w 2974053"/>
                <a:gd name="connsiteY32" fmla="*/ 24867 h 206010"/>
                <a:gd name="connsiteX33" fmla="*/ 2923980 w 2974053"/>
                <a:gd name="connsiteY33" fmla="*/ 17546 h 206010"/>
                <a:gd name="connsiteX34" fmla="*/ 2918015 w 2974053"/>
                <a:gd name="connsiteY34" fmla="*/ 12566 h 206010"/>
                <a:gd name="connsiteX35" fmla="*/ 2906205 w 2974053"/>
                <a:gd name="connsiteY35" fmla="*/ 10773 h 206010"/>
                <a:gd name="connsiteX36" fmla="*/ 2906205 w 2974053"/>
                <a:gd name="connsiteY36" fmla="*/ 5395 h 206010"/>
                <a:gd name="connsiteX37" fmla="*/ 2740308 w 2974053"/>
                <a:gd name="connsiteY37" fmla="*/ 5395 h 206010"/>
                <a:gd name="connsiteX38" fmla="*/ 2742538 w 2974053"/>
                <a:gd name="connsiteY38" fmla="*/ 51559 h 206010"/>
                <a:gd name="connsiteX39" fmla="*/ 2736955 w 2974053"/>
                <a:gd name="connsiteY39" fmla="*/ 51559 h 206010"/>
                <a:gd name="connsiteX40" fmla="*/ 2732636 w 2974053"/>
                <a:gd name="connsiteY40" fmla="*/ 34129 h 206010"/>
                <a:gd name="connsiteX41" fmla="*/ 2720666 w 2974053"/>
                <a:gd name="connsiteY41" fmla="*/ 21729 h 206010"/>
                <a:gd name="connsiteX42" fmla="*/ 2700742 w 2974053"/>
                <a:gd name="connsiteY42" fmla="*/ 17745 h 206010"/>
                <a:gd name="connsiteX43" fmla="*/ 2672966 w 2974053"/>
                <a:gd name="connsiteY43" fmla="*/ 17745 h 206010"/>
                <a:gd name="connsiteX44" fmla="*/ 2672966 w 2974053"/>
                <a:gd name="connsiteY44" fmla="*/ 168137 h 206010"/>
                <a:gd name="connsiteX45" fmla="*/ 2676902 w 2974053"/>
                <a:gd name="connsiteY45" fmla="*/ 190746 h 206010"/>
                <a:gd name="connsiteX46" fmla="*/ 2693873 w 2974053"/>
                <a:gd name="connsiteY46" fmla="*/ 196871 h 206010"/>
                <a:gd name="connsiteX47" fmla="*/ 2700742 w 2974053"/>
                <a:gd name="connsiteY47" fmla="*/ 196871 h 206010"/>
                <a:gd name="connsiteX48" fmla="*/ 2700742 w 2974053"/>
                <a:gd name="connsiteY48" fmla="*/ 202249 h 206010"/>
                <a:gd name="connsiteX49" fmla="*/ 2617231 w 2974053"/>
                <a:gd name="connsiteY49" fmla="*/ 202249 h 206010"/>
                <a:gd name="connsiteX50" fmla="*/ 2617231 w 2974053"/>
                <a:gd name="connsiteY50" fmla="*/ 196871 h 206010"/>
                <a:gd name="connsiteX51" fmla="*/ 2624241 w 2974053"/>
                <a:gd name="connsiteY51" fmla="*/ 196871 h 206010"/>
                <a:gd name="connsiteX52" fmla="*/ 2641935 w 2974053"/>
                <a:gd name="connsiteY52" fmla="*/ 189301 h 206010"/>
                <a:gd name="connsiteX53" fmla="*/ 2645169 w 2974053"/>
                <a:gd name="connsiteY53" fmla="*/ 168137 h 206010"/>
                <a:gd name="connsiteX54" fmla="*/ 2645169 w 2974053"/>
                <a:gd name="connsiteY54" fmla="*/ 17845 h 206010"/>
                <a:gd name="connsiteX55" fmla="*/ 2621449 w 2974053"/>
                <a:gd name="connsiteY55" fmla="*/ 17845 h 206010"/>
                <a:gd name="connsiteX56" fmla="*/ 2601887 w 2974053"/>
                <a:gd name="connsiteY56" fmla="*/ 19837 h 206010"/>
                <a:gd name="connsiteX57" fmla="*/ 2588993 w 2974053"/>
                <a:gd name="connsiteY57" fmla="*/ 30494 h 206010"/>
                <a:gd name="connsiteX58" fmla="*/ 2582566 w 2974053"/>
                <a:gd name="connsiteY58" fmla="*/ 51659 h 206010"/>
                <a:gd name="connsiteX59" fmla="*/ 2577083 w 2974053"/>
                <a:gd name="connsiteY59" fmla="*/ 51659 h 206010"/>
                <a:gd name="connsiteX60" fmla="*/ 2579372 w 2974053"/>
                <a:gd name="connsiteY60" fmla="*/ 5495 h 206010"/>
                <a:gd name="connsiteX61" fmla="*/ 2546053 w 2974053"/>
                <a:gd name="connsiteY61" fmla="*/ 196871 h 206010"/>
                <a:gd name="connsiteX62" fmla="*/ 2546053 w 2974053"/>
                <a:gd name="connsiteY62" fmla="*/ 202249 h 206010"/>
                <a:gd name="connsiteX63" fmla="*/ 2461377 w 2974053"/>
                <a:gd name="connsiteY63" fmla="*/ 202249 h 206010"/>
                <a:gd name="connsiteX64" fmla="*/ 2461377 w 2974053"/>
                <a:gd name="connsiteY64" fmla="*/ 196871 h 206010"/>
                <a:gd name="connsiteX65" fmla="*/ 2468346 w 2974053"/>
                <a:gd name="connsiteY65" fmla="*/ 196871 h 206010"/>
                <a:gd name="connsiteX66" fmla="*/ 2486282 w 2974053"/>
                <a:gd name="connsiteY66" fmla="*/ 189650 h 206010"/>
                <a:gd name="connsiteX67" fmla="*/ 2489816 w 2974053"/>
                <a:gd name="connsiteY67" fmla="*/ 167290 h 206010"/>
                <a:gd name="connsiteX68" fmla="*/ 2489816 w 2974053"/>
                <a:gd name="connsiteY68" fmla="*/ 40255 h 206010"/>
                <a:gd name="connsiteX69" fmla="*/ 2487929 w 2974053"/>
                <a:gd name="connsiteY69" fmla="*/ 20335 h 206010"/>
                <a:gd name="connsiteX70" fmla="*/ 2482003 w 2974053"/>
                <a:gd name="connsiteY70" fmla="*/ 14110 h 206010"/>
                <a:gd name="connsiteX71" fmla="*/ 2468607 w 2974053"/>
                <a:gd name="connsiteY71" fmla="*/ 10624 h 206010"/>
                <a:gd name="connsiteX72" fmla="*/ 2461377 w 2974053"/>
                <a:gd name="connsiteY72" fmla="*/ 10624 h 206010"/>
                <a:gd name="connsiteX73" fmla="*/ 2461377 w 2974053"/>
                <a:gd name="connsiteY73" fmla="*/ 5395 h 206010"/>
                <a:gd name="connsiteX74" fmla="*/ 2546053 w 2974053"/>
                <a:gd name="connsiteY74" fmla="*/ 5395 h 206010"/>
                <a:gd name="connsiteX75" fmla="*/ 2546053 w 2974053"/>
                <a:gd name="connsiteY75" fmla="*/ 10773 h 206010"/>
                <a:gd name="connsiteX76" fmla="*/ 2538923 w 2974053"/>
                <a:gd name="connsiteY76" fmla="*/ 10773 h 206010"/>
                <a:gd name="connsiteX77" fmla="*/ 2521349 w 2974053"/>
                <a:gd name="connsiteY77" fmla="*/ 17845 h 206010"/>
                <a:gd name="connsiteX78" fmla="*/ 2517713 w 2974053"/>
                <a:gd name="connsiteY78" fmla="*/ 40205 h 206010"/>
                <a:gd name="connsiteX79" fmla="*/ 2517713 w 2974053"/>
                <a:gd name="connsiteY79" fmla="*/ 167390 h 206010"/>
                <a:gd name="connsiteX80" fmla="*/ 2519601 w 2974053"/>
                <a:gd name="connsiteY80" fmla="*/ 187309 h 206010"/>
                <a:gd name="connsiteX81" fmla="*/ 2525687 w 2974053"/>
                <a:gd name="connsiteY81" fmla="*/ 193534 h 206010"/>
                <a:gd name="connsiteX82" fmla="*/ 2538923 w 2974053"/>
                <a:gd name="connsiteY82" fmla="*/ 197070 h 206010"/>
                <a:gd name="connsiteX83" fmla="*/ 2410383 w 2974053"/>
                <a:gd name="connsiteY83" fmla="*/ 913 h 206010"/>
                <a:gd name="connsiteX84" fmla="*/ 2410383 w 2974053"/>
                <a:gd name="connsiteY84" fmla="*/ 68989 h 206010"/>
                <a:gd name="connsiteX85" fmla="*/ 2405000 w 2974053"/>
                <a:gd name="connsiteY85" fmla="*/ 68989 h 206010"/>
                <a:gd name="connsiteX86" fmla="*/ 2395641 w 2974053"/>
                <a:gd name="connsiteY86" fmla="*/ 37765 h 206010"/>
                <a:gd name="connsiteX87" fmla="*/ 2376360 w 2974053"/>
                <a:gd name="connsiteY87" fmla="*/ 19339 h 206010"/>
                <a:gd name="connsiteX88" fmla="*/ 2350551 w 2974053"/>
                <a:gd name="connsiteY88" fmla="*/ 12516 h 206010"/>
                <a:gd name="connsiteX89" fmla="*/ 2325647 w 2974053"/>
                <a:gd name="connsiteY89" fmla="*/ 21729 h 206010"/>
                <a:gd name="connsiteX90" fmla="*/ 2315685 w 2974053"/>
                <a:gd name="connsiteY90" fmla="*/ 42695 h 206010"/>
                <a:gd name="connsiteX91" fmla="*/ 2321911 w 2974053"/>
                <a:gd name="connsiteY91" fmla="*/ 59177 h 206010"/>
                <a:gd name="connsiteX92" fmla="*/ 2364711 w 2974053"/>
                <a:gd name="connsiteY92" fmla="*/ 88260 h 206010"/>
                <a:gd name="connsiteX93" fmla="*/ 2402349 w 2974053"/>
                <a:gd name="connsiteY93" fmla="*/ 110967 h 206010"/>
                <a:gd name="connsiteX94" fmla="*/ 2417894 w 2974053"/>
                <a:gd name="connsiteY94" fmla="*/ 129592 h 206010"/>
                <a:gd name="connsiteX95" fmla="*/ 2423377 w 2974053"/>
                <a:gd name="connsiteY95" fmla="*/ 152053 h 206010"/>
                <a:gd name="connsiteX96" fmla="*/ 2406045 w 2974053"/>
                <a:gd name="connsiteY96" fmla="*/ 190646 h 206010"/>
                <a:gd name="connsiteX97" fmla="*/ 2361216 w 2974053"/>
                <a:gd name="connsiteY97" fmla="*/ 206831 h 206010"/>
                <a:gd name="connsiteX98" fmla="*/ 2345068 w 2974053"/>
                <a:gd name="connsiteY98" fmla="*/ 205486 h 206010"/>
                <a:gd name="connsiteX99" fmla="*/ 2326450 w 2974053"/>
                <a:gd name="connsiteY99" fmla="*/ 200257 h 206010"/>
                <a:gd name="connsiteX100" fmla="*/ 2308515 w 2974053"/>
                <a:gd name="connsiteY100" fmla="*/ 195626 h 206010"/>
                <a:gd name="connsiteX101" fmla="*/ 2302791 w 2974053"/>
                <a:gd name="connsiteY101" fmla="*/ 197817 h 206010"/>
                <a:gd name="connsiteX102" fmla="*/ 2299658 w 2974053"/>
                <a:gd name="connsiteY102" fmla="*/ 206831 h 206010"/>
                <a:gd name="connsiteX103" fmla="*/ 2294275 w 2974053"/>
                <a:gd name="connsiteY103" fmla="*/ 206831 h 206010"/>
                <a:gd name="connsiteX104" fmla="*/ 2294275 w 2974053"/>
                <a:gd name="connsiteY104" fmla="*/ 139354 h 206010"/>
                <a:gd name="connsiteX105" fmla="*/ 2299658 w 2974053"/>
                <a:gd name="connsiteY105" fmla="*/ 139354 h 206010"/>
                <a:gd name="connsiteX106" fmla="*/ 2309860 w 2974053"/>
                <a:gd name="connsiteY106" fmla="*/ 171075 h 206010"/>
                <a:gd name="connsiteX107" fmla="*/ 2329382 w 2974053"/>
                <a:gd name="connsiteY107" fmla="*/ 188554 h 206010"/>
                <a:gd name="connsiteX108" fmla="*/ 2358183 w 2974053"/>
                <a:gd name="connsiteY108" fmla="*/ 195477 h 206010"/>
                <a:gd name="connsiteX109" fmla="*/ 2386864 w 2974053"/>
                <a:gd name="connsiteY109" fmla="*/ 185915 h 206010"/>
                <a:gd name="connsiteX110" fmla="*/ 2397368 w 2974053"/>
                <a:gd name="connsiteY110" fmla="*/ 163306 h 206010"/>
                <a:gd name="connsiteX111" fmla="*/ 2393391 w 2974053"/>
                <a:gd name="connsiteY111" fmla="*/ 148617 h 206010"/>
                <a:gd name="connsiteX112" fmla="*/ 2380979 w 2974053"/>
                <a:gd name="connsiteY112" fmla="*/ 134821 h 206010"/>
                <a:gd name="connsiteX113" fmla="*/ 2350049 w 2974053"/>
                <a:gd name="connsiteY113" fmla="*/ 116297 h 206010"/>
                <a:gd name="connsiteX114" fmla="*/ 2314139 w 2974053"/>
                <a:gd name="connsiteY114" fmla="*/ 93788 h 206010"/>
                <a:gd name="connsiteX115" fmla="*/ 2298011 w 2974053"/>
                <a:gd name="connsiteY115" fmla="*/ 75113 h 206010"/>
                <a:gd name="connsiteX116" fmla="*/ 2292528 w 2974053"/>
                <a:gd name="connsiteY116" fmla="*/ 52703 h 206010"/>
                <a:gd name="connsiteX117" fmla="*/ 2308776 w 2974053"/>
                <a:gd name="connsiteY117" fmla="*/ 16251 h 206010"/>
                <a:gd name="connsiteX118" fmla="*/ 2350150 w 2974053"/>
                <a:gd name="connsiteY118" fmla="*/ 913 h 206010"/>
                <a:gd name="connsiteX119" fmla="*/ 2383369 w 2974053"/>
                <a:gd name="connsiteY119" fmla="*/ 8582 h 206010"/>
                <a:gd name="connsiteX120" fmla="*/ 2394878 w 2974053"/>
                <a:gd name="connsiteY120" fmla="*/ 12218 h 206010"/>
                <a:gd name="connsiteX121" fmla="*/ 2401064 w 2974053"/>
                <a:gd name="connsiteY121" fmla="*/ 9977 h 206010"/>
                <a:gd name="connsiteX122" fmla="*/ 2404900 w 2974053"/>
                <a:gd name="connsiteY122" fmla="*/ 913 h 206010"/>
                <a:gd name="connsiteX123" fmla="*/ 2121931 w 2974053"/>
                <a:gd name="connsiteY123" fmla="*/ 101058 h 206010"/>
                <a:gd name="connsiteX124" fmla="*/ 2126912 w 2974053"/>
                <a:gd name="connsiteY124" fmla="*/ 101058 h 206010"/>
                <a:gd name="connsiteX125" fmla="*/ 2130206 w 2974053"/>
                <a:gd name="connsiteY125" fmla="*/ 101058 h 206010"/>
                <a:gd name="connsiteX126" fmla="*/ 2172684 w 2974053"/>
                <a:gd name="connsiteY126" fmla="*/ 88859 h 206010"/>
                <a:gd name="connsiteX127" fmla="*/ 2187045 w 2974053"/>
                <a:gd name="connsiteY127" fmla="*/ 57784 h 206010"/>
                <a:gd name="connsiteX128" fmla="*/ 2175476 w 2974053"/>
                <a:gd name="connsiteY128" fmla="*/ 27903 h 206010"/>
                <a:gd name="connsiteX129" fmla="*/ 2144908 w 2974053"/>
                <a:gd name="connsiteY129" fmla="*/ 16351 h 206010"/>
                <a:gd name="connsiteX130" fmla="*/ 2122092 w 2974053"/>
                <a:gd name="connsiteY130" fmla="*/ 19090 h 206010"/>
                <a:gd name="connsiteX131" fmla="*/ 2122092 w 2974053"/>
                <a:gd name="connsiteY131" fmla="*/ 100959 h 206010"/>
                <a:gd name="connsiteX132" fmla="*/ 2261799 w 2974053"/>
                <a:gd name="connsiteY132" fmla="*/ 202249 h 206010"/>
                <a:gd name="connsiteX133" fmla="*/ 2209097 w 2974053"/>
                <a:gd name="connsiteY133" fmla="*/ 202249 h 206010"/>
                <a:gd name="connsiteX134" fmla="*/ 2142618 w 2974053"/>
                <a:gd name="connsiteY134" fmla="*/ 110321 h 206010"/>
                <a:gd name="connsiteX135" fmla="*/ 2130607 w 2974053"/>
                <a:gd name="connsiteY135" fmla="*/ 110570 h 206010"/>
                <a:gd name="connsiteX136" fmla="*/ 2126530 w 2974053"/>
                <a:gd name="connsiteY136" fmla="*/ 110570 h 206010"/>
                <a:gd name="connsiteX137" fmla="*/ 2121991 w 2974053"/>
                <a:gd name="connsiteY137" fmla="*/ 110570 h 206010"/>
                <a:gd name="connsiteX138" fmla="*/ 2121991 w 2974053"/>
                <a:gd name="connsiteY138" fmla="*/ 167738 h 206010"/>
                <a:gd name="connsiteX139" fmla="*/ 2126068 w 2974053"/>
                <a:gd name="connsiteY139" fmla="*/ 190845 h 206010"/>
                <a:gd name="connsiteX140" fmla="*/ 2142618 w 2974053"/>
                <a:gd name="connsiteY140" fmla="*/ 197218 h 206010"/>
                <a:gd name="connsiteX141" fmla="*/ 2150330 w 2974053"/>
                <a:gd name="connsiteY141" fmla="*/ 197218 h 206010"/>
                <a:gd name="connsiteX142" fmla="*/ 2150330 w 2974053"/>
                <a:gd name="connsiteY142" fmla="*/ 202598 h 206010"/>
                <a:gd name="connsiteX143" fmla="*/ 2065855 w 2974053"/>
                <a:gd name="connsiteY143" fmla="*/ 202598 h 206010"/>
                <a:gd name="connsiteX144" fmla="*/ 2065855 w 2974053"/>
                <a:gd name="connsiteY144" fmla="*/ 197218 h 206010"/>
                <a:gd name="connsiteX145" fmla="*/ 2073287 w 2974053"/>
                <a:gd name="connsiteY145" fmla="*/ 197218 h 206010"/>
                <a:gd name="connsiteX146" fmla="*/ 2091061 w 2974053"/>
                <a:gd name="connsiteY146" fmla="*/ 189102 h 206010"/>
                <a:gd name="connsiteX147" fmla="*/ 2094195 w 2974053"/>
                <a:gd name="connsiteY147" fmla="*/ 167738 h 206010"/>
                <a:gd name="connsiteX148" fmla="*/ 2094195 w 2974053"/>
                <a:gd name="connsiteY148" fmla="*/ 40255 h 206010"/>
                <a:gd name="connsiteX149" fmla="*/ 2090057 w 2974053"/>
                <a:gd name="connsiteY149" fmla="*/ 17198 h 206010"/>
                <a:gd name="connsiteX150" fmla="*/ 2073287 w 2974053"/>
                <a:gd name="connsiteY150" fmla="*/ 10823 h 206010"/>
                <a:gd name="connsiteX151" fmla="*/ 2065855 w 2974053"/>
                <a:gd name="connsiteY151" fmla="*/ 10823 h 206010"/>
                <a:gd name="connsiteX152" fmla="*/ 2065855 w 2974053"/>
                <a:gd name="connsiteY152" fmla="*/ 5395 h 206010"/>
                <a:gd name="connsiteX153" fmla="*/ 2137637 w 2974053"/>
                <a:gd name="connsiteY153" fmla="*/ 5395 h 206010"/>
                <a:gd name="connsiteX154" fmla="*/ 2183851 w 2974053"/>
                <a:gd name="connsiteY154" fmla="*/ 9977 h 206010"/>
                <a:gd name="connsiteX155" fmla="*/ 2209097 w 2974053"/>
                <a:gd name="connsiteY155" fmla="*/ 26809 h 206010"/>
                <a:gd name="connsiteX156" fmla="*/ 2219461 w 2974053"/>
                <a:gd name="connsiteY156" fmla="*/ 56091 h 206010"/>
                <a:gd name="connsiteX157" fmla="*/ 2207651 w 2974053"/>
                <a:gd name="connsiteY157" fmla="*/ 87563 h 206010"/>
                <a:gd name="connsiteX158" fmla="*/ 2171058 w 2974053"/>
                <a:gd name="connsiteY158" fmla="*/ 106437 h 206010"/>
                <a:gd name="connsiteX159" fmla="*/ 2211688 w 2974053"/>
                <a:gd name="connsiteY159" fmla="*/ 162908 h 206010"/>
                <a:gd name="connsiteX160" fmla="*/ 2235609 w 2974053"/>
                <a:gd name="connsiteY160" fmla="*/ 188754 h 206010"/>
                <a:gd name="connsiteX161" fmla="*/ 2261758 w 2974053"/>
                <a:gd name="connsiteY161" fmla="*/ 196871 h 206010"/>
                <a:gd name="connsiteX162" fmla="*/ 2261758 w 2974053"/>
                <a:gd name="connsiteY162" fmla="*/ 202249 h 206010"/>
                <a:gd name="connsiteX163" fmla="*/ 1926450 w 2974053"/>
                <a:gd name="connsiteY163" fmla="*/ 16251 h 206010"/>
                <a:gd name="connsiteX164" fmla="*/ 1926450 w 2974053"/>
                <a:gd name="connsiteY164" fmla="*/ 93987 h 206010"/>
                <a:gd name="connsiteX165" fmla="*/ 1969672 w 2974053"/>
                <a:gd name="connsiteY165" fmla="*/ 93987 h 206010"/>
                <a:gd name="connsiteX166" fmla="*/ 1992186 w 2974053"/>
                <a:gd name="connsiteY166" fmla="*/ 89007 h 206010"/>
                <a:gd name="connsiteX167" fmla="*/ 2000601 w 2974053"/>
                <a:gd name="connsiteY167" fmla="*/ 65503 h 206010"/>
                <a:gd name="connsiteX168" fmla="*/ 2005944 w 2974053"/>
                <a:gd name="connsiteY168" fmla="*/ 65503 h 206010"/>
                <a:gd name="connsiteX169" fmla="*/ 2005944 w 2974053"/>
                <a:gd name="connsiteY169" fmla="*/ 134024 h 206010"/>
                <a:gd name="connsiteX170" fmla="*/ 2000601 w 2974053"/>
                <a:gd name="connsiteY170" fmla="*/ 134024 h 206010"/>
                <a:gd name="connsiteX171" fmla="*/ 1996524 w 2974053"/>
                <a:gd name="connsiteY171" fmla="*/ 115550 h 206010"/>
                <a:gd name="connsiteX172" fmla="*/ 1988008 w 2974053"/>
                <a:gd name="connsiteY172" fmla="*/ 107582 h 206010"/>
                <a:gd name="connsiteX173" fmla="*/ 1969672 w 2974053"/>
                <a:gd name="connsiteY173" fmla="*/ 104694 h 206010"/>
                <a:gd name="connsiteX174" fmla="*/ 1926450 w 2974053"/>
                <a:gd name="connsiteY174" fmla="*/ 104694 h 206010"/>
                <a:gd name="connsiteX175" fmla="*/ 1926450 w 2974053"/>
                <a:gd name="connsiteY175" fmla="*/ 169433 h 206010"/>
                <a:gd name="connsiteX176" fmla="*/ 1927535 w 2974053"/>
                <a:gd name="connsiteY176" fmla="*/ 185318 h 206010"/>
                <a:gd name="connsiteX177" fmla="*/ 1931631 w 2974053"/>
                <a:gd name="connsiteY177" fmla="*/ 189849 h 206010"/>
                <a:gd name="connsiteX178" fmla="*/ 1942638 w 2974053"/>
                <a:gd name="connsiteY178" fmla="*/ 191493 h 206010"/>
                <a:gd name="connsiteX179" fmla="*/ 1976099 w 2974053"/>
                <a:gd name="connsiteY179" fmla="*/ 191493 h 206010"/>
                <a:gd name="connsiteX180" fmla="*/ 2000300 w 2974053"/>
                <a:gd name="connsiteY180" fmla="*/ 189152 h 206010"/>
                <a:gd name="connsiteX181" fmla="*/ 2014801 w 2974053"/>
                <a:gd name="connsiteY181" fmla="*/ 180039 h 206010"/>
                <a:gd name="connsiteX182" fmla="*/ 2033279 w 2974053"/>
                <a:gd name="connsiteY182" fmla="*/ 152848 h 206010"/>
                <a:gd name="connsiteX183" fmla="*/ 2039063 w 2974053"/>
                <a:gd name="connsiteY183" fmla="*/ 152848 h 206010"/>
                <a:gd name="connsiteX184" fmla="*/ 2022132 w 2974053"/>
                <a:gd name="connsiteY184" fmla="*/ 202249 h 206010"/>
                <a:gd name="connsiteX185" fmla="*/ 1870354 w 2974053"/>
                <a:gd name="connsiteY185" fmla="*/ 202249 h 206010"/>
                <a:gd name="connsiteX186" fmla="*/ 1870354 w 2974053"/>
                <a:gd name="connsiteY186" fmla="*/ 196871 h 206010"/>
                <a:gd name="connsiteX187" fmla="*/ 1877384 w 2974053"/>
                <a:gd name="connsiteY187" fmla="*/ 196871 h 206010"/>
                <a:gd name="connsiteX188" fmla="*/ 1890539 w 2974053"/>
                <a:gd name="connsiteY188" fmla="*/ 193485 h 206010"/>
                <a:gd name="connsiteX189" fmla="*/ 1896906 w 2974053"/>
                <a:gd name="connsiteY189" fmla="*/ 186562 h 206010"/>
                <a:gd name="connsiteX190" fmla="*/ 1898492 w 2974053"/>
                <a:gd name="connsiteY190" fmla="*/ 167539 h 206010"/>
                <a:gd name="connsiteX191" fmla="*/ 1898492 w 2974053"/>
                <a:gd name="connsiteY191" fmla="*/ 39757 h 206010"/>
                <a:gd name="connsiteX192" fmla="*/ 1894757 w 2974053"/>
                <a:gd name="connsiteY192" fmla="*/ 16700 h 206010"/>
                <a:gd name="connsiteX193" fmla="*/ 1877384 w 2974053"/>
                <a:gd name="connsiteY193" fmla="*/ 10873 h 206010"/>
                <a:gd name="connsiteX194" fmla="*/ 1870354 w 2974053"/>
                <a:gd name="connsiteY194" fmla="*/ 10873 h 206010"/>
                <a:gd name="connsiteX195" fmla="*/ 1870354 w 2974053"/>
                <a:gd name="connsiteY195" fmla="*/ 5395 h 206010"/>
                <a:gd name="connsiteX196" fmla="*/ 2022132 w 2974053"/>
                <a:gd name="connsiteY196" fmla="*/ 5395 h 206010"/>
                <a:gd name="connsiteX197" fmla="*/ 2024321 w 2974053"/>
                <a:gd name="connsiteY197" fmla="*/ 48470 h 206010"/>
                <a:gd name="connsiteX198" fmla="*/ 2018597 w 2974053"/>
                <a:gd name="connsiteY198" fmla="*/ 48470 h 206010"/>
                <a:gd name="connsiteX199" fmla="*/ 2011809 w 2974053"/>
                <a:gd name="connsiteY199" fmla="*/ 27156 h 206010"/>
                <a:gd name="connsiteX200" fmla="*/ 2000903 w 2974053"/>
                <a:gd name="connsiteY200" fmla="*/ 18293 h 206010"/>
                <a:gd name="connsiteX201" fmla="*/ 1980437 w 2974053"/>
                <a:gd name="connsiteY201" fmla="*/ 16152 h 206010"/>
                <a:gd name="connsiteX202" fmla="*/ 1845811 w 2974053"/>
                <a:gd name="connsiteY202" fmla="*/ 5395 h 206010"/>
                <a:gd name="connsiteX203" fmla="*/ 1845811 w 2974053"/>
                <a:gd name="connsiteY203" fmla="*/ 10773 h 206010"/>
                <a:gd name="connsiteX204" fmla="*/ 1829924 w 2974053"/>
                <a:gd name="connsiteY204" fmla="*/ 17448 h 206010"/>
                <a:gd name="connsiteX205" fmla="*/ 1816327 w 2974053"/>
                <a:gd name="connsiteY205" fmla="*/ 39209 h 206010"/>
                <a:gd name="connsiteX206" fmla="*/ 1747639 w 2974053"/>
                <a:gd name="connsiteY206" fmla="*/ 206831 h 206010"/>
                <a:gd name="connsiteX207" fmla="*/ 1742256 w 2974053"/>
                <a:gd name="connsiteY207" fmla="*/ 206831 h 206010"/>
                <a:gd name="connsiteX208" fmla="*/ 1668547 w 2974053"/>
                <a:gd name="connsiteY208" fmla="*/ 37117 h 206010"/>
                <a:gd name="connsiteX209" fmla="*/ 1660513 w 2974053"/>
                <a:gd name="connsiteY209" fmla="*/ 21182 h 206010"/>
                <a:gd name="connsiteX210" fmla="*/ 1651615 w 2974053"/>
                <a:gd name="connsiteY210" fmla="*/ 14160 h 206010"/>
                <a:gd name="connsiteX211" fmla="*/ 1637356 w 2974053"/>
                <a:gd name="connsiteY211" fmla="*/ 10873 h 206010"/>
                <a:gd name="connsiteX212" fmla="*/ 1637356 w 2974053"/>
                <a:gd name="connsiteY212" fmla="*/ 5395 h 206010"/>
                <a:gd name="connsiteX213" fmla="*/ 1717753 w 2974053"/>
                <a:gd name="connsiteY213" fmla="*/ 5395 h 206010"/>
                <a:gd name="connsiteX214" fmla="*/ 1717753 w 2974053"/>
                <a:gd name="connsiteY214" fmla="*/ 10773 h 206010"/>
                <a:gd name="connsiteX215" fmla="*/ 1699979 w 2974053"/>
                <a:gd name="connsiteY215" fmla="*/ 15405 h 206010"/>
                <a:gd name="connsiteX216" fmla="*/ 1695942 w 2974053"/>
                <a:gd name="connsiteY216" fmla="*/ 23970 h 206010"/>
                <a:gd name="connsiteX217" fmla="*/ 1702650 w 2974053"/>
                <a:gd name="connsiteY217" fmla="*/ 46629 h 206010"/>
                <a:gd name="connsiteX218" fmla="*/ 1752720 w 2974053"/>
                <a:gd name="connsiteY218" fmla="*/ 162013 h 206010"/>
                <a:gd name="connsiteX219" fmla="*/ 1799195 w 2974053"/>
                <a:gd name="connsiteY219" fmla="*/ 48073 h 206010"/>
                <a:gd name="connsiteX220" fmla="*/ 1806004 w 2974053"/>
                <a:gd name="connsiteY220" fmla="*/ 24717 h 206010"/>
                <a:gd name="connsiteX221" fmla="*/ 1801766 w 2974053"/>
                <a:gd name="connsiteY221" fmla="*/ 16600 h 206010"/>
                <a:gd name="connsiteX222" fmla="*/ 1787587 w 2974053"/>
                <a:gd name="connsiteY222" fmla="*/ 11222 h 206010"/>
                <a:gd name="connsiteX223" fmla="*/ 1785096 w 2974053"/>
                <a:gd name="connsiteY223" fmla="*/ 10773 h 206010"/>
                <a:gd name="connsiteX224" fmla="*/ 1785096 w 2974053"/>
                <a:gd name="connsiteY224" fmla="*/ 5395 h 206010"/>
                <a:gd name="connsiteX225" fmla="*/ 1612612 w 2974053"/>
                <a:gd name="connsiteY225" fmla="*/ 196871 h 206010"/>
                <a:gd name="connsiteX226" fmla="*/ 1612612 w 2974053"/>
                <a:gd name="connsiteY226" fmla="*/ 202249 h 206010"/>
                <a:gd name="connsiteX227" fmla="*/ 1527936 w 2974053"/>
                <a:gd name="connsiteY227" fmla="*/ 202249 h 206010"/>
                <a:gd name="connsiteX228" fmla="*/ 1527936 w 2974053"/>
                <a:gd name="connsiteY228" fmla="*/ 196871 h 206010"/>
                <a:gd name="connsiteX229" fmla="*/ 1534966 w 2974053"/>
                <a:gd name="connsiteY229" fmla="*/ 196871 h 206010"/>
                <a:gd name="connsiteX230" fmla="*/ 1552881 w 2974053"/>
                <a:gd name="connsiteY230" fmla="*/ 189650 h 206010"/>
                <a:gd name="connsiteX231" fmla="*/ 1556416 w 2974053"/>
                <a:gd name="connsiteY231" fmla="*/ 167290 h 206010"/>
                <a:gd name="connsiteX232" fmla="*/ 1556416 w 2974053"/>
                <a:gd name="connsiteY232" fmla="*/ 40255 h 206010"/>
                <a:gd name="connsiteX233" fmla="*/ 1554528 w 2974053"/>
                <a:gd name="connsiteY233" fmla="*/ 20335 h 206010"/>
                <a:gd name="connsiteX234" fmla="*/ 1548603 w 2974053"/>
                <a:gd name="connsiteY234" fmla="*/ 14110 h 206010"/>
                <a:gd name="connsiteX235" fmla="*/ 1535207 w 2974053"/>
                <a:gd name="connsiteY235" fmla="*/ 10624 h 206010"/>
                <a:gd name="connsiteX236" fmla="*/ 1528177 w 2974053"/>
                <a:gd name="connsiteY236" fmla="*/ 10624 h 206010"/>
                <a:gd name="connsiteX237" fmla="*/ 1528177 w 2974053"/>
                <a:gd name="connsiteY237" fmla="*/ 5395 h 206010"/>
                <a:gd name="connsiteX238" fmla="*/ 1612853 w 2974053"/>
                <a:gd name="connsiteY238" fmla="*/ 5395 h 206010"/>
                <a:gd name="connsiteX239" fmla="*/ 1612853 w 2974053"/>
                <a:gd name="connsiteY239" fmla="*/ 10773 h 206010"/>
                <a:gd name="connsiteX240" fmla="*/ 1605743 w 2974053"/>
                <a:gd name="connsiteY240" fmla="*/ 10773 h 206010"/>
                <a:gd name="connsiteX241" fmla="*/ 1588149 w 2974053"/>
                <a:gd name="connsiteY241" fmla="*/ 17845 h 206010"/>
                <a:gd name="connsiteX242" fmla="*/ 1584474 w 2974053"/>
                <a:gd name="connsiteY242" fmla="*/ 40205 h 206010"/>
                <a:gd name="connsiteX243" fmla="*/ 1584474 w 2974053"/>
                <a:gd name="connsiteY243" fmla="*/ 167390 h 206010"/>
                <a:gd name="connsiteX244" fmla="*/ 1586361 w 2974053"/>
                <a:gd name="connsiteY244" fmla="*/ 187309 h 206010"/>
                <a:gd name="connsiteX245" fmla="*/ 1592487 w 2974053"/>
                <a:gd name="connsiteY245" fmla="*/ 193534 h 206010"/>
                <a:gd name="connsiteX246" fmla="*/ 1605743 w 2974053"/>
                <a:gd name="connsiteY246" fmla="*/ 197070 h 206010"/>
                <a:gd name="connsiteX247" fmla="*/ 1287305 w 2974053"/>
                <a:gd name="connsiteY247" fmla="*/ 5395 h 206010"/>
                <a:gd name="connsiteX248" fmla="*/ 1340710 w 2974053"/>
                <a:gd name="connsiteY248" fmla="*/ 5395 h 206010"/>
                <a:gd name="connsiteX249" fmla="*/ 1461035 w 2974053"/>
                <a:gd name="connsiteY249" fmla="*/ 153049 h 206010"/>
                <a:gd name="connsiteX250" fmla="*/ 1461035 w 2974053"/>
                <a:gd name="connsiteY250" fmla="*/ 39508 h 206010"/>
                <a:gd name="connsiteX251" fmla="*/ 1456958 w 2974053"/>
                <a:gd name="connsiteY251" fmla="*/ 16849 h 206010"/>
                <a:gd name="connsiteX252" fmla="*/ 1440027 w 2974053"/>
                <a:gd name="connsiteY252" fmla="*/ 10773 h 206010"/>
                <a:gd name="connsiteX253" fmla="*/ 1433158 w 2974053"/>
                <a:gd name="connsiteY253" fmla="*/ 10773 h 206010"/>
                <a:gd name="connsiteX254" fmla="*/ 1433158 w 2974053"/>
                <a:gd name="connsiteY254" fmla="*/ 5395 h 206010"/>
                <a:gd name="connsiteX255" fmla="*/ 1501686 w 2974053"/>
                <a:gd name="connsiteY255" fmla="*/ 5395 h 206010"/>
                <a:gd name="connsiteX256" fmla="*/ 1501686 w 2974053"/>
                <a:gd name="connsiteY256" fmla="*/ 10773 h 206010"/>
                <a:gd name="connsiteX257" fmla="*/ 1494716 w 2974053"/>
                <a:gd name="connsiteY257" fmla="*/ 10773 h 206010"/>
                <a:gd name="connsiteX258" fmla="*/ 1477022 w 2974053"/>
                <a:gd name="connsiteY258" fmla="*/ 18293 h 206010"/>
                <a:gd name="connsiteX259" fmla="*/ 1473849 w 2974053"/>
                <a:gd name="connsiteY259" fmla="*/ 39508 h 206010"/>
                <a:gd name="connsiteX260" fmla="*/ 1473849 w 2974053"/>
                <a:gd name="connsiteY260" fmla="*/ 205387 h 206010"/>
                <a:gd name="connsiteX261" fmla="*/ 1468567 w 2974053"/>
                <a:gd name="connsiteY261" fmla="*/ 205387 h 206010"/>
                <a:gd name="connsiteX262" fmla="*/ 1339063 w 2974053"/>
                <a:gd name="connsiteY262" fmla="*/ 46878 h 206010"/>
                <a:gd name="connsiteX263" fmla="*/ 1339063 w 2974053"/>
                <a:gd name="connsiteY263" fmla="*/ 168236 h 206010"/>
                <a:gd name="connsiteX264" fmla="*/ 1342999 w 2974053"/>
                <a:gd name="connsiteY264" fmla="*/ 190845 h 206010"/>
                <a:gd name="connsiteX265" fmla="*/ 1359930 w 2974053"/>
                <a:gd name="connsiteY265" fmla="*/ 196971 h 206010"/>
                <a:gd name="connsiteX266" fmla="*/ 1366900 w 2974053"/>
                <a:gd name="connsiteY266" fmla="*/ 196971 h 206010"/>
                <a:gd name="connsiteX267" fmla="*/ 1366900 w 2974053"/>
                <a:gd name="connsiteY267" fmla="*/ 202349 h 206010"/>
                <a:gd name="connsiteX268" fmla="*/ 1298231 w 2974053"/>
                <a:gd name="connsiteY268" fmla="*/ 202349 h 206010"/>
                <a:gd name="connsiteX269" fmla="*/ 1298231 w 2974053"/>
                <a:gd name="connsiteY269" fmla="*/ 196971 h 206010"/>
                <a:gd name="connsiteX270" fmla="*/ 1305000 w 2974053"/>
                <a:gd name="connsiteY270" fmla="*/ 196971 h 206010"/>
                <a:gd name="connsiteX271" fmla="*/ 1322875 w 2974053"/>
                <a:gd name="connsiteY271" fmla="*/ 189401 h 206010"/>
                <a:gd name="connsiteX272" fmla="*/ 1326068 w 2974053"/>
                <a:gd name="connsiteY272" fmla="*/ 168236 h 206010"/>
                <a:gd name="connsiteX273" fmla="*/ 1326068 w 2974053"/>
                <a:gd name="connsiteY273" fmla="*/ 31341 h 206010"/>
                <a:gd name="connsiteX274" fmla="*/ 1313074 w 2974053"/>
                <a:gd name="connsiteY274" fmla="*/ 18094 h 206010"/>
                <a:gd name="connsiteX275" fmla="*/ 1287305 w 2974053"/>
                <a:gd name="connsiteY275" fmla="*/ 10873 h 206010"/>
                <a:gd name="connsiteX276" fmla="*/ 1287305 w 2974053"/>
                <a:gd name="connsiteY276" fmla="*/ 5395 h 206010"/>
                <a:gd name="connsiteX277" fmla="*/ 1203493 w 2974053"/>
                <a:gd name="connsiteY277" fmla="*/ 10773 h 206010"/>
                <a:gd name="connsiteX278" fmla="*/ 1203493 w 2974053"/>
                <a:gd name="connsiteY278" fmla="*/ 5395 h 206010"/>
                <a:gd name="connsiteX279" fmla="*/ 1273226 w 2974053"/>
                <a:gd name="connsiteY279" fmla="*/ 5395 h 206010"/>
                <a:gd name="connsiteX280" fmla="*/ 1273226 w 2974053"/>
                <a:gd name="connsiteY280" fmla="*/ 10773 h 206010"/>
                <a:gd name="connsiteX281" fmla="*/ 1265996 w 2974053"/>
                <a:gd name="connsiteY281" fmla="*/ 10773 h 206010"/>
                <a:gd name="connsiteX282" fmla="*/ 1248161 w 2974053"/>
                <a:gd name="connsiteY282" fmla="*/ 20484 h 206010"/>
                <a:gd name="connsiteX283" fmla="*/ 1245068 w 2974053"/>
                <a:gd name="connsiteY283" fmla="*/ 41400 h 206010"/>
                <a:gd name="connsiteX284" fmla="*/ 1245068 w 2974053"/>
                <a:gd name="connsiteY284" fmla="*/ 121078 h 206010"/>
                <a:gd name="connsiteX285" fmla="*/ 1239244 w 2974053"/>
                <a:gd name="connsiteY285" fmla="*/ 166991 h 206010"/>
                <a:gd name="connsiteX286" fmla="*/ 1216187 w 2974053"/>
                <a:gd name="connsiteY286" fmla="*/ 195028 h 206010"/>
                <a:gd name="connsiteX287" fmla="*/ 1169330 w 2974053"/>
                <a:gd name="connsiteY287" fmla="*/ 206731 h 206010"/>
                <a:gd name="connsiteX288" fmla="*/ 1120404 w 2974053"/>
                <a:gd name="connsiteY288" fmla="*/ 195576 h 206010"/>
                <a:gd name="connsiteX289" fmla="*/ 1096745 w 2974053"/>
                <a:gd name="connsiteY289" fmla="*/ 165698 h 206010"/>
                <a:gd name="connsiteX290" fmla="*/ 1092065 w 2974053"/>
                <a:gd name="connsiteY290" fmla="*/ 117193 h 206010"/>
                <a:gd name="connsiteX291" fmla="*/ 1092065 w 2974053"/>
                <a:gd name="connsiteY291" fmla="*/ 40255 h 206010"/>
                <a:gd name="connsiteX292" fmla="*/ 1087084 w 2974053"/>
                <a:gd name="connsiteY292" fmla="*/ 16500 h 206010"/>
                <a:gd name="connsiteX293" fmla="*/ 1070957 w 2974053"/>
                <a:gd name="connsiteY293" fmla="*/ 10823 h 206010"/>
                <a:gd name="connsiteX294" fmla="*/ 1063485 w 2974053"/>
                <a:gd name="connsiteY294" fmla="*/ 10823 h 206010"/>
                <a:gd name="connsiteX295" fmla="*/ 1063485 w 2974053"/>
                <a:gd name="connsiteY295" fmla="*/ 5395 h 206010"/>
                <a:gd name="connsiteX296" fmla="*/ 1148542 w 2974053"/>
                <a:gd name="connsiteY296" fmla="*/ 5395 h 206010"/>
                <a:gd name="connsiteX297" fmla="*/ 1148542 w 2974053"/>
                <a:gd name="connsiteY297" fmla="*/ 10773 h 206010"/>
                <a:gd name="connsiteX298" fmla="*/ 1141031 w 2974053"/>
                <a:gd name="connsiteY298" fmla="*/ 10773 h 206010"/>
                <a:gd name="connsiteX299" fmla="*/ 1123598 w 2974053"/>
                <a:gd name="connsiteY299" fmla="*/ 18443 h 206010"/>
                <a:gd name="connsiteX300" fmla="*/ 1119962 w 2974053"/>
                <a:gd name="connsiteY300" fmla="*/ 40205 h 206010"/>
                <a:gd name="connsiteX301" fmla="*/ 1119962 w 2974053"/>
                <a:gd name="connsiteY301" fmla="*/ 126058 h 206010"/>
                <a:gd name="connsiteX302" fmla="*/ 1122051 w 2974053"/>
                <a:gd name="connsiteY302" fmla="*/ 152302 h 206010"/>
                <a:gd name="connsiteX303" fmla="*/ 1129723 w 2974053"/>
                <a:gd name="connsiteY303" fmla="*/ 175358 h 206010"/>
                <a:gd name="connsiteX304" fmla="*/ 1145610 w 2974053"/>
                <a:gd name="connsiteY304" fmla="*/ 189003 h 206010"/>
                <a:gd name="connsiteX305" fmla="*/ 1171057 w 2974053"/>
                <a:gd name="connsiteY305" fmla="*/ 194381 h 206010"/>
                <a:gd name="connsiteX306" fmla="*/ 1205622 w 2974053"/>
                <a:gd name="connsiteY306" fmla="*/ 185965 h 206010"/>
                <a:gd name="connsiteX307" fmla="*/ 1226148 w 2974053"/>
                <a:gd name="connsiteY307" fmla="*/ 164750 h 206010"/>
                <a:gd name="connsiteX308" fmla="*/ 1231772 w 2974053"/>
                <a:gd name="connsiteY308" fmla="*/ 120231 h 206010"/>
                <a:gd name="connsiteX309" fmla="*/ 1231772 w 2974053"/>
                <a:gd name="connsiteY309" fmla="*/ 40255 h 206010"/>
                <a:gd name="connsiteX310" fmla="*/ 1227695 w 2974053"/>
                <a:gd name="connsiteY310" fmla="*/ 17198 h 206010"/>
                <a:gd name="connsiteX311" fmla="*/ 1210864 w 2974053"/>
                <a:gd name="connsiteY311" fmla="*/ 10823 h 206010"/>
                <a:gd name="connsiteX312" fmla="*/ 694355 w 2974053"/>
                <a:gd name="connsiteY312" fmla="*/ 5395 h 206010"/>
                <a:gd name="connsiteX313" fmla="*/ 748000 w 2974053"/>
                <a:gd name="connsiteY313" fmla="*/ 5395 h 206010"/>
                <a:gd name="connsiteX314" fmla="*/ 868386 w 2974053"/>
                <a:gd name="connsiteY314" fmla="*/ 153049 h 206010"/>
                <a:gd name="connsiteX315" fmla="*/ 868386 w 2974053"/>
                <a:gd name="connsiteY315" fmla="*/ 39508 h 206010"/>
                <a:gd name="connsiteX316" fmla="*/ 864349 w 2974053"/>
                <a:gd name="connsiteY316" fmla="*/ 16849 h 206010"/>
                <a:gd name="connsiteX317" fmla="*/ 847317 w 2974053"/>
                <a:gd name="connsiteY317" fmla="*/ 10773 h 206010"/>
                <a:gd name="connsiteX318" fmla="*/ 840489 w 2974053"/>
                <a:gd name="connsiteY318" fmla="*/ 10773 h 206010"/>
                <a:gd name="connsiteX319" fmla="*/ 840489 w 2974053"/>
                <a:gd name="connsiteY319" fmla="*/ 5395 h 206010"/>
                <a:gd name="connsiteX320" fmla="*/ 909036 w 2974053"/>
                <a:gd name="connsiteY320" fmla="*/ 5395 h 206010"/>
                <a:gd name="connsiteX321" fmla="*/ 909036 w 2974053"/>
                <a:gd name="connsiteY321" fmla="*/ 10773 h 206010"/>
                <a:gd name="connsiteX322" fmla="*/ 902047 w 2974053"/>
                <a:gd name="connsiteY322" fmla="*/ 10773 h 206010"/>
                <a:gd name="connsiteX323" fmla="*/ 884373 w 2974053"/>
                <a:gd name="connsiteY323" fmla="*/ 18293 h 206010"/>
                <a:gd name="connsiteX324" fmla="*/ 881179 w 2974053"/>
                <a:gd name="connsiteY324" fmla="*/ 39508 h 206010"/>
                <a:gd name="connsiteX325" fmla="*/ 881179 w 2974053"/>
                <a:gd name="connsiteY325" fmla="*/ 205387 h 206010"/>
                <a:gd name="connsiteX326" fmla="*/ 875958 w 2974053"/>
                <a:gd name="connsiteY326" fmla="*/ 205387 h 206010"/>
                <a:gd name="connsiteX327" fmla="*/ 746152 w 2974053"/>
                <a:gd name="connsiteY327" fmla="*/ 46878 h 206010"/>
                <a:gd name="connsiteX328" fmla="*/ 746152 w 2974053"/>
                <a:gd name="connsiteY328" fmla="*/ 168236 h 206010"/>
                <a:gd name="connsiteX329" fmla="*/ 750049 w 2974053"/>
                <a:gd name="connsiteY329" fmla="*/ 190845 h 206010"/>
                <a:gd name="connsiteX330" fmla="*/ 767080 w 2974053"/>
                <a:gd name="connsiteY330" fmla="*/ 196971 h 206010"/>
                <a:gd name="connsiteX331" fmla="*/ 773989 w 2974053"/>
                <a:gd name="connsiteY331" fmla="*/ 196971 h 206010"/>
                <a:gd name="connsiteX332" fmla="*/ 773989 w 2974053"/>
                <a:gd name="connsiteY332" fmla="*/ 202349 h 206010"/>
                <a:gd name="connsiteX333" fmla="*/ 705220 w 2974053"/>
                <a:gd name="connsiteY333" fmla="*/ 202349 h 206010"/>
                <a:gd name="connsiteX334" fmla="*/ 705220 w 2974053"/>
                <a:gd name="connsiteY334" fmla="*/ 196971 h 206010"/>
                <a:gd name="connsiteX335" fmla="*/ 712029 w 2974053"/>
                <a:gd name="connsiteY335" fmla="*/ 196971 h 206010"/>
                <a:gd name="connsiteX336" fmla="*/ 729964 w 2974053"/>
                <a:gd name="connsiteY336" fmla="*/ 189401 h 206010"/>
                <a:gd name="connsiteX337" fmla="*/ 733098 w 2974053"/>
                <a:gd name="connsiteY337" fmla="*/ 168236 h 206010"/>
                <a:gd name="connsiteX338" fmla="*/ 733098 w 2974053"/>
                <a:gd name="connsiteY338" fmla="*/ 31341 h 206010"/>
                <a:gd name="connsiteX339" fmla="*/ 720103 w 2974053"/>
                <a:gd name="connsiteY339" fmla="*/ 18094 h 206010"/>
                <a:gd name="connsiteX340" fmla="*/ 707148 w 2974053"/>
                <a:gd name="connsiteY340" fmla="*/ 12168 h 206010"/>
                <a:gd name="connsiteX341" fmla="*/ 694355 w 2974053"/>
                <a:gd name="connsiteY341" fmla="*/ 10873 h 206010"/>
                <a:gd name="connsiteX342" fmla="*/ 694355 w 2974053"/>
                <a:gd name="connsiteY342" fmla="*/ 5395 h 206010"/>
                <a:gd name="connsiteX343" fmla="*/ 600661 w 2974053"/>
                <a:gd name="connsiteY343" fmla="*/ 125560 h 206010"/>
                <a:gd name="connsiteX344" fmla="*/ 567241 w 2974053"/>
                <a:gd name="connsiteY344" fmla="*/ 45882 h 206010"/>
                <a:gd name="connsiteX345" fmla="*/ 532977 w 2974053"/>
                <a:gd name="connsiteY345" fmla="*/ 125560 h 206010"/>
                <a:gd name="connsiteX346" fmla="*/ 604698 w 2974053"/>
                <a:gd name="connsiteY346" fmla="*/ 136316 h 206010"/>
                <a:gd name="connsiteX347" fmla="*/ 528498 w 2974053"/>
                <a:gd name="connsiteY347" fmla="*/ 136316 h 206010"/>
                <a:gd name="connsiteX348" fmla="*/ 515142 w 2974053"/>
                <a:gd name="connsiteY348" fmla="*/ 167390 h 206010"/>
                <a:gd name="connsiteX349" fmla="*/ 510161 w 2974053"/>
                <a:gd name="connsiteY349" fmla="*/ 184521 h 206010"/>
                <a:gd name="connsiteX350" fmla="*/ 514459 w 2974053"/>
                <a:gd name="connsiteY350" fmla="*/ 192439 h 206010"/>
                <a:gd name="connsiteX351" fmla="*/ 532937 w 2974053"/>
                <a:gd name="connsiteY351" fmla="*/ 196871 h 206010"/>
                <a:gd name="connsiteX352" fmla="*/ 532937 w 2974053"/>
                <a:gd name="connsiteY352" fmla="*/ 202249 h 206010"/>
                <a:gd name="connsiteX353" fmla="*/ 471017 w 2974053"/>
                <a:gd name="connsiteY353" fmla="*/ 202249 h 206010"/>
                <a:gd name="connsiteX354" fmla="*/ 471017 w 2974053"/>
                <a:gd name="connsiteY354" fmla="*/ 196871 h 206010"/>
                <a:gd name="connsiteX355" fmla="*/ 487004 w 2974053"/>
                <a:gd name="connsiteY355" fmla="*/ 191194 h 206010"/>
                <a:gd name="connsiteX356" fmla="*/ 503393 w 2974053"/>
                <a:gd name="connsiteY356" fmla="*/ 162908 h 206010"/>
                <a:gd name="connsiteX357" fmla="*/ 572623 w 2974053"/>
                <a:gd name="connsiteY357" fmla="*/ 913 h 206010"/>
                <a:gd name="connsiteX358" fmla="*/ 577604 w 2974053"/>
                <a:gd name="connsiteY358" fmla="*/ 913 h 206010"/>
                <a:gd name="connsiteX359" fmla="*/ 646233 w 2974053"/>
                <a:gd name="connsiteY359" fmla="*/ 164750 h 206010"/>
                <a:gd name="connsiteX360" fmla="*/ 661175 w 2974053"/>
                <a:gd name="connsiteY360" fmla="*/ 190397 h 206010"/>
                <a:gd name="connsiteX361" fmla="*/ 679954 w 2974053"/>
                <a:gd name="connsiteY361" fmla="*/ 197020 h 206010"/>
                <a:gd name="connsiteX362" fmla="*/ 679954 w 2974053"/>
                <a:gd name="connsiteY362" fmla="*/ 202399 h 206010"/>
                <a:gd name="connsiteX363" fmla="*/ 602409 w 2974053"/>
                <a:gd name="connsiteY363" fmla="*/ 202399 h 206010"/>
                <a:gd name="connsiteX364" fmla="*/ 602409 w 2974053"/>
                <a:gd name="connsiteY364" fmla="*/ 197020 h 206010"/>
                <a:gd name="connsiteX365" fmla="*/ 618295 w 2974053"/>
                <a:gd name="connsiteY365" fmla="*/ 193086 h 206010"/>
                <a:gd name="connsiteX366" fmla="*/ 622433 w 2974053"/>
                <a:gd name="connsiteY366" fmla="*/ 184919 h 206010"/>
                <a:gd name="connsiteX367" fmla="*/ 616608 w 2974053"/>
                <a:gd name="connsiteY367" fmla="*/ 164750 h 206010"/>
                <a:gd name="connsiteX368" fmla="*/ 604698 w 2974053"/>
                <a:gd name="connsiteY368" fmla="*/ 136466 h 206010"/>
                <a:gd name="connsiteX369" fmla="*/ 234985 w 2974053"/>
                <a:gd name="connsiteY369" fmla="*/ 5395 h 206010"/>
                <a:gd name="connsiteX370" fmla="*/ 288430 w 2974053"/>
                <a:gd name="connsiteY370" fmla="*/ 5395 h 206010"/>
                <a:gd name="connsiteX371" fmla="*/ 408755 w 2974053"/>
                <a:gd name="connsiteY371" fmla="*/ 153049 h 206010"/>
                <a:gd name="connsiteX372" fmla="*/ 408755 w 2974053"/>
                <a:gd name="connsiteY372" fmla="*/ 39508 h 206010"/>
                <a:gd name="connsiteX373" fmla="*/ 404718 w 2974053"/>
                <a:gd name="connsiteY373" fmla="*/ 16849 h 206010"/>
                <a:gd name="connsiteX374" fmla="*/ 387687 w 2974053"/>
                <a:gd name="connsiteY374" fmla="*/ 10773 h 206010"/>
                <a:gd name="connsiteX375" fmla="*/ 380858 w 2974053"/>
                <a:gd name="connsiteY375" fmla="*/ 10773 h 206010"/>
                <a:gd name="connsiteX376" fmla="*/ 380858 w 2974053"/>
                <a:gd name="connsiteY376" fmla="*/ 5395 h 206010"/>
                <a:gd name="connsiteX377" fmla="*/ 449647 w 2974053"/>
                <a:gd name="connsiteY377" fmla="*/ 5395 h 206010"/>
                <a:gd name="connsiteX378" fmla="*/ 449647 w 2974053"/>
                <a:gd name="connsiteY378" fmla="*/ 10773 h 206010"/>
                <a:gd name="connsiteX379" fmla="*/ 442637 w 2974053"/>
                <a:gd name="connsiteY379" fmla="*/ 10773 h 206010"/>
                <a:gd name="connsiteX380" fmla="*/ 424943 w 2974053"/>
                <a:gd name="connsiteY380" fmla="*/ 18293 h 206010"/>
                <a:gd name="connsiteX381" fmla="*/ 421750 w 2974053"/>
                <a:gd name="connsiteY381" fmla="*/ 39508 h 206010"/>
                <a:gd name="connsiteX382" fmla="*/ 421750 w 2974053"/>
                <a:gd name="connsiteY382" fmla="*/ 205387 h 206010"/>
                <a:gd name="connsiteX383" fmla="*/ 416488 w 2974053"/>
                <a:gd name="connsiteY383" fmla="*/ 205387 h 206010"/>
                <a:gd name="connsiteX384" fmla="*/ 286723 w 2974053"/>
                <a:gd name="connsiteY384" fmla="*/ 46878 h 206010"/>
                <a:gd name="connsiteX385" fmla="*/ 286723 w 2974053"/>
                <a:gd name="connsiteY385" fmla="*/ 168236 h 206010"/>
                <a:gd name="connsiteX386" fmla="*/ 290619 w 2974053"/>
                <a:gd name="connsiteY386" fmla="*/ 190845 h 206010"/>
                <a:gd name="connsiteX387" fmla="*/ 307651 w 2974053"/>
                <a:gd name="connsiteY387" fmla="*/ 196971 h 206010"/>
                <a:gd name="connsiteX388" fmla="*/ 314680 w 2974053"/>
                <a:gd name="connsiteY388" fmla="*/ 196971 h 206010"/>
                <a:gd name="connsiteX389" fmla="*/ 314680 w 2974053"/>
                <a:gd name="connsiteY389" fmla="*/ 202349 h 206010"/>
                <a:gd name="connsiteX390" fmla="*/ 246092 w 2974053"/>
                <a:gd name="connsiteY390" fmla="*/ 202349 h 206010"/>
                <a:gd name="connsiteX391" fmla="*/ 246092 w 2974053"/>
                <a:gd name="connsiteY391" fmla="*/ 196971 h 206010"/>
                <a:gd name="connsiteX392" fmla="*/ 252921 w 2974053"/>
                <a:gd name="connsiteY392" fmla="*/ 196971 h 206010"/>
                <a:gd name="connsiteX393" fmla="*/ 270736 w 2974053"/>
                <a:gd name="connsiteY393" fmla="*/ 189401 h 206010"/>
                <a:gd name="connsiteX394" fmla="*/ 273929 w 2974053"/>
                <a:gd name="connsiteY394" fmla="*/ 168236 h 206010"/>
                <a:gd name="connsiteX395" fmla="*/ 273929 w 2974053"/>
                <a:gd name="connsiteY395" fmla="*/ 31341 h 206010"/>
                <a:gd name="connsiteX396" fmla="*/ 260975 w 2974053"/>
                <a:gd name="connsiteY396" fmla="*/ 18094 h 206010"/>
                <a:gd name="connsiteX397" fmla="*/ 247980 w 2974053"/>
                <a:gd name="connsiteY397" fmla="*/ 12168 h 206010"/>
                <a:gd name="connsiteX398" fmla="*/ 235186 w 2974053"/>
                <a:gd name="connsiteY398" fmla="*/ 10873 h 206010"/>
                <a:gd name="connsiteX399" fmla="*/ 235186 w 2974053"/>
                <a:gd name="connsiteY399" fmla="*/ 5395 h 206010"/>
                <a:gd name="connsiteX400" fmla="*/ 216809 w 2974053"/>
                <a:gd name="connsiteY400" fmla="*/ 196871 h 206010"/>
                <a:gd name="connsiteX401" fmla="*/ 216809 w 2974053"/>
                <a:gd name="connsiteY401" fmla="*/ 202249 h 206010"/>
                <a:gd name="connsiteX402" fmla="*/ 132635 w 2974053"/>
                <a:gd name="connsiteY402" fmla="*/ 202249 h 206010"/>
                <a:gd name="connsiteX403" fmla="*/ 132635 w 2974053"/>
                <a:gd name="connsiteY403" fmla="*/ 196871 h 206010"/>
                <a:gd name="connsiteX404" fmla="*/ 139605 w 2974053"/>
                <a:gd name="connsiteY404" fmla="*/ 196871 h 206010"/>
                <a:gd name="connsiteX405" fmla="*/ 157279 w 2974053"/>
                <a:gd name="connsiteY405" fmla="*/ 189650 h 206010"/>
                <a:gd name="connsiteX406" fmla="*/ 160814 w 2974053"/>
                <a:gd name="connsiteY406" fmla="*/ 167290 h 206010"/>
                <a:gd name="connsiteX407" fmla="*/ 160814 w 2974053"/>
                <a:gd name="connsiteY407" fmla="*/ 40255 h 206010"/>
                <a:gd name="connsiteX408" fmla="*/ 158926 w 2974053"/>
                <a:gd name="connsiteY408" fmla="*/ 20335 h 206010"/>
                <a:gd name="connsiteX409" fmla="*/ 152941 w 2974053"/>
                <a:gd name="connsiteY409" fmla="*/ 14110 h 206010"/>
                <a:gd name="connsiteX410" fmla="*/ 139605 w 2974053"/>
                <a:gd name="connsiteY410" fmla="*/ 10624 h 206010"/>
                <a:gd name="connsiteX411" fmla="*/ 132635 w 2974053"/>
                <a:gd name="connsiteY411" fmla="*/ 10624 h 206010"/>
                <a:gd name="connsiteX412" fmla="*/ 132635 w 2974053"/>
                <a:gd name="connsiteY412" fmla="*/ 5395 h 206010"/>
                <a:gd name="connsiteX413" fmla="*/ 217010 w 2974053"/>
                <a:gd name="connsiteY413" fmla="*/ 5395 h 206010"/>
                <a:gd name="connsiteX414" fmla="*/ 217010 w 2974053"/>
                <a:gd name="connsiteY414" fmla="*/ 10773 h 206010"/>
                <a:gd name="connsiteX415" fmla="*/ 210081 w 2974053"/>
                <a:gd name="connsiteY415" fmla="*/ 10773 h 206010"/>
                <a:gd name="connsiteX416" fmla="*/ 192487 w 2974053"/>
                <a:gd name="connsiteY416" fmla="*/ 17845 h 206010"/>
                <a:gd name="connsiteX417" fmla="*/ 188852 w 2974053"/>
                <a:gd name="connsiteY417" fmla="*/ 40205 h 206010"/>
                <a:gd name="connsiteX418" fmla="*/ 188852 w 2974053"/>
                <a:gd name="connsiteY418" fmla="*/ 167390 h 206010"/>
                <a:gd name="connsiteX419" fmla="*/ 190759 w 2974053"/>
                <a:gd name="connsiteY419" fmla="*/ 187309 h 206010"/>
                <a:gd name="connsiteX420" fmla="*/ 196825 w 2974053"/>
                <a:gd name="connsiteY420" fmla="*/ 193534 h 206010"/>
                <a:gd name="connsiteX421" fmla="*/ 210081 w 2974053"/>
                <a:gd name="connsiteY421" fmla="*/ 197070 h 206010"/>
                <a:gd name="connsiteX422" fmla="*/ 24300 w 2974053"/>
                <a:gd name="connsiteY422" fmla="*/ 10873 h 206010"/>
                <a:gd name="connsiteX423" fmla="*/ 24300 w 2974053"/>
                <a:gd name="connsiteY423" fmla="*/ 5395 h 206010"/>
                <a:gd name="connsiteX424" fmla="*/ 108614 w 2974053"/>
                <a:gd name="connsiteY424" fmla="*/ 5395 h 206010"/>
                <a:gd name="connsiteX425" fmla="*/ 108614 w 2974053"/>
                <a:gd name="connsiteY425" fmla="*/ 10773 h 206010"/>
                <a:gd name="connsiteX426" fmla="*/ 101505 w 2974053"/>
                <a:gd name="connsiteY426" fmla="*/ 10773 h 206010"/>
                <a:gd name="connsiteX427" fmla="*/ 83971 w 2974053"/>
                <a:gd name="connsiteY427" fmla="*/ 17845 h 206010"/>
                <a:gd name="connsiteX428" fmla="*/ 80436 w 2974053"/>
                <a:gd name="connsiteY428" fmla="*/ 40205 h 206010"/>
                <a:gd name="connsiteX429" fmla="*/ 80436 w 2974053"/>
                <a:gd name="connsiteY429" fmla="*/ 136466 h 206010"/>
                <a:gd name="connsiteX430" fmla="*/ 75455 w 2974053"/>
                <a:gd name="connsiteY430" fmla="*/ 172469 h 206010"/>
                <a:gd name="connsiteX431" fmla="*/ 58705 w 2974053"/>
                <a:gd name="connsiteY431" fmla="*/ 196473 h 206010"/>
                <a:gd name="connsiteX432" fmla="*/ 29924 w 2974053"/>
                <a:gd name="connsiteY432" fmla="*/ 206731 h 206010"/>
                <a:gd name="connsiteX433" fmla="*/ 8414 w 2974053"/>
                <a:gd name="connsiteY433" fmla="*/ 200008 h 206010"/>
                <a:gd name="connsiteX434" fmla="*/ 882 w 2974053"/>
                <a:gd name="connsiteY434" fmla="*/ 184670 h 206010"/>
                <a:gd name="connsiteX435" fmla="*/ 4517 w 2974053"/>
                <a:gd name="connsiteY435" fmla="*/ 173963 h 206010"/>
                <a:gd name="connsiteX436" fmla="*/ 15724 w 2974053"/>
                <a:gd name="connsiteY436" fmla="*/ 169433 h 206010"/>
                <a:gd name="connsiteX437" fmla="*/ 24039 w 2974053"/>
                <a:gd name="connsiteY437" fmla="*/ 172469 h 206010"/>
                <a:gd name="connsiteX438" fmla="*/ 33419 w 2974053"/>
                <a:gd name="connsiteY438" fmla="*/ 188754 h 206010"/>
                <a:gd name="connsiteX439" fmla="*/ 41975 w 2974053"/>
                <a:gd name="connsiteY439" fmla="*/ 196572 h 206010"/>
                <a:gd name="connsiteX440" fmla="*/ 49345 w 2974053"/>
                <a:gd name="connsiteY440" fmla="*/ 191592 h 206010"/>
                <a:gd name="connsiteX441" fmla="*/ 52740 w 2974053"/>
                <a:gd name="connsiteY441" fmla="*/ 174561 h 206010"/>
                <a:gd name="connsiteX442" fmla="*/ 52740 w 2974053"/>
                <a:gd name="connsiteY442" fmla="*/ 40255 h 206010"/>
                <a:gd name="connsiteX443" fmla="*/ 50852 w 2974053"/>
                <a:gd name="connsiteY443" fmla="*/ 20335 h 206010"/>
                <a:gd name="connsiteX444" fmla="*/ 44766 w 2974053"/>
                <a:gd name="connsiteY444" fmla="*/ 14110 h 206010"/>
                <a:gd name="connsiteX445" fmla="*/ 31511 w 2974053"/>
                <a:gd name="connsiteY445" fmla="*/ 10624 h 2060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</a:cxnLst>
              <a:rect l="l" t="t" r="r" b="b"/>
              <a:pathLst>
                <a:path w="2974053" h="206010">
                  <a:moveTo>
                    <a:pt x="2906205" y="5395"/>
                  </a:moveTo>
                  <a:lnTo>
                    <a:pt x="2974894" y="5395"/>
                  </a:lnTo>
                  <a:lnTo>
                    <a:pt x="2974894" y="10773"/>
                  </a:lnTo>
                  <a:lnTo>
                    <a:pt x="2971098" y="10773"/>
                  </a:lnTo>
                  <a:cubicBezTo>
                    <a:pt x="2967262" y="11142"/>
                    <a:pt x="2963486" y="12277"/>
                    <a:pt x="2960092" y="14110"/>
                  </a:cubicBezTo>
                  <a:cubicBezTo>
                    <a:pt x="2955111" y="16415"/>
                    <a:pt x="2950632" y="19662"/>
                    <a:pt x="2946856" y="23672"/>
                  </a:cubicBezTo>
                  <a:cubicBezTo>
                    <a:pt x="2941313" y="29982"/>
                    <a:pt x="2936432" y="36803"/>
                    <a:pt x="2932215" y="44038"/>
                  </a:cubicBezTo>
                  <a:lnTo>
                    <a:pt x="2884735" y="118737"/>
                  </a:lnTo>
                  <a:lnTo>
                    <a:pt x="2884735" y="168137"/>
                  </a:lnTo>
                  <a:cubicBezTo>
                    <a:pt x="2884735" y="180238"/>
                    <a:pt x="2886041" y="187758"/>
                    <a:pt x="2888832" y="190746"/>
                  </a:cubicBezTo>
                  <a:cubicBezTo>
                    <a:pt x="2893452" y="195208"/>
                    <a:pt x="2899778" y="197443"/>
                    <a:pt x="2906205" y="196871"/>
                  </a:cubicBezTo>
                  <a:lnTo>
                    <a:pt x="2912592" y="196871"/>
                  </a:lnTo>
                  <a:lnTo>
                    <a:pt x="2912592" y="202249"/>
                  </a:lnTo>
                  <a:lnTo>
                    <a:pt x="2829001" y="202249"/>
                  </a:lnTo>
                  <a:lnTo>
                    <a:pt x="2829001" y="196871"/>
                  </a:lnTo>
                  <a:lnTo>
                    <a:pt x="2835930" y="196871"/>
                  </a:lnTo>
                  <a:cubicBezTo>
                    <a:pt x="2842759" y="197568"/>
                    <a:pt x="2849427" y="194704"/>
                    <a:pt x="2853664" y="189301"/>
                  </a:cubicBezTo>
                  <a:cubicBezTo>
                    <a:pt x="2855794" y="186214"/>
                    <a:pt x="2856858" y="179343"/>
                    <a:pt x="2856858" y="168137"/>
                  </a:cubicBezTo>
                  <a:lnTo>
                    <a:pt x="2856858" y="121526"/>
                  </a:lnTo>
                  <a:lnTo>
                    <a:pt x="2802811" y="39058"/>
                  </a:lnTo>
                  <a:cubicBezTo>
                    <a:pt x="2798874" y="32729"/>
                    <a:pt x="2794536" y="26675"/>
                    <a:pt x="2789816" y="20931"/>
                  </a:cubicBezTo>
                  <a:cubicBezTo>
                    <a:pt x="2785619" y="17283"/>
                    <a:pt x="2780839" y="14339"/>
                    <a:pt x="2775717" y="12218"/>
                  </a:cubicBezTo>
                  <a:cubicBezTo>
                    <a:pt x="2773066" y="11102"/>
                    <a:pt x="2770174" y="10610"/>
                    <a:pt x="2767302" y="10773"/>
                  </a:cubicBezTo>
                  <a:lnTo>
                    <a:pt x="2767302" y="5395"/>
                  </a:lnTo>
                  <a:lnTo>
                    <a:pt x="2851476" y="5395"/>
                  </a:lnTo>
                  <a:lnTo>
                    <a:pt x="2851476" y="10773"/>
                  </a:lnTo>
                  <a:lnTo>
                    <a:pt x="2847137" y="10773"/>
                  </a:lnTo>
                  <a:cubicBezTo>
                    <a:pt x="2842759" y="10724"/>
                    <a:pt x="2838421" y="11819"/>
                    <a:pt x="2834584" y="13961"/>
                  </a:cubicBezTo>
                  <a:cubicBezTo>
                    <a:pt x="2830949" y="15759"/>
                    <a:pt x="2828700" y="19524"/>
                    <a:pt x="2828861" y="23572"/>
                  </a:cubicBezTo>
                  <a:cubicBezTo>
                    <a:pt x="2828861" y="27058"/>
                    <a:pt x="2831753" y="33532"/>
                    <a:pt x="2837677" y="42396"/>
                  </a:cubicBezTo>
                  <a:lnTo>
                    <a:pt x="2878810" y="105839"/>
                  </a:lnTo>
                  <a:lnTo>
                    <a:pt x="2917412" y="45185"/>
                  </a:lnTo>
                  <a:cubicBezTo>
                    <a:pt x="2923237" y="36070"/>
                    <a:pt x="2926129" y="29299"/>
                    <a:pt x="2926129" y="24867"/>
                  </a:cubicBezTo>
                  <a:cubicBezTo>
                    <a:pt x="2926189" y="22267"/>
                    <a:pt x="2925426" y="19723"/>
                    <a:pt x="2923980" y="17546"/>
                  </a:cubicBezTo>
                  <a:cubicBezTo>
                    <a:pt x="2922494" y="15389"/>
                    <a:pt x="2920405" y="13672"/>
                    <a:pt x="2918015" y="12566"/>
                  </a:cubicBezTo>
                  <a:cubicBezTo>
                    <a:pt x="2914219" y="11182"/>
                    <a:pt x="2910242" y="10570"/>
                    <a:pt x="2906205" y="10773"/>
                  </a:cubicBezTo>
                  <a:lnTo>
                    <a:pt x="2906205" y="5395"/>
                  </a:lnTo>
                  <a:close/>
                  <a:moveTo>
                    <a:pt x="2740308" y="5395"/>
                  </a:moveTo>
                  <a:lnTo>
                    <a:pt x="2742538" y="51559"/>
                  </a:lnTo>
                  <a:lnTo>
                    <a:pt x="2736955" y="51559"/>
                  </a:lnTo>
                  <a:cubicBezTo>
                    <a:pt x="2736473" y="45552"/>
                    <a:pt x="2735006" y="39667"/>
                    <a:pt x="2732636" y="34129"/>
                  </a:cubicBezTo>
                  <a:cubicBezTo>
                    <a:pt x="2729965" y="28896"/>
                    <a:pt x="2725808" y="24578"/>
                    <a:pt x="2720666" y="21729"/>
                  </a:cubicBezTo>
                  <a:cubicBezTo>
                    <a:pt x="2714460" y="18777"/>
                    <a:pt x="2707611" y="17407"/>
                    <a:pt x="2700742" y="17745"/>
                  </a:cubicBezTo>
                  <a:lnTo>
                    <a:pt x="2672966" y="17745"/>
                  </a:lnTo>
                  <a:lnTo>
                    <a:pt x="2672966" y="168137"/>
                  </a:lnTo>
                  <a:cubicBezTo>
                    <a:pt x="2672966" y="180238"/>
                    <a:pt x="2674351" y="187758"/>
                    <a:pt x="2676902" y="190746"/>
                  </a:cubicBezTo>
                  <a:cubicBezTo>
                    <a:pt x="2681401" y="195148"/>
                    <a:pt x="2687607" y="197383"/>
                    <a:pt x="2693873" y="196871"/>
                  </a:cubicBezTo>
                  <a:lnTo>
                    <a:pt x="2700742" y="196871"/>
                  </a:lnTo>
                  <a:lnTo>
                    <a:pt x="2700742" y="202249"/>
                  </a:lnTo>
                  <a:lnTo>
                    <a:pt x="2617231" y="202249"/>
                  </a:lnTo>
                  <a:lnTo>
                    <a:pt x="2617231" y="196871"/>
                  </a:lnTo>
                  <a:lnTo>
                    <a:pt x="2624241" y="196871"/>
                  </a:lnTo>
                  <a:cubicBezTo>
                    <a:pt x="2631050" y="197548"/>
                    <a:pt x="2637717" y="194690"/>
                    <a:pt x="2641935" y="189301"/>
                  </a:cubicBezTo>
                  <a:cubicBezTo>
                    <a:pt x="2644064" y="186214"/>
                    <a:pt x="2645169" y="179343"/>
                    <a:pt x="2645169" y="168137"/>
                  </a:cubicBezTo>
                  <a:lnTo>
                    <a:pt x="2645169" y="17845"/>
                  </a:lnTo>
                  <a:lnTo>
                    <a:pt x="2621449" y="17845"/>
                  </a:lnTo>
                  <a:cubicBezTo>
                    <a:pt x="2614862" y="17536"/>
                    <a:pt x="2608274" y="18208"/>
                    <a:pt x="2601887" y="19837"/>
                  </a:cubicBezTo>
                  <a:cubicBezTo>
                    <a:pt x="2596544" y="21909"/>
                    <a:pt x="2592026" y="25648"/>
                    <a:pt x="2588993" y="30494"/>
                  </a:cubicBezTo>
                  <a:cubicBezTo>
                    <a:pt x="2585036" y="36868"/>
                    <a:pt x="2582807" y="44163"/>
                    <a:pt x="2582566" y="51659"/>
                  </a:cubicBezTo>
                  <a:lnTo>
                    <a:pt x="2577083" y="51659"/>
                  </a:lnTo>
                  <a:lnTo>
                    <a:pt x="2579372" y="5495"/>
                  </a:lnTo>
                  <a:close/>
                  <a:moveTo>
                    <a:pt x="2546053" y="196871"/>
                  </a:moveTo>
                  <a:lnTo>
                    <a:pt x="2546053" y="202249"/>
                  </a:lnTo>
                  <a:lnTo>
                    <a:pt x="2461377" y="202249"/>
                  </a:lnTo>
                  <a:lnTo>
                    <a:pt x="2461377" y="196871"/>
                  </a:lnTo>
                  <a:lnTo>
                    <a:pt x="2468346" y="196871"/>
                  </a:lnTo>
                  <a:cubicBezTo>
                    <a:pt x="2475135" y="197518"/>
                    <a:pt x="2481843" y="194825"/>
                    <a:pt x="2486282" y="189650"/>
                  </a:cubicBezTo>
                  <a:cubicBezTo>
                    <a:pt x="2488631" y="186562"/>
                    <a:pt x="2489816" y="179093"/>
                    <a:pt x="2489816" y="167290"/>
                  </a:cubicBezTo>
                  <a:lnTo>
                    <a:pt x="2489816" y="40255"/>
                  </a:lnTo>
                  <a:cubicBezTo>
                    <a:pt x="2490178" y="33556"/>
                    <a:pt x="2489555" y="26843"/>
                    <a:pt x="2487929" y="20335"/>
                  </a:cubicBezTo>
                  <a:cubicBezTo>
                    <a:pt x="2486703" y="17650"/>
                    <a:pt x="2484614" y="15460"/>
                    <a:pt x="2482003" y="14110"/>
                  </a:cubicBezTo>
                  <a:cubicBezTo>
                    <a:pt x="2477907" y="11829"/>
                    <a:pt x="2473287" y="10630"/>
                    <a:pt x="2468607" y="10624"/>
                  </a:cubicBezTo>
                  <a:lnTo>
                    <a:pt x="2461377" y="10624"/>
                  </a:lnTo>
                  <a:lnTo>
                    <a:pt x="2461377" y="5395"/>
                  </a:lnTo>
                  <a:lnTo>
                    <a:pt x="2546053" y="5395"/>
                  </a:lnTo>
                  <a:lnTo>
                    <a:pt x="2546053" y="10773"/>
                  </a:lnTo>
                  <a:lnTo>
                    <a:pt x="2538923" y="10773"/>
                  </a:lnTo>
                  <a:cubicBezTo>
                    <a:pt x="2532275" y="10196"/>
                    <a:pt x="2525747" y="12825"/>
                    <a:pt x="2521349" y="17845"/>
                  </a:cubicBezTo>
                  <a:cubicBezTo>
                    <a:pt x="2518959" y="20982"/>
                    <a:pt x="2517713" y="28401"/>
                    <a:pt x="2517713" y="40205"/>
                  </a:cubicBezTo>
                  <a:lnTo>
                    <a:pt x="2517713" y="167390"/>
                  </a:lnTo>
                  <a:cubicBezTo>
                    <a:pt x="2517312" y="174087"/>
                    <a:pt x="2517955" y="180806"/>
                    <a:pt x="2519601" y="187309"/>
                  </a:cubicBezTo>
                  <a:cubicBezTo>
                    <a:pt x="2520827" y="190039"/>
                    <a:pt x="2522976" y="192244"/>
                    <a:pt x="2525687" y="193534"/>
                  </a:cubicBezTo>
                  <a:cubicBezTo>
                    <a:pt x="2529704" y="195869"/>
                    <a:pt x="2534283" y="197090"/>
                    <a:pt x="2538923" y="197070"/>
                  </a:cubicBezTo>
                  <a:close/>
                  <a:moveTo>
                    <a:pt x="2410383" y="913"/>
                  </a:moveTo>
                  <a:lnTo>
                    <a:pt x="2410383" y="68989"/>
                  </a:lnTo>
                  <a:lnTo>
                    <a:pt x="2405000" y="68989"/>
                  </a:lnTo>
                  <a:cubicBezTo>
                    <a:pt x="2403916" y="58073"/>
                    <a:pt x="2400722" y="47476"/>
                    <a:pt x="2395641" y="37765"/>
                  </a:cubicBezTo>
                  <a:cubicBezTo>
                    <a:pt x="2391061" y="29932"/>
                    <a:pt x="2384394" y="23542"/>
                    <a:pt x="2376360" y="19339"/>
                  </a:cubicBezTo>
                  <a:cubicBezTo>
                    <a:pt x="2368466" y="14911"/>
                    <a:pt x="2359589" y="12562"/>
                    <a:pt x="2350551" y="12516"/>
                  </a:cubicBezTo>
                  <a:cubicBezTo>
                    <a:pt x="2341373" y="12218"/>
                    <a:pt x="2332435" y="15524"/>
                    <a:pt x="2325647" y="21729"/>
                  </a:cubicBezTo>
                  <a:cubicBezTo>
                    <a:pt x="2319441" y="26948"/>
                    <a:pt x="2315825" y="34592"/>
                    <a:pt x="2315685" y="42695"/>
                  </a:cubicBezTo>
                  <a:cubicBezTo>
                    <a:pt x="2315685" y="48765"/>
                    <a:pt x="2317894" y="54627"/>
                    <a:pt x="2321911" y="59177"/>
                  </a:cubicBezTo>
                  <a:cubicBezTo>
                    <a:pt x="2327896" y="66449"/>
                    <a:pt x="2342156" y="76143"/>
                    <a:pt x="2364711" y="88260"/>
                  </a:cubicBezTo>
                  <a:cubicBezTo>
                    <a:pt x="2377826" y="94825"/>
                    <a:pt x="2390419" y="102417"/>
                    <a:pt x="2402349" y="110967"/>
                  </a:cubicBezTo>
                  <a:cubicBezTo>
                    <a:pt x="2408876" y="115923"/>
                    <a:pt x="2414198" y="122293"/>
                    <a:pt x="2417894" y="129592"/>
                  </a:cubicBezTo>
                  <a:cubicBezTo>
                    <a:pt x="2421489" y="136540"/>
                    <a:pt x="2423357" y="144239"/>
                    <a:pt x="2423377" y="152053"/>
                  </a:cubicBezTo>
                  <a:cubicBezTo>
                    <a:pt x="2423458" y="166818"/>
                    <a:pt x="2417131" y="180895"/>
                    <a:pt x="2406045" y="190646"/>
                  </a:cubicBezTo>
                  <a:cubicBezTo>
                    <a:pt x="2393813" y="201716"/>
                    <a:pt x="2377705" y="207528"/>
                    <a:pt x="2361216" y="206831"/>
                  </a:cubicBezTo>
                  <a:cubicBezTo>
                    <a:pt x="2355814" y="206855"/>
                    <a:pt x="2350411" y="206407"/>
                    <a:pt x="2345068" y="205486"/>
                  </a:cubicBezTo>
                  <a:cubicBezTo>
                    <a:pt x="2338762" y="204106"/>
                    <a:pt x="2332556" y="202359"/>
                    <a:pt x="2326450" y="200257"/>
                  </a:cubicBezTo>
                  <a:cubicBezTo>
                    <a:pt x="2320666" y="198042"/>
                    <a:pt x="2314641" y="196487"/>
                    <a:pt x="2308515" y="195626"/>
                  </a:cubicBezTo>
                  <a:cubicBezTo>
                    <a:pt x="2306386" y="195526"/>
                    <a:pt x="2304317" y="196323"/>
                    <a:pt x="2302791" y="197817"/>
                  </a:cubicBezTo>
                  <a:cubicBezTo>
                    <a:pt x="2300943" y="200475"/>
                    <a:pt x="2299858" y="203594"/>
                    <a:pt x="2299658" y="206831"/>
                  </a:cubicBezTo>
                  <a:lnTo>
                    <a:pt x="2294275" y="206831"/>
                  </a:lnTo>
                  <a:lnTo>
                    <a:pt x="2294275" y="139354"/>
                  </a:lnTo>
                  <a:lnTo>
                    <a:pt x="2299658" y="139354"/>
                  </a:lnTo>
                  <a:cubicBezTo>
                    <a:pt x="2301164" y="150444"/>
                    <a:pt x="2304619" y="161179"/>
                    <a:pt x="2309860" y="171075"/>
                  </a:cubicBezTo>
                  <a:cubicBezTo>
                    <a:pt x="2314681" y="178549"/>
                    <a:pt x="2321429" y="184586"/>
                    <a:pt x="2329382" y="188554"/>
                  </a:cubicBezTo>
                  <a:cubicBezTo>
                    <a:pt x="2338260" y="193190"/>
                    <a:pt x="2348161" y="195566"/>
                    <a:pt x="2358183" y="195477"/>
                  </a:cubicBezTo>
                  <a:cubicBezTo>
                    <a:pt x="2368607" y="196050"/>
                    <a:pt x="2378870" y="192632"/>
                    <a:pt x="2386864" y="185915"/>
                  </a:cubicBezTo>
                  <a:cubicBezTo>
                    <a:pt x="2393532" y="180298"/>
                    <a:pt x="2397388" y="172027"/>
                    <a:pt x="2397368" y="163306"/>
                  </a:cubicBezTo>
                  <a:cubicBezTo>
                    <a:pt x="2397288" y="158157"/>
                    <a:pt x="2395922" y="153107"/>
                    <a:pt x="2393391" y="148617"/>
                  </a:cubicBezTo>
                  <a:cubicBezTo>
                    <a:pt x="2390278" y="143193"/>
                    <a:pt x="2386060" y="138486"/>
                    <a:pt x="2380979" y="134821"/>
                  </a:cubicBezTo>
                  <a:cubicBezTo>
                    <a:pt x="2377203" y="131934"/>
                    <a:pt x="2366900" y="125759"/>
                    <a:pt x="2350049" y="116297"/>
                  </a:cubicBezTo>
                  <a:cubicBezTo>
                    <a:pt x="2337577" y="109638"/>
                    <a:pt x="2325587" y="102120"/>
                    <a:pt x="2314139" y="93788"/>
                  </a:cubicBezTo>
                  <a:cubicBezTo>
                    <a:pt x="2307571" y="88698"/>
                    <a:pt x="2302088" y="82348"/>
                    <a:pt x="2298011" y="75113"/>
                  </a:cubicBezTo>
                  <a:cubicBezTo>
                    <a:pt x="2294315" y="68226"/>
                    <a:pt x="2292447" y="60517"/>
                    <a:pt x="2292528" y="52703"/>
                  </a:cubicBezTo>
                  <a:cubicBezTo>
                    <a:pt x="2292427" y="38781"/>
                    <a:pt x="2298352" y="25490"/>
                    <a:pt x="2308776" y="16251"/>
                  </a:cubicBezTo>
                  <a:cubicBezTo>
                    <a:pt x="2320003" y="5889"/>
                    <a:pt x="2334885" y="375"/>
                    <a:pt x="2350150" y="913"/>
                  </a:cubicBezTo>
                  <a:cubicBezTo>
                    <a:pt x="2361638" y="1138"/>
                    <a:pt x="2372966" y="3746"/>
                    <a:pt x="2383369" y="8582"/>
                  </a:cubicBezTo>
                  <a:cubicBezTo>
                    <a:pt x="2386964" y="10475"/>
                    <a:pt x="2390861" y="11704"/>
                    <a:pt x="2394878" y="12218"/>
                  </a:cubicBezTo>
                  <a:cubicBezTo>
                    <a:pt x="2397147" y="12307"/>
                    <a:pt x="2399376" y="11502"/>
                    <a:pt x="2401064" y="9977"/>
                  </a:cubicBezTo>
                  <a:cubicBezTo>
                    <a:pt x="2403132" y="7357"/>
                    <a:pt x="2404458" y="4224"/>
                    <a:pt x="2404900" y="913"/>
                  </a:cubicBezTo>
                  <a:close/>
                  <a:moveTo>
                    <a:pt x="2121931" y="101058"/>
                  </a:moveTo>
                  <a:lnTo>
                    <a:pt x="2126912" y="101058"/>
                  </a:lnTo>
                  <a:lnTo>
                    <a:pt x="2130206" y="101058"/>
                  </a:lnTo>
                  <a:cubicBezTo>
                    <a:pt x="2149025" y="101058"/>
                    <a:pt x="2163204" y="96989"/>
                    <a:pt x="2172684" y="88859"/>
                  </a:cubicBezTo>
                  <a:cubicBezTo>
                    <a:pt x="2182003" y="81268"/>
                    <a:pt x="2187306" y="69800"/>
                    <a:pt x="2187045" y="57784"/>
                  </a:cubicBezTo>
                  <a:cubicBezTo>
                    <a:pt x="2187446" y="46659"/>
                    <a:pt x="2183269" y="35851"/>
                    <a:pt x="2175476" y="27903"/>
                  </a:cubicBezTo>
                  <a:cubicBezTo>
                    <a:pt x="2167322" y="20002"/>
                    <a:pt x="2156255" y="15819"/>
                    <a:pt x="2144908" y="16351"/>
                  </a:cubicBezTo>
                  <a:cubicBezTo>
                    <a:pt x="2137235" y="16606"/>
                    <a:pt x="2129603" y="17522"/>
                    <a:pt x="2122092" y="19090"/>
                  </a:cubicBezTo>
                  <a:lnTo>
                    <a:pt x="2122092" y="100959"/>
                  </a:lnTo>
                  <a:close/>
                  <a:moveTo>
                    <a:pt x="2261799" y="202249"/>
                  </a:moveTo>
                  <a:lnTo>
                    <a:pt x="2209097" y="202249"/>
                  </a:lnTo>
                  <a:lnTo>
                    <a:pt x="2142618" y="110321"/>
                  </a:lnTo>
                  <a:cubicBezTo>
                    <a:pt x="2137637" y="110321"/>
                    <a:pt x="2133701" y="110570"/>
                    <a:pt x="2130607" y="110570"/>
                  </a:cubicBezTo>
                  <a:lnTo>
                    <a:pt x="2126530" y="110570"/>
                  </a:lnTo>
                  <a:lnTo>
                    <a:pt x="2121991" y="110570"/>
                  </a:lnTo>
                  <a:lnTo>
                    <a:pt x="2121991" y="167738"/>
                  </a:lnTo>
                  <a:cubicBezTo>
                    <a:pt x="2121991" y="180138"/>
                    <a:pt x="2123377" y="187658"/>
                    <a:pt x="2126068" y="190845"/>
                  </a:cubicBezTo>
                  <a:cubicBezTo>
                    <a:pt x="2130347" y="195333"/>
                    <a:pt x="2136432" y="197672"/>
                    <a:pt x="2142618" y="197218"/>
                  </a:cubicBezTo>
                  <a:lnTo>
                    <a:pt x="2150330" y="197218"/>
                  </a:lnTo>
                  <a:lnTo>
                    <a:pt x="2150330" y="202598"/>
                  </a:lnTo>
                  <a:lnTo>
                    <a:pt x="2065855" y="202598"/>
                  </a:lnTo>
                  <a:lnTo>
                    <a:pt x="2065855" y="197218"/>
                  </a:lnTo>
                  <a:lnTo>
                    <a:pt x="2073287" y="197218"/>
                  </a:lnTo>
                  <a:cubicBezTo>
                    <a:pt x="2080216" y="197807"/>
                    <a:pt x="2086964" y="194730"/>
                    <a:pt x="2091061" y="189102"/>
                  </a:cubicBezTo>
                  <a:cubicBezTo>
                    <a:pt x="2093110" y="186065"/>
                    <a:pt x="2094195" y="179142"/>
                    <a:pt x="2094195" y="167738"/>
                  </a:cubicBezTo>
                  <a:lnTo>
                    <a:pt x="2094195" y="40255"/>
                  </a:lnTo>
                  <a:cubicBezTo>
                    <a:pt x="2094195" y="27855"/>
                    <a:pt x="2092749" y="20335"/>
                    <a:pt x="2090057" y="17198"/>
                  </a:cubicBezTo>
                  <a:cubicBezTo>
                    <a:pt x="2085679" y="12700"/>
                    <a:pt x="2079533" y="10365"/>
                    <a:pt x="2073287" y="10823"/>
                  </a:cubicBezTo>
                  <a:lnTo>
                    <a:pt x="2065855" y="10823"/>
                  </a:lnTo>
                  <a:lnTo>
                    <a:pt x="2065855" y="5395"/>
                  </a:lnTo>
                  <a:lnTo>
                    <a:pt x="2137637" y="5395"/>
                  </a:lnTo>
                  <a:cubicBezTo>
                    <a:pt x="2153182" y="4809"/>
                    <a:pt x="2168728" y="6351"/>
                    <a:pt x="2183851" y="9977"/>
                  </a:cubicBezTo>
                  <a:cubicBezTo>
                    <a:pt x="2193732" y="13000"/>
                    <a:pt x="2202510" y="18851"/>
                    <a:pt x="2209097" y="26809"/>
                  </a:cubicBezTo>
                  <a:cubicBezTo>
                    <a:pt x="2216006" y="34980"/>
                    <a:pt x="2219702" y="45394"/>
                    <a:pt x="2219461" y="56091"/>
                  </a:cubicBezTo>
                  <a:cubicBezTo>
                    <a:pt x="2219662" y="67698"/>
                    <a:pt x="2215444" y="78953"/>
                    <a:pt x="2207651" y="87563"/>
                  </a:cubicBezTo>
                  <a:cubicBezTo>
                    <a:pt x="2199738" y="96427"/>
                    <a:pt x="2187727" y="102750"/>
                    <a:pt x="2171058" y="106437"/>
                  </a:cubicBezTo>
                  <a:lnTo>
                    <a:pt x="2211688" y="162908"/>
                  </a:lnTo>
                  <a:cubicBezTo>
                    <a:pt x="2218075" y="172862"/>
                    <a:pt x="2226169" y="181612"/>
                    <a:pt x="2235609" y="188754"/>
                  </a:cubicBezTo>
                  <a:cubicBezTo>
                    <a:pt x="2243602" y="193395"/>
                    <a:pt x="2252540" y="196168"/>
                    <a:pt x="2261758" y="196871"/>
                  </a:cubicBezTo>
                  <a:lnTo>
                    <a:pt x="2261758" y="202249"/>
                  </a:lnTo>
                  <a:close/>
                  <a:moveTo>
                    <a:pt x="1926450" y="16251"/>
                  </a:moveTo>
                  <a:lnTo>
                    <a:pt x="1926450" y="93987"/>
                  </a:lnTo>
                  <a:lnTo>
                    <a:pt x="1969672" y="93987"/>
                  </a:lnTo>
                  <a:cubicBezTo>
                    <a:pt x="1980939" y="93987"/>
                    <a:pt x="1988410" y="92345"/>
                    <a:pt x="1992186" y="89007"/>
                  </a:cubicBezTo>
                  <a:cubicBezTo>
                    <a:pt x="1997167" y="84575"/>
                    <a:pt x="1999959" y="76708"/>
                    <a:pt x="2000601" y="65503"/>
                  </a:cubicBezTo>
                  <a:lnTo>
                    <a:pt x="2005944" y="65503"/>
                  </a:lnTo>
                  <a:lnTo>
                    <a:pt x="2005944" y="134024"/>
                  </a:lnTo>
                  <a:lnTo>
                    <a:pt x="2000601" y="134024"/>
                  </a:lnTo>
                  <a:cubicBezTo>
                    <a:pt x="2000039" y="127721"/>
                    <a:pt x="1998653" y="121510"/>
                    <a:pt x="1996524" y="115550"/>
                  </a:cubicBezTo>
                  <a:cubicBezTo>
                    <a:pt x="1994616" y="112044"/>
                    <a:pt x="1991624" y="109251"/>
                    <a:pt x="1988008" y="107582"/>
                  </a:cubicBezTo>
                  <a:cubicBezTo>
                    <a:pt x="1982164" y="105331"/>
                    <a:pt x="1975918" y="104345"/>
                    <a:pt x="1969672" y="104694"/>
                  </a:cubicBezTo>
                  <a:lnTo>
                    <a:pt x="1926450" y="104694"/>
                  </a:lnTo>
                  <a:lnTo>
                    <a:pt x="1926450" y="169433"/>
                  </a:lnTo>
                  <a:cubicBezTo>
                    <a:pt x="1926128" y="174750"/>
                    <a:pt x="1926510" y="180089"/>
                    <a:pt x="1927535" y="185318"/>
                  </a:cubicBezTo>
                  <a:cubicBezTo>
                    <a:pt x="1928378" y="187230"/>
                    <a:pt x="1929804" y="188819"/>
                    <a:pt x="1931631" y="189849"/>
                  </a:cubicBezTo>
                  <a:cubicBezTo>
                    <a:pt x="1935127" y="191208"/>
                    <a:pt x="1938882" y="191770"/>
                    <a:pt x="1942638" y="191493"/>
                  </a:cubicBezTo>
                  <a:lnTo>
                    <a:pt x="1976099" y="191493"/>
                  </a:lnTo>
                  <a:cubicBezTo>
                    <a:pt x="1984233" y="191831"/>
                    <a:pt x="1992387" y="191044"/>
                    <a:pt x="2000300" y="189152"/>
                  </a:cubicBezTo>
                  <a:cubicBezTo>
                    <a:pt x="2005803" y="187321"/>
                    <a:pt x="2010764" y="184198"/>
                    <a:pt x="2014801" y="180039"/>
                  </a:cubicBezTo>
                  <a:cubicBezTo>
                    <a:pt x="2022252" y="171927"/>
                    <a:pt x="2028479" y="162768"/>
                    <a:pt x="2033279" y="152848"/>
                  </a:cubicBezTo>
                  <a:lnTo>
                    <a:pt x="2039063" y="152848"/>
                  </a:lnTo>
                  <a:lnTo>
                    <a:pt x="2022132" y="202249"/>
                  </a:lnTo>
                  <a:lnTo>
                    <a:pt x="1870354" y="202249"/>
                  </a:lnTo>
                  <a:lnTo>
                    <a:pt x="1870354" y="196871"/>
                  </a:lnTo>
                  <a:lnTo>
                    <a:pt x="1877384" y="196871"/>
                  </a:lnTo>
                  <a:cubicBezTo>
                    <a:pt x="1881983" y="196861"/>
                    <a:pt x="1886502" y="195696"/>
                    <a:pt x="1890539" y="193485"/>
                  </a:cubicBezTo>
                  <a:cubicBezTo>
                    <a:pt x="1893512" y="192136"/>
                    <a:pt x="1895801" y="189640"/>
                    <a:pt x="1896906" y="186562"/>
                  </a:cubicBezTo>
                  <a:cubicBezTo>
                    <a:pt x="1898272" y="180318"/>
                    <a:pt x="1898814" y="173923"/>
                    <a:pt x="1898492" y="167539"/>
                  </a:cubicBezTo>
                  <a:lnTo>
                    <a:pt x="1898492" y="39757"/>
                  </a:lnTo>
                  <a:cubicBezTo>
                    <a:pt x="1898492" y="27257"/>
                    <a:pt x="1897247" y="19837"/>
                    <a:pt x="1894757" y="16700"/>
                  </a:cubicBezTo>
                  <a:cubicBezTo>
                    <a:pt x="1890077" y="12363"/>
                    <a:pt x="1883751" y="10241"/>
                    <a:pt x="1877384" y="10873"/>
                  </a:cubicBezTo>
                  <a:lnTo>
                    <a:pt x="1870354" y="10873"/>
                  </a:lnTo>
                  <a:lnTo>
                    <a:pt x="1870354" y="5395"/>
                  </a:lnTo>
                  <a:lnTo>
                    <a:pt x="2022132" y="5395"/>
                  </a:lnTo>
                  <a:lnTo>
                    <a:pt x="2024321" y="48470"/>
                  </a:lnTo>
                  <a:lnTo>
                    <a:pt x="2018597" y="48470"/>
                  </a:lnTo>
                  <a:cubicBezTo>
                    <a:pt x="2017552" y="41030"/>
                    <a:pt x="2015263" y="33825"/>
                    <a:pt x="2011809" y="27156"/>
                  </a:cubicBezTo>
                  <a:cubicBezTo>
                    <a:pt x="2009177" y="23148"/>
                    <a:pt x="2005362" y="20052"/>
                    <a:pt x="2000903" y="18293"/>
                  </a:cubicBezTo>
                  <a:cubicBezTo>
                    <a:pt x="1994235" y="16520"/>
                    <a:pt x="1987326" y="15799"/>
                    <a:pt x="1980437" y="16152"/>
                  </a:cubicBezTo>
                  <a:close/>
                  <a:moveTo>
                    <a:pt x="1845811" y="5395"/>
                  </a:moveTo>
                  <a:lnTo>
                    <a:pt x="1845811" y="10773"/>
                  </a:lnTo>
                  <a:cubicBezTo>
                    <a:pt x="1840007" y="11522"/>
                    <a:pt x="1834524" y="13827"/>
                    <a:pt x="1829924" y="17448"/>
                  </a:cubicBezTo>
                  <a:cubicBezTo>
                    <a:pt x="1823879" y="23642"/>
                    <a:pt x="1819240" y="31062"/>
                    <a:pt x="1816327" y="39209"/>
                  </a:cubicBezTo>
                  <a:lnTo>
                    <a:pt x="1747639" y="206831"/>
                  </a:lnTo>
                  <a:lnTo>
                    <a:pt x="1742256" y="206831"/>
                  </a:lnTo>
                  <a:lnTo>
                    <a:pt x="1668547" y="37117"/>
                  </a:lnTo>
                  <a:cubicBezTo>
                    <a:pt x="1666398" y="31554"/>
                    <a:pt x="1663706" y="26221"/>
                    <a:pt x="1660513" y="21182"/>
                  </a:cubicBezTo>
                  <a:cubicBezTo>
                    <a:pt x="1658123" y="18184"/>
                    <a:pt x="1655070" y="15783"/>
                    <a:pt x="1651615" y="14160"/>
                  </a:cubicBezTo>
                  <a:cubicBezTo>
                    <a:pt x="1647097" y="12202"/>
                    <a:pt x="1642276" y="11092"/>
                    <a:pt x="1637356" y="10873"/>
                  </a:cubicBezTo>
                  <a:lnTo>
                    <a:pt x="1637356" y="5395"/>
                  </a:lnTo>
                  <a:lnTo>
                    <a:pt x="1717753" y="5395"/>
                  </a:lnTo>
                  <a:lnTo>
                    <a:pt x="1717753" y="10773"/>
                  </a:lnTo>
                  <a:cubicBezTo>
                    <a:pt x="1711527" y="10809"/>
                    <a:pt x="1705422" y="12401"/>
                    <a:pt x="1699979" y="15405"/>
                  </a:cubicBezTo>
                  <a:cubicBezTo>
                    <a:pt x="1697368" y="17476"/>
                    <a:pt x="1695881" y="20644"/>
                    <a:pt x="1695942" y="23970"/>
                  </a:cubicBezTo>
                  <a:cubicBezTo>
                    <a:pt x="1696765" y="31867"/>
                    <a:pt x="1699055" y="39546"/>
                    <a:pt x="1702650" y="46629"/>
                  </a:cubicBezTo>
                  <a:lnTo>
                    <a:pt x="1752720" y="162013"/>
                  </a:lnTo>
                  <a:lnTo>
                    <a:pt x="1799195" y="48073"/>
                  </a:lnTo>
                  <a:cubicBezTo>
                    <a:pt x="1802690" y="40697"/>
                    <a:pt x="1804980" y="32815"/>
                    <a:pt x="1806004" y="24717"/>
                  </a:cubicBezTo>
                  <a:cubicBezTo>
                    <a:pt x="1805843" y="21526"/>
                    <a:pt x="1804297" y="18562"/>
                    <a:pt x="1801766" y="16600"/>
                  </a:cubicBezTo>
                  <a:cubicBezTo>
                    <a:pt x="1797629" y="13538"/>
                    <a:pt x="1792708" y="11674"/>
                    <a:pt x="1787587" y="11222"/>
                  </a:cubicBezTo>
                  <a:lnTo>
                    <a:pt x="1785096" y="10773"/>
                  </a:lnTo>
                  <a:lnTo>
                    <a:pt x="1785096" y="5395"/>
                  </a:lnTo>
                  <a:close/>
                  <a:moveTo>
                    <a:pt x="1612612" y="196871"/>
                  </a:moveTo>
                  <a:lnTo>
                    <a:pt x="1612612" y="202249"/>
                  </a:lnTo>
                  <a:lnTo>
                    <a:pt x="1527936" y="202249"/>
                  </a:lnTo>
                  <a:lnTo>
                    <a:pt x="1527936" y="196871"/>
                  </a:lnTo>
                  <a:lnTo>
                    <a:pt x="1534966" y="196871"/>
                  </a:lnTo>
                  <a:cubicBezTo>
                    <a:pt x="1541754" y="197518"/>
                    <a:pt x="1548442" y="194825"/>
                    <a:pt x="1552881" y="189650"/>
                  </a:cubicBezTo>
                  <a:cubicBezTo>
                    <a:pt x="1555170" y="186562"/>
                    <a:pt x="1556416" y="179093"/>
                    <a:pt x="1556416" y="167290"/>
                  </a:cubicBezTo>
                  <a:lnTo>
                    <a:pt x="1556416" y="40255"/>
                  </a:lnTo>
                  <a:cubicBezTo>
                    <a:pt x="1556797" y="33556"/>
                    <a:pt x="1556155" y="26843"/>
                    <a:pt x="1554528" y="20335"/>
                  </a:cubicBezTo>
                  <a:cubicBezTo>
                    <a:pt x="1553303" y="17650"/>
                    <a:pt x="1551234" y="15460"/>
                    <a:pt x="1548603" y="14110"/>
                  </a:cubicBezTo>
                  <a:cubicBezTo>
                    <a:pt x="1544506" y="11829"/>
                    <a:pt x="1539906" y="10630"/>
                    <a:pt x="1535207" y="10624"/>
                  </a:cubicBezTo>
                  <a:lnTo>
                    <a:pt x="1528177" y="10624"/>
                  </a:lnTo>
                  <a:lnTo>
                    <a:pt x="1528177" y="5395"/>
                  </a:lnTo>
                  <a:lnTo>
                    <a:pt x="1612853" y="5395"/>
                  </a:lnTo>
                  <a:lnTo>
                    <a:pt x="1612853" y="10773"/>
                  </a:lnTo>
                  <a:lnTo>
                    <a:pt x="1605743" y="10773"/>
                  </a:lnTo>
                  <a:cubicBezTo>
                    <a:pt x="1599075" y="10196"/>
                    <a:pt x="1592548" y="12825"/>
                    <a:pt x="1588149" y="17845"/>
                  </a:cubicBezTo>
                  <a:cubicBezTo>
                    <a:pt x="1585759" y="20982"/>
                    <a:pt x="1584474" y="28401"/>
                    <a:pt x="1584474" y="40205"/>
                  </a:cubicBezTo>
                  <a:lnTo>
                    <a:pt x="1584474" y="167390"/>
                  </a:lnTo>
                  <a:cubicBezTo>
                    <a:pt x="1584092" y="174087"/>
                    <a:pt x="1584735" y="180800"/>
                    <a:pt x="1586361" y="187309"/>
                  </a:cubicBezTo>
                  <a:cubicBezTo>
                    <a:pt x="1587627" y="190023"/>
                    <a:pt x="1589796" y="192220"/>
                    <a:pt x="1592487" y="193534"/>
                  </a:cubicBezTo>
                  <a:cubicBezTo>
                    <a:pt x="1596504" y="195875"/>
                    <a:pt x="1601083" y="197094"/>
                    <a:pt x="1605743" y="197070"/>
                  </a:cubicBezTo>
                  <a:close/>
                  <a:moveTo>
                    <a:pt x="1287305" y="5395"/>
                  </a:moveTo>
                  <a:lnTo>
                    <a:pt x="1340710" y="5395"/>
                  </a:lnTo>
                  <a:lnTo>
                    <a:pt x="1461035" y="153049"/>
                  </a:lnTo>
                  <a:lnTo>
                    <a:pt x="1461035" y="39508"/>
                  </a:lnTo>
                  <a:cubicBezTo>
                    <a:pt x="1461035" y="27456"/>
                    <a:pt x="1459689" y="19837"/>
                    <a:pt x="1456958" y="16849"/>
                  </a:cubicBezTo>
                  <a:cubicBezTo>
                    <a:pt x="1452459" y="12461"/>
                    <a:pt x="1446293" y="10241"/>
                    <a:pt x="1440027" y="10773"/>
                  </a:cubicBezTo>
                  <a:lnTo>
                    <a:pt x="1433158" y="10773"/>
                  </a:lnTo>
                  <a:lnTo>
                    <a:pt x="1433158" y="5395"/>
                  </a:lnTo>
                  <a:lnTo>
                    <a:pt x="1501686" y="5395"/>
                  </a:lnTo>
                  <a:lnTo>
                    <a:pt x="1501686" y="10773"/>
                  </a:lnTo>
                  <a:lnTo>
                    <a:pt x="1494716" y="10773"/>
                  </a:lnTo>
                  <a:cubicBezTo>
                    <a:pt x="1487928" y="10086"/>
                    <a:pt x="1481240" y="12925"/>
                    <a:pt x="1477022" y="18293"/>
                  </a:cubicBezTo>
                  <a:cubicBezTo>
                    <a:pt x="1474893" y="21432"/>
                    <a:pt x="1473849" y="28253"/>
                    <a:pt x="1473849" y="39508"/>
                  </a:cubicBezTo>
                  <a:lnTo>
                    <a:pt x="1473849" y="205387"/>
                  </a:lnTo>
                  <a:lnTo>
                    <a:pt x="1468567" y="205387"/>
                  </a:lnTo>
                  <a:lnTo>
                    <a:pt x="1339063" y="46878"/>
                  </a:lnTo>
                  <a:lnTo>
                    <a:pt x="1339063" y="168236"/>
                  </a:lnTo>
                  <a:cubicBezTo>
                    <a:pt x="1339063" y="180338"/>
                    <a:pt x="1340368" y="187857"/>
                    <a:pt x="1342999" y="190845"/>
                  </a:cubicBezTo>
                  <a:cubicBezTo>
                    <a:pt x="1347478" y="195246"/>
                    <a:pt x="1353664" y="197483"/>
                    <a:pt x="1359930" y="196971"/>
                  </a:cubicBezTo>
                  <a:lnTo>
                    <a:pt x="1366900" y="196971"/>
                  </a:lnTo>
                  <a:lnTo>
                    <a:pt x="1366900" y="202349"/>
                  </a:lnTo>
                  <a:lnTo>
                    <a:pt x="1298231" y="202349"/>
                  </a:lnTo>
                  <a:lnTo>
                    <a:pt x="1298231" y="196971"/>
                  </a:lnTo>
                  <a:lnTo>
                    <a:pt x="1305000" y="196971"/>
                  </a:lnTo>
                  <a:cubicBezTo>
                    <a:pt x="1311869" y="197662"/>
                    <a:pt x="1318597" y="194809"/>
                    <a:pt x="1322875" y="189401"/>
                  </a:cubicBezTo>
                  <a:cubicBezTo>
                    <a:pt x="1325024" y="186312"/>
                    <a:pt x="1326068" y="179441"/>
                    <a:pt x="1326068" y="168236"/>
                  </a:cubicBezTo>
                  <a:lnTo>
                    <a:pt x="1326068" y="31341"/>
                  </a:lnTo>
                  <a:cubicBezTo>
                    <a:pt x="1322192" y="26490"/>
                    <a:pt x="1317834" y="22054"/>
                    <a:pt x="1313074" y="18094"/>
                  </a:cubicBezTo>
                  <a:cubicBezTo>
                    <a:pt x="1305522" y="12909"/>
                    <a:pt x="1296464" y="10371"/>
                    <a:pt x="1287305" y="10873"/>
                  </a:cubicBezTo>
                  <a:lnTo>
                    <a:pt x="1287305" y="5395"/>
                  </a:lnTo>
                  <a:close/>
                  <a:moveTo>
                    <a:pt x="1203493" y="10773"/>
                  </a:moveTo>
                  <a:lnTo>
                    <a:pt x="1203493" y="5395"/>
                  </a:lnTo>
                  <a:lnTo>
                    <a:pt x="1273226" y="5395"/>
                  </a:lnTo>
                  <a:lnTo>
                    <a:pt x="1273226" y="10773"/>
                  </a:lnTo>
                  <a:lnTo>
                    <a:pt x="1265996" y="10773"/>
                  </a:lnTo>
                  <a:cubicBezTo>
                    <a:pt x="1258725" y="10510"/>
                    <a:pt x="1251897" y="14235"/>
                    <a:pt x="1248161" y="20484"/>
                  </a:cubicBezTo>
                  <a:cubicBezTo>
                    <a:pt x="1246132" y="23522"/>
                    <a:pt x="1245068" y="30444"/>
                    <a:pt x="1245068" y="41400"/>
                  </a:cubicBezTo>
                  <a:lnTo>
                    <a:pt x="1245068" y="121078"/>
                  </a:lnTo>
                  <a:cubicBezTo>
                    <a:pt x="1245691" y="136599"/>
                    <a:pt x="1243722" y="152111"/>
                    <a:pt x="1239244" y="166991"/>
                  </a:cubicBezTo>
                  <a:cubicBezTo>
                    <a:pt x="1234785" y="178575"/>
                    <a:pt x="1226691" y="188411"/>
                    <a:pt x="1216187" y="195028"/>
                  </a:cubicBezTo>
                  <a:cubicBezTo>
                    <a:pt x="1204638" y="202847"/>
                    <a:pt x="1189053" y="206731"/>
                    <a:pt x="1169330" y="206731"/>
                  </a:cubicBezTo>
                  <a:cubicBezTo>
                    <a:pt x="1147860" y="206731"/>
                    <a:pt x="1131571" y="203012"/>
                    <a:pt x="1120404" y="195576"/>
                  </a:cubicBezTo>
                  <a:cubicBezTo>
                    <a:pt x="1109519" y="188415"/>
                    <a:pt x="1101224" y="177937"/>
                    <a:pt x="1096745" y="165698"/>
                  </a:cubicBezTo>
                  <a:cubicBezTo>
                    <a:pt x="1093672" y="157081"/>
                    <a:pt x="1092065" y="140798"/>
                    <a:pt x="1092065" y="117193"/>
                  </a:cubicBezTo>
                  <a:lnTo>
                    <a:pt x="1092065" y="40255"/>
                  </a:lnTo>
                  <a:cubicBezTo>
                    <a:pt x="1092065" y="28153"/>
                    <a:pt x="1090418" y="20335"/>
                    <a:pt x="1087084" y="16500"/>
                  </a:cubicBezTo>
                  <a:cubicBezTo>
                    <a:pt x="1082786" y="12357"/>
                    <a:pt x="1076902" y="10285"/>
                    <a:pt x="1070957" y="10823"/>
                  </a:cubicBezTo>
                  <a:lnTo>
                    <a:pt x="1063485" y="10823"/>
                  </a:lnTo>
                  <a:lnTo>
                    <a:pt x="1063485" y="5395"/>
                  </a:lnTo>
                  <a:lnTo>
                    <a:pt x="1148542" y="5395"/>
                  </a:lnTo>
                  <a:lnTo>
                    <a:pt x="1148542" y="10773"/>
                  </a:lnTo>
                  <a:lnTo>
                    <a:pt x="1141031" y="10773"/>
                  </a:lnTo>
                  <a:cubicBezTo>
                    <a:pt x="1134283" y="10132"/>
                    <a:pt x="1127675" y="13034"/>
                    <a:pt x="1123598" y="18443"/>
                  </a:cubicBezTo>
                  <a:cubicBezTo>
                    <a:pt x="1121147" y="21930"/>
                    <a:pt x="1119962" y="29249"/>
                    <a:pt x="1119962" y="40205"/>
                  </a:cubicBezTo>
                  <a:lnTo>
                    <a:pt x="1119962" y="126058"/>
                  </a:lnTo>
                  <a:cubicBezTo>
                    <a:pt x="1120043" y="134842"/>
                    <a:pt x="1120746" y="143611"/>
                    <a:pt x="1122051" y="152302"/>
                  </a:cubicBezTo>
                  <a:cubicBezTo>
                    <a:pt x="1122895" y="160452"/>
                    <a:pt x="1125506" y="168326"/>
                    <a:pt x="1129723" y="175358"/>
                  </a:cubicBezTo>
                  <a:cubicBezTo>
                    <a:pt x="1133740" y="181214"/>
                    <a:pt x="1139223" y="185921"/>
                    <a:pt x="1145610" y="189003"/>
                  </a:cubicBezTo>
                  <a:cubicBezTo>
                    <a:pt x="1153523" y="192837"/>
                    <a:pt x="1162260" y="194680"/>
                    <a:pt x="1171057" y="194381"/>
                  </a:cubicBezTo>
                  <a:cubicBezTo>
                    <a:pt x="1183108" y="194566"/>
                    <a:pt x="1195018" y="191666"/>
                    <a:pt x="1205622" y="185965"/>
                  </a:cubicBezTo>
                  <a:cubicBezTo>
                    <a:pt x="1214660" y="181399"/>
                    <a:pt x="1221891" y="173923"/>
                    <a:pt x="1226148" y="164750"/>
                  </a:cubicBezTo>
                  <a:cubicBezTo>
                    <a:pt x="1229884" y="155936"/>
                    <a:pt x="1231772" y="141147"/>
                    <a:pt x="1231772" y="120231"/>
                  </a:cubicBezTo>
                  <a:lnTo>
                    <a:pt x="1231772" y="40255"/>
                  </a:lnTo>
                  <a:cubicBezTo>
                    <a:pt x="1231772" y="27954"/>
                    <a:pt x="1230386" y="20335"/>
                    <a:pt x="1227695" y="17198"/>
                  </a:cubicBezTo>
                  <a:cubicBezTo>
                    <a:pt x="1223296" y="12710"/>
                    <a:pt x="1217131" y="10381"/>
                    <a:pt x="1210864" y="10823"/>
                  </a:cubicBezTo>
                  <a:close/>
                  <a:moveTo>
                    <a:pt x="694355" y="5395"/>
                  </a:moveTo>
                  <a:lnTo>
                    <a:pt x="748000" y="5395"/>
                  </a:lnTo>
                  <a:lnTo>
                    <a:pt x="868386" y="153049"/>
                  </a:lnTo>
                  <a:lnTo>
                    <a:pt x="868386" y="39508"/>
                  </a:lnTo>
                  <a:cubicBezTo>
                    <a:pt x="868386" y="27456"/>
                    <a:pt x="866980" y="19837"/>
                    <a:pt x="864349" y="16849"/>
                  </a:cubicBezTo>
                  <a:cubicBezTo>
                    <a:pt x="859810" y="12461"/>
                    <a:pt x="853604" y="10247"/>
                    <a:pt x="847317" y="10773"/>
                  </a:cubicBezTo>
                  <a:lnTo>
                    <a:pt x="840489" y="10773"/>
                  </a:lnTo>
                  <a:lnTo>
                    <a:pt x="840489" y="5395"/>
                  </a:lnTo>
                  <a:lnTo>
                    <a:pt x="909036" y="5395"/>
                  </a:lnTo>
                  <a:lnTo>
                    <a:pt x="909036" y="10773"/>
                  </a:lnTo>
                  <a:lnTo>
                    <a:pt x="902047" y="10773"/>
                  </a:lnTo>
                  <a:cubicBezTo>
                    <a:pt x="895259" y="10086"/>
                    <a:pt x="888591" y="12925"/>
                    <a:pt x="884373" y="18293"/>
                  </a:cubicBezTo>
                  <a:cubicBezTo>
                    <a:pt x="882184" y="21432"/>
                    <a:pt x="881179" y="28253"/>
                    <a:pt x="881179" y="39508"/>
                  </a:cubicBezTo>
                  <a:lnTo>
                    <a:pt x="881179" y="205387"/>
                  </a:lnTo>
                  <a:lnTo>
                    <a:pt x="875958" y="205387"/>
                  </a:lnTo>
                  <a:lnTo>
                    <a:pt x="746152" y="46878"/>
                  </a:lnTo>
                  <a:lnTo>
                    <a:pt x="746152" y="168236"/>
                  </a:lnTo>
                  <a:cubicBezTo>
                    <a:pt x="746152" y="180338"/>
                    <a:pt x="747458" y="187857"/>
                    <a:pt x="750049" y="190845"/>
                  </a:cubicBezTo>
                  <a:cubicBezTo>
                    <a:pt x="754568" y="195256"/>
                    <a:pt x="760774" y="197494"/>
                    <a:pt x="767080" y="196971"/>
                  </a:cubicBezTo>
                  <a:lnTo>
                    <a:pt x="773989" y="196971"/>
                  </a:lnTo>
                  <a:lnTo>
                    <a:pt x="773989" y="202349"/>
                  </a:lnTo>
                  <a:lnTo>
                    <a:pt x="705220" y="202349"/>
                  </a:lnTo>
                  <a:lnTo>
                    <a:pt x="705220" y="196971"/>
                  </a:lnTo>
                  <a:lnTo>
                    <a:pt x="712029" y="196971"/>
                  </a:lnTo>
                  <a:cubicBezTo>
                    <a:pt x="718918" y="197658"/>
                    <a:pt x="725666" y="194809"/>
                    <a:pt x="729964" y="189401"/>
                  </a:cubicBezTo>
                  <a:cubicBezTo>
                    <a:pt x="732053" y="186312"/>
                    <a:pt x="733098" y="179441"/>
                    <a:pt x="733098" y="168236"/>
                  </a:cubicBezTo>
                  <a:lnTo>
                    <a:pt x="733098" y="31341"/>
                  </a:lnTo>
                  <a:cubicBezTo>
                    <a:pt x="729241" y="26490"/>
                    <a:pt x="724883" y="22054"/>
                    <a:pt x="720103" y="18094"/>
                  </a:cubicBezTo>
                  <a:cubicBezTo>
                    <a:pt x="716106" y="15500"/>
                    <a:pt x="711748" y="13502"/>
                    <a:pt x="707148" y="12168"/>
                  </a:cubicBezTo>
                  <a:cubicBezTo>
                    <a:pt x="702971" y="11162"/>
                    <a:pt x="698653" y="10728"/>
                    <a:pt x="694355" y="10873"/>
                  </a:cubicBezTo>
                  <a:lnTo>
                    <a:pt x="694355" y="5395"/>
                  </a:lnTo>
                  <a:close/>
                  <a:moveTo>
                    <a:pt x="600661" y="125560"/>
                  </a:moveTo>
                  <a:lnTo>
                    <a:pt x="567241" y="45882"/>
                  </a:lnTo>
                  <a:lnTo>
                    <a:pt x="532977" y="125560"/>
                  </a:lnTo>
                  <a:close/>
                  <a:moveTo>
                    <a:pt x="604698" y="136316"/>
                  </a:moveTo>
                  <a:lnTo>
                    <a:pt x="528498" y="136316"/>
                  </a:lnTo>
                  <a:lnTo>
                    <a:pt x="515142" y="167390"/>
                  </a:lnTo>
                  <a:cubicBezTo>
                    <a:pt x="512451" y="172748"/>
                    <a:pt x="510764" y="178555"/>
                    <a:pt x="510161" y="184521"/>
                  </a:cubicBezTo>
                  <a:cubicBezTo>
                    <a:pt x="510262" y="187692"/>
                    <a:pt x="511848" y="190632"/>
                    <a:pt x="514459" y="192439"/>
                  </a:cubicBezTo>
                  <a:cubicBezTo>
                    <a:pt x="520143" y="195461"/>
                    <a:pt x="526490" y="196989"/>
                    <a:pt x="532937" y="196871"/>
                  </a:cubicBezTo>
                  <a:lnTo>
                    <a:pt x="532937" y="202249"/>
                  </a:lnTo>
                  <a:lnTo>
                    <a:pt x="471017" y="202249"/>
                  </a:lnTo>
                  <a:lnTo>
                    <a:pt x="471017" y="196871"/>
                  </a:lnTo>
                  <a:cubicBezTo>
                    <a:pt x="476741" y="196343"/>
                    <a:pt x="482244" y="194391"/>
                    <a:pt x="487004" y="191194"/>
                  </a:cubicBezTo>
                  <a:cubicBezTo>
                    <a:pt x="491985" y="186562"/>
                    <a:pt x="497367" y="177101"/>
                    <a:pt x="503393" y="162908"/>
                  </a:cubicBezTo>
                  <a:lnTo>
                    <a:pt x="572623" y="913"/>
                  </a:lnTo>
                  <a:lnTo>
                    <a:pt x="577604" y="913"/>
                  </a:lnTo>
                  <a:lnTo>
                    <a:pt x="646233" y="164750"/>
                  </a:lnTo>
                  <a:cubicBezTo>
                    <a:pt x="651776" y="177947"/>
                    <a:pt x="656757" y="186513"/>
                    <a:pt x="661175" y="190397"/>
                  </a:cubicBezTo>
                  <a:cubicBezTo>
                    <a:pt x="666538" y="194616"/>
                    <a:pt x="673146" y="196945"/>
                    <a:pt x="679954" y="197020"/>
                  </a:cubicBezTo>
                  <a:lnTo>
                    <a:pt x="679954" y="202399"/>
                  </a:lnTo>
                  <a:lnTo>
                    <a:pt x="602409" y="202399"/>
                  </a:lnTo>
                  <a:lnTo>
                    <a:pt x="602409" y="197020"/>
                  </a:lnTo>
                  <a:cubicBezTo>
                    <a:pt x="607972" y="197214"/>
                    <a:pt x="613475" y="195851"/>
                    <a:pt x="618295" y="193086"/>
                  </a:cubicBezTo>
                  <a:cubicBezTo>
                    <a:pt x="620926" y="191194"/>
                    <a:pt x="622473" y="188152"/>
                    <a:pt x="622433" y="184919"/>
                  </a:cubicBezTo>
                  <a:cubicBezTo>
                    <a:pt x="621690" y="177907"/>
                    <a:pt x="619721" y="171079"/>
                    <a:pt x="616608" y="164750"/>
                  </a:cubicBezTo>
                  <a:lnTo>
                    <a:pt x="604698" y="136466"/>
                  </a:lnTo>
                  <a:close/>
                  <a:moveTo>
                    <a:pt x="234985" y="5395"/>
                  </a:moveTo>
                  <a:lnTo>
                    <a:pt x="288430" y="5395"/>
                  </a:lnTo>
                  <a:lnTo>
                    <a:pt x="408755" y="153049"/>
                  </a:lnTo>
                  <a:lnTo>
                    <a:pt x="408755" y="39508"/>
                  </a:lnTo>
                  <a:cubicBezTo>
                    <a:pt x="408755" y="27456"/>
                    <a:pt x="407369" y="19837"/>
                    <a:pt x="404718" y="16849"/>
                  </a:cubicBezTo>
                  <a:cubicBezTo>
                    <a:pt x="400199" y="12451"/>
                    <a:pt x="393973" y="10230"/>
                    <a:pt x="387687" y="10773"/>
                  </a:cubicBezTo>
                  <a:lnTo>
                    <a:pt x="380858" y="10773"/>
                  </a:lnTo>
                  <a:lnTo>
                    <a:pt x="380858" y="5395"/>
                  </a:lnTo>
                  <a:lnTo>
                    <a:pt x="449647" y="5395"/>
                  </a:lnTo>
                  <a:lnTo>
                    <a:pt x="449647" y="10773"/>
                  </a:lnTo>
                  <a:lnTo>
                    <a:pt x="442637" y="10773"/>
                  </a:lnTo>
                  <a:cubicBezTo>
                    <a:pt x="435829" y="10086"/>
                    <a:pt x="429161" y="12925"/>
                    <a:pt x="424943" y="18293"/>
                  </a:cubicBezTo>
                  <a:cubicBezTo>
                    <a:pt x="422814" y="21432"/>
                    <a:pt x="421750" y="28253"/>
                    <a:pt x="421750" y="39508"/>
                  </a:cubicBezTo>
                  <a:lnTo>
                    <a:pt x="421750" y="205387"/>
                  </a:lnTo>
                  <a:lnTo>
                    <a:pt x="416488" y="205387"/>
                  </a:lnTo>
                  <a:lnTo>
                    <a:pt x="286723" y="46878"/>
                  </a:lnTo>
                  <a:lnTo>
                    <a:pt x="286723" y="168236"/>
                  </a:lnTo>
                  <a:cubicBezTo>
                    <a:pt x="286723" y="180338"/>
                    <a:pt x="288028" y="187857"/>
                    <a:pt x="290619" y="190845"/>
                  </a:cubicBezTo>
                  <a:cubicBezTo>
                    <a:pt x="295138" y="195246"/>
                    <a:pt x="301364" y="197477"/>
                    <a:pt x="307651" y="196971"/>
                  </a:cubicBezTo>
                  <a:lnTo>
                    <a:pt x="314680" y="196971"/>
                  </a:lnTo>
                  <a:lnTo>
                    <a:pt x="314680" y="202349"/>
                  </a:lnTo>
                  <a:lnTo>
                    <a:pt x="246092" y="202349"/>
                  </a:lnTo>
                  <a:lnTo>
                    <a:pt x="246092" y="196971"/>
                  </a:lnTo>
                  <a:lnTo>
                    <a:pt x="252921" y="196971"/>
                  </a:lnTo>
                  <a:cubicBezTo>
                    <a:pt x="259769" y="197702"/>
                    <a:pt x="266518" y="194839"/>
                    <a:pt x="270736" y="189401"/>
                  </a:cubicBezTo>
                  <a:cubicBezTo>
                    <a:pt x="272884" y="186312"/>
                    <a:pt x="273929" y="179441"/>
                    <a:pt x="273929" y="168236"/>
                  </a:cubicBezTo>
                  <a:lnTo>
                    <a:pt x="273929" y="31341"/>
                  </a:lnTo>
                  <a:cubicBezTo>
                    <a:pt x="270073" y="26506"/>
                    <a:pt x="265735" y="22068"/>
                    <a:pt x="260975" y="18094"/>
                  </a:cubicBezTo>
                  <a:cubicBezTo>
                    <a:pt x="256958" y="15510"/>
                    <a:pt x="252579" y="13512"/>
                    <a:pt x="247980" y="12168"/>
                  </a:cubicBezTo>
                  <a:cubicBezTo>
                    <a:pt x="243802" y="11158"/>
                    <a:pt x="239484" y="10724"/>
                    <a:pt x="235186" y="10873"/>
                  </a:cubicBezTo>
                  <a:lnTo>
                    <a:pt x="235186" y="5395"/>
                  </a:lnTo>
                  <a:close/>
                  <a:moveTo>
                    <a:pt x="216809" y="196871"/>
                  </a:moveTo>
                  <a:lnTo>
                    <a:pt x="216809" y="202249"/>
                  </a:lnTo>
                  <a:lnTo>
                    <a:pt x="132635" y="202249"/>
                  </a:lnTo>
                  <a:lnTo>
                    <a:pt x="132635" y="196871"/>
                  </a:lnTo>
                  <a:lnTo>
                    <a:pt x="139605" y="196871"/>
                  </a:lnTo>
                  <a:cubicBezTo>
                    <a:pt x="146313" y="197443"/>
                    <a:pt x="152880" y="194754"/>
                    <a:pt x="157279" y="189650"/>
                  </a:cubicBezTo>
                  <a:cubicBezTo>
                    <a:pt x="159629" y="186562"/>
                    <a:pt x="160814" y="179093"/>
                    <a:pt x="160814" y="167290"/>
                  </a:cubicBezTo>
                  <a:lnTo>
                    <a:pt x="160814" y="40255"/>
                  </a:lnTo>
                  <a:cubicBezTo>
                    <a:pt x="161215" y="33556"/>
                    <a:pt x="160573" y="26839"/>
                    <a:pt x="158926" y="20335"/>
                  </a:cubicBezTo>
                  <a:cubicBezTo>
                    <a:pt x="157701" y="17640"/>
                    <a:pt x="155592" y="15445"/>
                    <a:pt x="152941" y="14110"/>
                  </a:cubicBezTo>
                  <a:cubicBezTo>
                    <a:pt x="148884" y="11819"/>
                    <a:pt x="144284" y="10620"/>
                    <a:pt x="139605" y="10624"/>
                  </a:cubicBezTo>
                  <a:lnTo>
                    <a:pt x="132635" y="10624"/>
                  </a:lnTo>
                  <a:lnTo>
                    <a:pt x="132635" y="5395"/>
                  </a:lnTo>
                  <a:lnTo>
                    <a:pt x="217010" y="5395"/>
                  </a:lnTo>
                  <a:lnTo>
                    <a:pt x="217010" y="10773"/>
                  </a:lnTo>
                  <a:lnTo>
                    <a:pt x="210081" y="10773"/>
                  </a:lnTo>
                  <a:cubicBezTo>
                    <a:pt x="203433" y="10216"/>
                    <a:pt x="196905" y="12835"/>
                    <a:pt x="192487" y="17845"/>
                  </a:cubicBezTo>
                  <a:cubicBezTo>
                    <a:pt x="190057" y="20982"/>
                    <a:pt x="188852" y="28401"/>
                    <a:pt x="188852" y="40205"/>
                  </a:cubicBezTo>
                  <a:lnTo>
                    <a:pt x="188852" y="167390"/>
                  </a:lnTo>
                  <a:cubicBezTo>
                    <a:pt x="188470" y="174087"/>
                    <a:pt x="189093" y="180806"/>
                    <a:pt x="190759" y="187309"/>
                  </a:cubicBezTo>
                  <a:cubicBezTo>
                    <a:pt x="192005" y="190019"/>
                    <a:pt x="194154" y="192220"/>
                    <a:pt x="196825" y="193534"/>
                  </a:cubicBezTo>
                  <a:cubicBezTo>
                    <a:pt x="200862" y="195869"/>
                    <a:pt x="205421" y="197090"/>
                    <a:pt x="210081" y="197070"/>
                  </a:cubicBezTo>
                  <a:close/>
                  <a:moveTo>
                    <a:pt x="24300" y="10873"/>
                  </a:moveTo>
                  <a:lnTo>
                    <a:pt x="24300" y="5395"/>
                  </a:lnTo>
                  <a:lnTo>
                    <a:pt x="108614" y="5395"/>
                  </a:lnTo>
                  <a:lnTo>
                    <a:pt x="108614" y="10773"/>
                  </a:lnTo>
                  <a:lnTo>
                    <a:pt x="101505" y="10773"/>
                  </a:lnTo>
                  <a:cubicBezTo>
                    <a:pt x="94857" y="10196"/>
                    <a:pt x="88349" y="12825"/>
                    <a:pt x="83971" y="17845"/>
                  </a:cubicBezTo>
                  <a:cubicBezTo>
                    <a:pt x="81621" y="20982"/>
                    <a:pt x="80436" y="28401"/>
                    <a:pt x="80436" y="40205"/>
                  </a:cubicBezTo>
                  <a:lnTo>
                    <a:pt x="80436" y="136466"/>
                  </a:lnTo>
                  <a:cubicBezTo>
                    <a:pt x="80798" y="148661"/>
                    <a:pt x="79111" y="160832"/>
                    <a:pt x="75455" y="172469"/>
                  </a:cubicBezTo>
                  <a:cubicBezTo>
                    <a:pt x="72121" y="181822"/>
                    <a:pt x="66337" y="190114"/>
                    <a:pt x="58705" y="196473"/>
                  </a:cubicBezTo>
                  <a:cubicBezTo>
                    <a:pt x="50711" y="203335"/>
                    <a:pt x="40468" y="206990"/>
                    <a:pt x="29924" y="206731"/>
                  </a:cubicBezTo>
                  <a:cubicBezTo>
                    <a:pt x="22171" y="207144"/>
                    <a:pt x="14539" y="204759"/>
                    <a:pt x="8414" y="200008"/>
                  </a:cubicBezTo>
                  <a:cubicBezTo>
                    <a:pt x="3754" y="196252"/>
                    <a:pt x="1002" y="190642"/>
                    <a:pt x="882" y="184670"/>
                  </a:cubicBezTo>
                  <a:cubicBezTo>
                    <a:pt x="581" y="180756"/>
                    <a:pt x="1906" y="176887"/>
                    <a:pt x="4517" y="173963"/>
                  </a:cubicBezTo>
                  <a:cubicBezTo>
                    <a:pt x="7510" y="171025"/>
                    <a:pt x="11547" y="169397"/>
                    <a:pt x="15724" y="169433"/>
                  </a:cubicBezTo>
                  <a:cubicBezTo>
                    <a:pt x="18777" y="169407"/>
                    <a:pt x="21729" y="170483"/>
                    <a:pt x="24039" y="172469"/>
                  </a:cubicBezTo>
                  <a:cubicBezTo>
                    <a:pt x="28197" y="177236"/>
                    <a:pt x="31370" y="182768"/>
                    <a:pt x="33419" y="188754"/>
                  </a:cubicBezTo>
                  <a:cubicBezTo>
                    <a:pt x="35648" y="193734"/>
                    <a:pt x="38400" y="196572"/>
                    <a:pt x="41975" y="196572"/>
                  </a:cubicBezTo>
                  <a:cubicBezTo>
                    <a:pt x="45108" y="196252"/>
                    <a:pt x="47879" y="194381"/>
                    <a:pt x="49345" y="191592"/>
                  </a:cubicBezTo>
                  <a:cubicBezTo>
                    <a:pt x="52057" y="186349"/>
                    <a:pt x="53242" y="180443"/>
                    <a:pt x="52740" y="174561"/>
                  </a:cubicBezTo>
                  <a:lnTo>
                    <a:pt x="52740" y="40255"/>
                  </a:lnTo>
                  <a:cubicBezTo>
                    <a:pt x="53121" y="33556"/>
                    <a:pt x="52499" y="26839"/>
                    <a:pt x="50852" y="20335"/>
                  </a:cubicBezTo>
                  <a:cubicBezTo>
                    <a:pt x="49607" y="17616"/>
                    <a:pt x="47458" y="15409"/>
                    <a:pt x="44766" y="14110"/>
                  </a:cubicBezTo>
                  <a:cubicBezTo>
                    <a:pt x="40729" y="11809"/>
                    <a:pt x="36170" y="10610"/>
                    <a:pt x="31511" y="10624"/>
                  </a:cubicBezTo>
                  <a:close/>
                </a:path>
              </a:pathLst>
            </a:custGeom>
            <a:solidFill>
              <a:srgbClr val="150707"/>
            </a:solidFill>
            <a:ln w="20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F464AAE0-A2B9-7C30-4A47-247C0A1A4B1B}"/>
                </a:ext>
              </a:extLst>
            </p:cNvPr>
            <p:cNvSpPr/>
            <p:nvPr/>
          </p:nvSpPr>
          <p:spPr>
            <a:xfrm>
              <a:off x="3162257" y="2620396"/>
              <a:ext cx="1791974" cy="1785178"/>
            </a:xfrm>
            <a:custGeom>
              <a:avLst/>
              <a:gdLst>
                <a:gd name="connsiteX0" fmla="*/ 896827 w 1791974"/>
                <a:gd name="connsiteY0" fmla="*/ 326111 h 1785178"/>
                <a:gd name="connsiteX1" fmla="*/ 1464483 w 1791974"/>
                <a:gd name="connsiteY1" fmla="*/ 893267 h 1785178"/>
                <a:gd name="connsiteX2" fmla="*/ 897225 w 1791974"/>
                <a:gd name="connsiteY2" fmla="*/ 1460822 h 1785178"/>
                <a:gd name="connsiteX3" fmla="*/ 329568 w 1791974"/>
                <a:gd name="connsiteY3" fmla="*/ 893665 h 1785178"/>
                <a:gd name="connsiteX4" fmla="*/ 329568 w 1791974"/>
                <a:gd name="connsiteY4" fmla="*/ 893466 h 1785178"/>
                <a:gd name="connsiteX5" fmla="*/ 896827 w 1791974"/>
                <a:gd name="connsiteY5" fmla="*/ 326111 h 1785178"/>
                <a:gd name="connsiteX6" fmla="*/ 896827 w 1791974"/>
                <a:gd name="connsiteY6" fmla="*/ 40815 h 1785178"/>
                <a:gd name="connsiteX7" fmla="*/ 44073 w 1791974"/>
                <a:gd name="connsiteY7" fmla="*/ 893516 h 1785178"/>
                <a:gd name="connsiteX8" fmla="*/ 896926 w 1791974"/>
                <a:gd name="connsiteY8" fmla="*/ 1746117 h 1785178"/>
                <a:gd name="connsiteX9" fmla="*/ 1749681 w 1791974"/>
                <a:gd name="connsiteY9" fmla="*/ 893466 h 1785178"/>
                <a:gd name="connsiteX10" fmla="*/ 896827 w 1791974"/>
                <a:gd name="connsiteY10" fmla="*/ 40716 h 1785178"/>
                <a:gd name="connsiteX11" fmla="*/ 896827 w 1791974"/>
                <a:gd name="connsiteY11" fmla="*/ 21344 h 1785178"/>
                <a:gd name="connsiteX12" fmla="*/ 24548 w 1791974"/>
                <a:gd name="connsiteY12" fmla="*/ 893466 h 1785178"/>
                <a:gd name="connsiteX13" fmla="*/ 896827 w 1791974"/>
                <a:gd name="connsiteY13" fmla="*/ 1765587 h 1785178"/>
                <a:gd name="connsiteX14" fmla="*/ 1769007 w 1791974"/>
                <a:gd name="connsiteY14" fmla="*/ 893466 h 1785178"/>
                <a:gd name="connsiteX15" fmla="*/ 896827 w 1791974"/>
                <a:gd name="connsiteY15" fmla="*/ 21344 h 1785178"/>
                <a:gd name="connsiteX16" fmla="*/ 429185 w 1791974"/>
                <a:gd name="connsiteY16" fmla="*/ 518782 h 1785178"/>
                <a:gd name="connsiteX17" fmla="*/ 428486 w 1791974"/>
                <a:gd name="connsiteY17" fmla="*/ 498861 h 1785178"/>
                <a:gd name="connsiteX18" fmla="*/ 411802 w 1791974"/>
                <a:gd name="connsiteY18" fmla="*/ 510665 h 1785178"/>
                <a:gd name="connsiteX19" fmla="*/ 408215 w 1791974"/>
                <a:gd name="connsiteY19" fmla="*/ 518085 h 1785178"/>
                <a:gd name="connsiteX20" fmla="*/ 400446 w 1791974"/>
                <a:gd name="connsiteY20" fmla="*/ 528593 h 1785178"/>
                <a:gd name="connsiteX21" fmla="*/ 394318 w 1791974"/>
                <a:gd name="connsiteY21" fmla="*/ 539947 h 1785178"/>
                <a:gd name="connsiteX22" fmla="*/ 377634 w 1791974"/>
                <a:gd name="connsiteY22" fmla="*/ 562654 h 1785178"/>
                <a:gd name="connsiteX23" fmla="*/ 372304 w 1791974"/>
                <a:gd name="connsiteY23" fmla="*/ 571120 h 1785178"/>
                <a:gd name="connsiteX24" fmla="*/ 371258 w 1791974"/>
                <a:gd name="connsiteY24" fmla="*/ 572614 h 1785178"/>
                <a:gd name="connsiteX25" fmla="*/ 369763 w 1791974"/>
                <a:gd name="connsiteY25" fmla="*/ 580233 h 1785178"/>
                <a:gd name="connsiteX26" fmla="*/ 371308 w 1791974"/>
                <a:gd name="connsiteY26" fmla="*/ 582424 h 1785178"/>
                <a:gd name="connsiteX27" fmla="*/ 372752 w 1791974"/>
                <a:gd name="connsiteY27" fmla="*/ 583470 h 1785178"/>
                <a:gd name="connsiteX28" fmla="*/ 393473 w 1791974"/>
                <a:gd name="connsiteY28" fmla="*/ 578739 h 1785178"/>
                <a:gd name="connsiteX29" fmla="*/ 393921 w 1791974"/>
                <a:gd name="connsiteY29" fmla="*/ 577992 h 1785178"/>
                <a:gd name="connsiteX30" fmla="*/ 394718 w 1791974"/>
                <a:gd name="connsiteY30" fmla="*/ 571967 h 1785178"/>
                <a:gd name="connsiteX31" fmla="*/ 395762 w 1791974"/>
                <a:gd name="connsiteY31" fmla="*/ 570423 h 1785178"/>
                <a:gd name="connsiteX32" fmla="*/ 406124 w 1791974"/>
                <a:gd name="connsiteY32" fmla="*/ 553343 h 1785178"/>
                <a:gd name="connsiteX33" fmla="*/ 415686 w 1791974"/>
                <a:gd name="connsiteY33" fmla="*/ 542238 h 1785178"/>
                <a:gd name="connsiteX34" fmla="*/ 416733 w 1791974"/>
                <a:gd name="connsiteY34" fmla="*/ 540792 h 1785178"/>
                <a:gd name="connsiteX35" fmla="*/ 417231 w 1791974"/>
                <a:gd name="connsiteY35" fmla="*/ 536760 h 1785178"/>
                <a:gd name="connsiteX36" fmla="*/ 418277 w 1791974"/>
                <a:gd name="connsiteY36" fmla="*/ 535216 h 1785178"/>
                <a:gd name="connsiteX37" fmla="*/ 428237 w 1791974"/>
                <a:gd name="connsiteY37" fmla="*/ 520276 h 1785178"/>
                <a:gd name="connsiteX38" fmla="*/ 429185 w 1791974"/>
                <a:gd name="connsiteY38" fmla="*/ 518782 h 1785178"/>
                <a:gd name="connsiteX39" fmla="*/ 379378 w 1791974"/>
                <a:gd name="connsiteY39" fmla="*/ 516093 h 1785178"/>
                <a:gd name="connsiteX40" fmla="*/ 378430 w 1791974"/>
                <a:gd name="connsiteY40" fmla="*/ 514300 h 1785178"/>
                <a:gd name="connsiteX41" fmla="*/ 372304 w 1791974"/>
                <a:gd name="connsiteY41" fmla="*/ 513502 h 1785178"/>
                <a:gd name="connsiteX42" fmla="*/ 371308 w 1791974"/>
                <a:gd name="connsiteY42" fmla="*/ 515097 h 1785178"/>
                <a:gd name="connsiteX43" fmla="*/ 365829 w 1791974"/>
                <a:gd name="connsiteY43" fmla="*/ 521221 h 1785178"/>
                <a:gd name="connsiteX44" fmla="*/ 363987 w 1791974"/>
                <a:gd name="connsiteY44" fmla="*/ 524360 h 1785178"/>
                <a:gd name="connsiteX45" fmla="*/ 362941 w 1791974"/>
                <a:gd name="connsiteY45" fmla="*/ 525902 h 1785178"/>
                <a:gd name="connsiteX46" fmla="*/ 361147 w 1791974"/>
                <a:gd name="connsiteY46" fmla="*/ 533422 h 1785178"/>
                <a:gd name="connsiteX47" fmla="*/ 354871 w 1791974"/>
                <a:gd name="connsiteY47" fmla="*/ 531380 h 1785178"/>
                <a:gd name="connsiteX48" fmla="*/ 347351 w 1791974"/>
                <a:gd name="connsiteY48" fmla="*/ 526400 h 1785178"/>
                <a:gd name="connsiteX49" fmla="*/ 351585 w 1791974"/>
                <a:gd name="connsiteY49" fmla="*/ 524906 h 1785178"/>
                <a:gd name="connsiteX50" fmla="*/ 353127 w 1791974"/>
                <a:gd name="connsiteY50" fmla="*/ 525902 h 1785178"/>
                <a:gd name="connsiteX51" fmla="*/ 354622 w 1791974"/>
                <a:gd name="connsiteY51" fmla="*/ 526948 h 1785178"/>
                <a:gd name="connsiteX52" fmla="*/ 357411 w 1791974"/>
                <a:gd name="connsiteY52" fmla="*/ 527497 h 1785178"/>
                <a:gd name="connsiteX53" fmla="*/ 361446 w 1791974"/>
                <a:gd name="connsiteY53" fmla="*/ 521621 h 1785178"/>
                <a:gd name="connsiteX54" fmla="*/ 359653 w 1791974"/>
                <a:gd name="connsiteY54" fmla="*/ 519430 h 1785178"/>
                <a:gd name="connsiteX55" fmla="*/ 360699 w 1791974"/>
                <a:gd name="connsiteY55" fmla="*/ 517886 h 1785178"/>
                <a:gd name="connsiteX56" fmla="*/ 361746 w 1791974"/>
                <a:gd name="connsiteY56" fmla="*/ 516342 h 1785178"/>
                <a:gd name="connsiteX57" fmla="*/ 362742 w 1791974"/>
                <a:gd name="connsiteY57" fmla="*/ 514848 h 1785178"/>
                <a:gd name="connsiteX58" fmla="*/ 361695 w 1791974"/>
                <a:gd name="connsiteY58" fmla="*/ 502596 h 1785178"/>
                <a:gd name="connsiteX59" fmla="*/ 357761 w 1791974"/>
                <a:gd name="connsiteY59" fmla="*/ 499460 h 1785178"/>
                <a:gd name="connsiteX60" fmla="*/ 351434 w 1791974"/>
                <a:gd name="connsiteY60" fmla="*/ 497418 h 1785178"/>
                <a:gd name="connsiteX61" fmla="*/ 348396 w 1791974"/>
                <a:gd name="connsiteY61" fmla="*/ 501950 h 1785178"/>
                <a:gd name="connsiteX62" fmla="*/ 344861 w 1791974"/>
                <a:gd name="connsiteY62" fmla="*/ 513802 h 1785178"/>
                <a:gd name="connsiteX63" fmla="*/ 343814 w 1791974"/>
                <a:gd name="connsiteY63" fmla="*/ 515296 h 1785178"/>
                <a:gd name="connsiteX64" fmla="*/ 342818 w 1791974"/>
                <a:gd name="connsiteY64" fmla="*/ 516790 h 1785178"/>
                <a:gd name="connsiteX65" fmla="*/ 342320 w 1791974"/>
                <a:gd name="connsiteY65" fmla="*/ 520824 h 1785178"/>
                <a:gd name="connsiteX66" fmla="*/ 341274 w 1791974"/>
                <a:gd name="connsiteY66" fmla="*/ 522368 h 1785178"/>
                <a:gd name="connsiteX67" fmla="*/ 337488 w 1791974"/>
                <a:gd name="connsiteY67" fmla="*/ 523065 h 1785178"/>
                <a:gd name="connsiteX68" fmla="*/ 324588 w 1791974"/>
                <a:gd name="connsiteY68" fmla="*/ 515245 h 1785178"/>
                <a:gd name="connsiteX69" fmla="*/ 321699 w 1791974"/>
                <a:gd name="connsiteY69" fmla="*/ 513004 h 1785178"/>
                <a:gd name="connsiteX70" fmla="*/ 325236 w 1791974"/>
                <a:gd name="connsiteY70" fmla="*/ 507727 h 1785178"/>
                <a:gd name="connsiteX71" fmla="*/ 331561 w 1791974"/>
                <a:gd name="connsiteY71" fmla="*/ 503195 h 1785178"/>
                <a:gd name="connsiteX72" fmla="*/ 340677 w 1791974"/>
                <a:gd name="connsiteY72" fmla="*/ 489650 h 1785178"/>
                <a:gd name="connsiteX73" fmla="*/ 347002 w 1791974"/>
                <a:gd name="connsiteY73" fmla="*/ 488405 h 1785178"/>
                <a:gd name="connsiteX74" fmla="*/ 368669 w 1791974"/>
                <a:gd name="connsiteY74" fmla="*/ 498363 h 1785178"/>
                <a:gd name="connsiteX75" fmla="*/ 376686 w 1791974"/>
                <a:gd name="connsiteY75" fmla="*/ 505984 h 1785178"/>
                <a:gd name="connsiteX76" fmla="*/ 381219 w 1791974"/>
                <a:gd name="connsiteY76" fmla="*/ 509022 h 1785178"/>
                <a:gd name="connsiteX77" fmla="*/ 383959 w 1791974"/>
                <a:gd name="connsiteY77" fmla="*/ 509769 h 1785178"/>
                <a:gd name="connsiteX78" fmla="*/ 388044 w 1791974"/>
                <a:gd name="connsiteY78" fmla="*/ 509769 h 1785178"/>
                <a:gd name="connsiteX79" fmla="*/ 390036 w 1791974"/>
                <a:gd name="connsiteY79" fmla="*/ 507030 h 1785178"/>
                <a:gd name="connsiteX80" fmla="*/ 382515 w 1791974"/>
                <a:gd name="connsiteY80" fmla="*/ 482130 h 1785178"/>
                <a:gd name="connsiteX81" fmla="*/ 374993 w 1791974"/>
                <a:gd name="connsiteY81" fmla="*/ 477150 h 1785178"/>
                <a:gd name="connsiteX82" fmla="*/ 367723 w 1791974"/>
                <a:gd name="connsiteY82" fmla="*/ 470080 h 1785178"/>
                <a:gd name="connsiteX83" fmla="*/ 360898 w 1791974"/>
                <a:gd name="connsiteY83" fmla="*/ 465497 h 1785178"/>
                <a:gd name="connsiteX84" fmla="*/ 359404 w 1791974"/>
                <a:gd name="connsiteY84" fmla="*/ 464501 h 1785178"/>
                <a:gd name="connsiteX85" fmla="*/ 355369 w 1791974"/>
                <a:gd name="connsiteY85" fmla="*/ 464054 h 1785178"/>
                <a:gd name="connsiteX86" fmla="*/ 353875 w 1791974"/>
                <a:gd name="connsiteY86" fmla="*/ 462957 h 1785178"/>
                <a:gd name="connsiteX87" fmla="*/ 347251 w 1791974"/>
                <a:gd name="connsiteY87" fmla="*/ 459871 h 1785178"/>
                <a:gd name="connsiteX88" fmla="*/ 343266 w 1791974"/>
                <a:gd name="connsiteY88" fmla="*/ 462459 h 1785178"/>
                <a:gd name="connsiteX89" fmla="*/ 342270 w 1791974"/>
                <a:gd name="connsiteY89" fmla="*/ 463953 h 1785178"/>
                <a:gd name="connsiteX90" fmla="*/ 332657 w 1791974"/>
                <a:gd name="connsiteY90" fmla="*/ 475010 h 1785178"/>
                <a:gd name="connsiteX91" fmla="*/ 323493 w 1791974"/>
                <a:gd name="connsiteY91" fmla="*/ 490745 h 1785178"/>
                <a:gd name="connsiteX92" fmla="*/ 317715 w 1791974"/>
                <a:gd name="connsiteY92" fmla="*/ 498912 h 1785178"/>
                <a:gd name="connsiteX93" fmla="*/ 316718 w 1791974"/>
                <a:gd name="connsiteY93" fmla="*/ 500406 h 1785178"/>
                <a:gd name="connsiteX94" fmla="*/ 315971 w 1791974"/>
                <a:gd name="connsiteY94" fmla="*/ 506432 h 1785178"/>
                <a:gd name="connsiteX95" fmla="*/ 314925 w 1791974"/>
                <a:gd name="connsiteY95" fmla="*/ 507976 h 1785178"/>
                <a:gd name="connsiteX96" fmla="*/ 311091 w 1791974"/>
                <a:gd name="connsiteY96" fmla="*/ 511960 h 1785178"/>
                <a:gd name="connsiteX97" fmla="*/ 310044 w 1791974"/>
                <a:gd name="connsiteY97" fmla="*/ 516940 h 1785178"/>
                <a:gd name="connsiteX98" fmla="*/ 311639 w 1791974"/>
                <a:gd name="connsiteY98" fmla="*/ 517984 h 1785178"/>
                <a:gd name="connsiteX99" fmla="*/ 313881 w 1791974"/>
                <a:gd name="connsiteY99" fmla="*/ 519478 h 1785178"/>
                <a:gd name="connsiteX100" fmla="*/ 315375 w 1791974"/>
                <a:gd name="connsiteY100" fmla="*/ 520525 h 1785178"/>
                <a:gd name="connsiteX101" fmla="*/ 318512 w 1791974"/>
                <a:gd name="connsiteY101" fmla="*/ 527099 h 1785178"/>
                <a:gd name="connsiteX102" fmla="*/ 320155 w 1791974"/>
                <a:gd name="connsiteY102" fmla="*/ 528095 h 1785178"/>
                <a:gd name="connsiteX103" fmla="*/ 338685 w 1791974"/>
                <a:gd name="connsiteY103" fmla="*/ 544379 h 1785178"/>
                <a:gd name="connsiteX104" fmla="*/ 347301 w 1791974"/>
                <a:gd name="connsiteY104" fmla="*/ 549359 h 1785178"/>
                <a:gd name="connsiteX105" fmla="*/ 358657 w 1791974"/>
                <a:gd name="connsiteY105" fmla="*/ 553642 h 1785178"/>
                <a:gd name="connsiteX106" fmla="*/ 365979 w 1791974"/>
                <a:gd name="connsiteY106" fmla="*/ 550903 h 1785178"/>
                <a:gd name="connsiteX107" fmla="*/ 370958 w 1791974"/>
                <a:gd name="connsiteY107" fmla="*/ 545375 h 1785178"/>
                <a:gd name="connsiteX108" fmla="*/ 370958 w 1791974"/>
                <a:gd name="connsiteY108" fmla="*/ 538800 h 1785178"/>
                <a:gd name="connsiteX109" fmla="*/ 373997 w 1791974"/>
                <a:gd name="connsiteY109" fmla="*/ 534318 h 1785178"/>
                <a:gd name="connsiteX110" fmla="*/ 377833 w 1791974"/>
                <a:gd name="connsiteY110" fmla="*/ 520426 h 1785178"/>
                <a:gd name="connsiteX111" fmla="*/ 378331 w 1791974"/>
                <a:gd name="connsiteY111" fmla="*/ 519679 h 1785178"/>
                <a:gd name="connsiteX112" fmla="*/ 380125 w 1791974"/>
                <a:gd name="connsiteY112" fmla="*/ 515396 h 1785178"/>
                <a:gd name="connsiteX113" fmla="*/ 293459 w 1791974"/>
                <a:gd name="connsiteY113" fmla="*/ 513802 h 1785178"/>
                <a:gd name="connsiteX114" fmla="*/ 297992 w 1791974"/>
                <a:gd name="connsiteY114" fmla="*/ 529290 h 1785178"/>
                <a:gd name="connsiteX115" fmla="*/ 300432 w 1791974"/>
                <a:gd name="connsiteY115" fmla="*/ 545822 h 1785178"/>
                <a:gd name="connsiteX116" fmla="*/ 284045 w 1791974"/>
                <a:gd name="connsiteY116" fmla="*/ 549009 h 1785178"/>
                <a:gd name="connsiteX117" fmla="*/ 282501 w 1791974"/>
                <a:gd name="connsiteY117" fmla="*/ 548013 h 1785178"/>
                <a:gd name="connsiteX118" fmla="*/ 278765 w 1791974"/>
                <a:gd name="connsiteY118" fmla="*/ 545523 h 1785178"/>
                <a:gd name="connsiteX119" fmla="*/ 277371 w 1791974"/>
                <a:gd name="connsiteY119" fmla="*/ 544429 h 1785178"/>
                <a:gd name="connsiteX120" fmla="*/ 269799 w 1791974"/>
                <a:gd name="connsiteY120" fmla="*/ 533123 h 1785178"/>
                <a:gd name="connsiteX121" fmla="*/ 264071 w 1791974"/>
                <a:gd name="connsiteY121" fmla="*/ 530236 h 1785178"/>
                <a:gd name="connsiteX122" fmla="*/ 255606 w 1791974"/>
                <a:gd name="connsiteY122" fmla="*/ 524906 h 1785178"/>
                <a:gd name="connsiteX123" fmla="*/ 231798 w 1791974"/>
                <a:gd name="connsiteY123" fmla="*/ 506581 h 1785178"/>
                <a:gd name="connsiteX124" fmla="*/ 215011 w 1791974"/>
                <a:gd name="connsiteY124" fmla="*/ 495277 h 1785178"/>
                <a:gd name="connsiteX125" fmla="*/ 213469 w 1791974"/>
                <a:gd name="connsiteY125" fmla="*/ 494430 h 1785178"/>
                <a:gd name="connsiteX126" fmla="*/ 207990 w 1791974"/>
                <a:gd name="connsiteY126" fmla="*/ 492737 h 1785178"/>
                <a:gd name="connsiteX127" fmla="*/ 209532 w 1791974"/>
                <a:gd name="connsiteY127" fmla="*/ 490496 h 1785178"/>
                <a:gd name="connsiteX128" fmla="*/ 217851 w 1791974"/>
                <a:gd name="connsiteY128" fmla="*/ 486215 h 1785178"/>
                <a:gd name="connsiteX129" fmla="*/ 219345 w 1791974"/>
                <a:gd name="connsiteY129" fmla="*/ 487259 h 1785178"/>
                <a:gd name="connsiteX130" fmla="*/ 220093 w 1791974"/>
                <a:gd name="connsiteY130" fmla="*/ 487757 h 1785178"/>
                <a:gd name="connsiteX131" fmla="*/ 225323 w 1791974"/>
                <a:gd name="connsiteY131" fmla="*/ 486811 h 1785178"/>
                <a:gd name="connsiteX132" fmla="*/ 231748 w 1791974"/>
                <a:gd name="connsiteY132" fmla="*/ 473664 h 1785178"/>
                <a:gd name="connsiteX133" fmla="*/ 232694 w 1791974"/>
                <a:gd name="connsiteY133" fmla="*/ 472170 h 1785178"/>
                <a:gd name="connsiteX134" fmla="*/ 233491 w 1791974"/>
                <a:gd name="connsiteY134" fmla="*/ 469381 h 1785178"/>
                <a:gd name="connsiteX135" fmla="*/ 227315 w 1791974"/>
                <a:gd name="connsiteY135" fmla="*/ 465248 h 1785178"/>
                <a:gd name="connsiteX136" fmla="*/ 221139 w 1791974"/>
                <a:gd name="connsiteY136" fmla="*/ 476403 h 1785178"/>
                <a:gd name="connsiteX137" fmla="*/ 209532 w 1791974"/>
                <a:gd name="connsiteY137" fmla="*/ 483923 h 1785178"/>
                <a:gd name="connsiteX138" fmla="*/ 208536 w 1791974"/>
                <a:gd name="connsiteY138" fmla="*/ 485468 h 1785178"/>
                <a:gd name="connsiteX139" fmla="*/ 207640 w 1791974"/>
                <a:gd name="connsiteY139" fmla="*/ 487110 h 1785178"/>
                <a:gd name="connsiteX140" fmla="*/ 202212 w 1791974"/>
                <a:gd name="connsiteY140" fmla="*/ 493235 h 1785178"/>
                <a:gd name="connsiteX141" fmla="*/ 193894 w 1791974"/>
                <a:gd name="connsiteY141" fmla="*/ 490944 h 1785178"/>
                <a:gd name="connsiteX142" fmla="*/ 189560 w 1791974"/>
                <a:gd name="connsiteY142" fmla="*/ 487956 h 1785178"/>
                <a:gd name="connsiteX143" fmla="*/ 190108 w 1791974"/>
                <a:gd name="connsiteY143" fmla="*/ 485118 h 1785178"/>
                <a:gd name="connsiteX144" fmla="*/ 191054 w 1791974"/>
                <a:gd name="connsiteY144" fmla="*/ 483574 h 1785178"/>
                <a:gd name="connsiteX145" fmla="*/ 195438 w 1791974"/>
                <a:gd name="connsiteY145" fmla="*/ 475606 h 1785178"/>
                <a:gd name="connsiteX146" fmla="*/ 203557 w 1791974"/>
                <a:gd name="connsiteY146" fmla="*/ 463505 h 1785178"/>
                <a:gd name="connsiteX147" fmla="*/ 207341 w 1791974"/>
                <a:gd name="connsiteY147" fmla="*/ 449662 h 1785178"/>
                <a:gd name="connsiteX148" fmla="*/ 208387 w 1791974"/>
                <a:gd name="connsiteY148" fmla="*/ 448168 h 1785178"/>
                <a:gd name="connsiteX149" fmla="*/ 213368 w 1791974"/>
                <a:gd name="connsiteY149" fmla="*/ 440597 h 1785178"/>
                <a:gd name="connsiteX150" fmla="*/ 214415 w 1791974"/>
                <a:gd name="connsiteY150" fmla="*/ 439105 h 1785178"/>
                <a:gd name="connsiteX151" fmla="*/ 226518 w 1791974"/>
                <a:gd name="connsiteY151" fmla="*/ 437362 h 1785178"/>
                <a:gd name="connsiteX152" fmla="*/ 228012 w 1791974"/>
                <a:gd name="connsiteY152" fmla="*/ 438406 h 1785178"/>
                <a:gd name="connsiteX153" fmla="*/ 236678 w 1791974"/>
                <a:gd name="connsiteY153" fmla="*/ 445031 h 1785178"/>
                <a:gd name="connsiteX154" fmla="*/ 249878 w 1791974"/>
                <a:gd name="connsiteY154" fmla="*/ 453047 h 1785178"/>
                <a:gd name="connsiteX155" fmla="*/ 255206 w 1791974"/>
                <a:gd name="connsiteY155" fmla="*/ 456583 h 1785178"/>
                <a:gd name="connsiteX156" fmla="*/ 256700 w 1791974"/>
                <a:gd name="connsiteY156" fmla="*/ 457630 h 1785178"/>
                <a:gd name="connsiteX157" fmla="*/ 264322 w 1791974"/>
                <a:gd name="connsiteY157" fmla="*/ 467240 h 1785178"/>
                <a:gd name="connsiteX158" fmla="*/ 268506 w 1791974"/>
                <a:gd name="connsiteY158" fmla="*/ 477548 h 1785178"/>
                <a:gd name="connsiteX159" fmla="*/ 270747 w 1791974"/>
                <a:gd name="connsiteY159" fmla="*/ 479092 h 1785178"/>
                <a:gd name="connsiteX160" fmla="*/ 271444 w 1791974"/>
                <a:gd name="connsiteY160" fmla="*/ 490098 h 1785178"/>
                <a:gd name="connsiteX161" fmla="*/ 268157 w 1791974"/>
                <a:gd name="connsiteY161" fmla="*/ 502498 h 1785178"/>
                <a:gd name="connsiteX162" fmla="*/ 260038 w 1791974"/>
                <a:gd name="connsiteY162" fmla="*/ 511312 h 1785178"/>
                <a:gd name="connsiteX163" fmla="*/ 279064 w 1791974"/>
                <a:gd name="connsiteY163" fmla="*/ 523762 h 1785178"/>
                <a:gd name="connsiteX164" fmla="*/ 282451 w 1791974"/>
                <a:gd name="connsiteY164" fmla="*/ 507876 h 1785178"/>
                <a:gd name="connsiteX165" fmla="*/ 287681 w 1791974"/>
                <a:gd name="connsiteY165" fmla="*/ 507876 h 1785178"/>
                <a:gd name="connsiteX166" fmla="*/ 293459 w 1791974"/>
                <a:gd name="connsiteY166" fmla="*/ 513802 h 1785178"/>
                <a:gd name="connsiteX167" fmla="*/ 244897 w 1791974"/>
                <a:gd name="connsiteY167" fmla="*/ 486811 h 1785178"/>
                <a:gd name="connsiteX168" fmla="*/ 247437 w 1791974"/>
                <a:gd name="connsiteY168" fmla="*/ 479789 h 1785178"/>
                <a:gd name="connsiteX169" fmla="*/ 252716 w 1791974"/>
                <a:gd name="connsiteY169" fmla="*/ 483325 h 1785178"/>
                <a:gd name="connsiteX170" fmla="*/ 249430 w 1791974"/>
                <a:gd name="connsiteY170" fmla="*/ 499659 h 1785178"/>
                <a:gd name="connsiteX171" fmla="*/ 248632 w 1791974"/>
                <a:gd name="connsiteY171" fmla="*/ 502448 h 1785178"/>
                <a:gd name="connsiteX172" fmla="*/ 243652 w 1791974"/>
                <a:gd name="connsiteY172" fmla="*/ 500106 h 1785178"/>
                <a:gd name="connsiteX173" fmla="*/ 238920 w 1791974"/>
                <a:gd name="connsiteY173" fmla="*/ 493883 h 1785178"/>
                <a:gd name="connsiteX174" fmla="*/ 241360 w 1791974"/>
                <a:gd name="connsiteY174" fmla="*/ 491990 h 1785178"/>
                <a:gd name="connsiteX175" fmla="*/ 243901 w 1791974"/>
                <a:gd name="connsiteY175" fmla="*/ 488205 h 1785178"/>
                <a:gd name="connsiteX176" fmla="*/ 244897 w 1791974"/>
                <a:gd name="connsiteY176" fmla="*/ 486711 h 1785178"/>
                <a:gd name="connsiteX177" fmla="*/ 259840 w 1791974"/>
                <a:gd name="connsiteY177" fmla="*/ 412512 h 1785178"/>
                <a:gd name="connsiteX178" fmla="*/ 261382 w 1791974"/>
                <a:gd name="connsiteY178" fmla="*/ 410271 h 1785178"/>
                <a:gd name="connsiteX179" fmla="*/ 270398 w 1791974"/>
                <a:gd name="connsiteY179" fmla="*/ 416346 h 1785178"/>
                <a:gd name="connsiteX180" fmla="*/ 281205 w 1791974"/>
                <a:gd name="connsiteY180" fmla="*/ 426655 h 1785178"/>
                <a:gd name="connsiteX181" fmla="*/ 283198 w 1791974"/>
                <a:gd name="connsiteY181" fmla="*/ 438059 h 1785178"/>
                <a:gd name="connsiteX182" fmla="*/ 279462 w 1791974"/>
                <a:gd name="connsiteY182" fmla="*/ 435519 h 1785178"/>
                <a:gd name="connsiteX183" fmla="*/ 272939 w 1791974"/>
                <a:gd name="connsiteY183" fmla="*/ 428944 h 1785178"/>
                <a:gd name="connsiteX184" fmla="*/ 266612 w 1791974"/>
                <a:gd name="connsiteY184" fmla="*/ 426904 h 1785178"/>
                <a:gd name="connsiteX185" fmla="*/ 261631 w 1791974"/>
                <a:gd name="connsiteY185" fmla="*/ 428995 h 1785178"/>
                <a:gd name="connsiteX186" fmla="*/ 260685 w 1791974"/>
                <a:gd name="connsiteY186" fmla="*/ 430687 h 1785178"/>
                <a:gd name="connsiteX187" fmla="*/ 259440 w 1791974"/>
                <a:gd name="connsiteY187" fmla="*/ 437461 h 1785178"/>
                <a:gd name="connsiteX188" fmla="*/ 269799 w 1791974"/>
                <a:gd name="connsiteY188" fmla="*/ 444581 h 1785178"/>
                <a:gd name="connsiteX189" fmla="*/ 273535 w 1791974"/>
                <a:gd name="connsiteY189" fmla="*/ 453646 h 1785178"/>
                <a:gd name="connsiteX190" fmla="*/ 275029 w 1791974"/>
                <a:gd name="connsiteY190" fmla="*/ 454642 h 1785178"/>
                <a:gd name="connsiteX191" fmla="*/ 278068 w 1791974"/>
                <a:gd name="connsiteY191" fmla="*/ 456684 h 1785178"/>
                <a:gd name="connsiteX192" fmla="*/ 282103 w 1791974"/>
                <a:gd name="connsiteY192" fmla="*/ 460467 h 1785178"/>
                <a:gd name="connsiteX193" fmla="*/ 288377 w 1791974"/>
                <a:gd name="connsiteY193" fmla="*/ 459222 h 1785178"/>
                <a:gd name="connsiteX194" fmla="*/ 289922 w 1791974"/>
                <a:gd name="connsiteY194" fmla="*/ 456981 h 1785178"/>
                <a:gd name="connsiteX195" fmla="*/ 294903 w 1791974"/>
                <a:gd name="connsiteY195" fmla="*/ 446075 h 1785178"/>
                <a:gd name="connsiteX196" fmla="*/ 304118 w 1791974"/>
                <a:gd name="connsiteY196" fmla="*/ 465349 h 1785178"/>
                <a:gd name="connsiteX197" fmla="*/ 311041 w 1791974"/>
                <a:gd name="connsiteY197" fmla="*/ 471275 h 1785178"/>
                <a:gd name="connsiteX198" fmla="*/ 313929 w 1791974"/>
                <a:gd name="connsiteY198" fmla="*/ 471921 h 1785178"/>
                <a:gd name="connsiteX199" fmla="*/ 315971 w 1791974"/>
                <a:gd name="connsiteY199" fmla="*/ 468883 h 1785178"/>
                <a:gd name="connsiteX200" fmla="*/ 319060 w 1791974"/>
                <a:gd name="connsiteY200" fmla="*/ 451256 h 1785178"/>
                <a:gd name="connsiteX201" fmla="*/ 337938 w 1791974"/>
                <a:gd name="connsiteY201" fmla="*/ 450806 h 1785178"/>
                <a:gd name="connsiteX202" fmla="*/ 350838 w 1791974"/>
                <a:gd name="connsiteY202" fmla="*/ 435418 h 1785178"/>
                <a:gd name="connsiteX203" fmla="*/ 353079 w 1791974"/>
                <a:gd name="connsiteY203" fmla="*/ 431434 h 1785178"/>
                <a:gd name="connsiteX204" fmla="*/ 353079 w 1791974"/>
                <a:gd name="connsiteY204" fmla="*/ 408528 h 1785178"/>
                <a:gd name="connsiteX205" fmla="*/ 340227 w 1791974"/>
                <a:gd name="connsiteY205" fmla="*/ 409723 h 1785178"/>
                <a:gd name="connsiteX206" fmla="*/ 338733 w 1791974"/>
                <a:gd name="connsiteY206" fmla="*/ 408727 h 1785178"/>
                <a:gd name="connsiteX207" fmla="*/ 331412 w 1791974"/>
                <a:gd name="connsiteY207" fmla="*/ 408229 h 1785178"/>
                <a:gd name="connsiteX208" fmla="*/ 335895 w 1791974"/>
                <a:gd name="connsiteY208" fmla="*/ 424364 h 1785178"/>
                <a:gd name="connsiteX209" fmla="*/ 334899 w 1791974"/>
                <a:gd name="connsiteY209" fmla="*/ 425858 h 1785178"/>
                <a:gd name="connsiteX210" fmla="*/ 331961 w 1791974"/>
                <a:gd name="connsiteY210" fmla="*/ 431585 h 1785178"/>
                <a:gd name="connsiteX211" fmla="*/ 328124 w 1791974"/>
                <a:gd name="connsiteY211" fmla="*/ 435519 h 1785178"/>
                <a:gd name="connsiteX212" fmla="*/ 309398 w 1791974"/>
                <a:gd name="connsiteY212" fmla="*/ 429543 h 1785178"/>
                <a:gd name="connsiteX213" fmla="*/ 308651 w 1791974"/>
                <a:gd name="connsiteY213" fmla="*/ 429045 h 1785178"/>
                <a:gd name="connsiteX214" fmla="*/ 310990 w 1791974"/>
                <a:gd name="connsiteY214" fmla="*/ 407631 h 1785178"/>
                <a:gd name="connsiteX215" fmla="*/ 306957 w 1791974"/>
                <a:gd name="connsiteY215" fmla="*/ 403847 h 1785178"/>
                <a:gd name="connsiteX216" fmla="*/ 287034 w 1791974"/>
                <a:gd name="connsiteY216" fmla="*/ 402502 h 1785178"/>
                <a:gd name="connsiteX217" fmla="*/ 285489 w 1791974"/>
                <a:gd name="connsiteY217" fmla="*/ 404793 h 1785178"/>
                <a:gd name="connsiteX218" fmla="*/ 292463 w 1791974"/>
                <a:gd name="connsiteY218" fmla="*/ 412163 h 1785178"/>
                <a:gd name="connsiteX219" fmla="*/ 291766 w 1791974"/>
                <a:gd name="connsiteY219" fmla="*/ 413358 h 1785178"/>
                <a:gd name="connsiteX220" fmla="*/ 288777 w 1791974"/>
                <a:gd name="connsiteY220" fmla="*/ 411366 h 1785178"/>
                <a:gd name="connsiteX221" fmla="*/ 277122 w 1791974"/>
                <a:gd name="connsiteY221" fmla="*/ 401008 h 1785178"/>
                <a:gd name="connsiteX222" fmla="*/ 275429 w 1791974"/>
                <a:gd name="connsiteY222" fmla="*/ 400211 h 1785178"/>
                <a:gd name="connsiteX223" fmla="*/ 269850 w 1791974"/>
                <a:gd name="connsiteY223" fmla="*/ 398717 h 1785178"/>
                <a:gd name="connsiteX224" fmla="*/ 272191 w 1791974"/>
                <a:gd name="connsiteY224" fmla="*/ 390401 h 1785178"/>
                <a:gd name="connsiteX225" fmla="*/ 270946 w 1791974"/>
                <a:gd name="connsiteY225" fmla="*/ 380791 h 1785178"/>
                <a:gd name="connsiteX226" fmla="*/ 263125 w 1791974"/>
                <a:gd name="connsiteY226" fmla="*/ 377752 h 1785178"/>
                <a:gd name="connsiteX227" fmla="*/ 255654 w 1791974"/>
                <a:gd name="connsiteY227" fmla="*/ 386915 h 1785178"/>
                <a:gd name="connsiteX228" fmla="*/ 247785 w 1791974"/>
                <a:gd name="connsiteY228" fmla="*/ 396875 h 1785178"/>
                <a:gd name="connsiteX229" fmla="*/ 248980 w 1791974"/>
                <a:gd name="connsiteY229" fmla="*/ 401855 h 1785178"/>
                <a:gd name="connsiteX230" fmla="*/ 247936 w 1791974"/>
                <a:gd name="connsiteY230" fmla="*/ 403349 h 1785178"/>
                <a:gd name="connsiteX231" fmla="*/ 244348 w 1791974"/>
                <a:gd name="connsiteY231" fmla="*/ 410769 h 1785178"/>
                <a:gd name="connsiteX232" fmla="*/ 243601 w 1791974"/>
                <a:gd name="connsiteY232" fmla="*/ 411416 h 1785178"/>
                <a:gd name="connsiteX233" fmla="*/ 237375 w 1791974"/>
                <a:gd name="connsiteY233" fmla="*/ 419283 h 1785178"/>
                <a:gd name="connsiteX234" fmla="*/ 234537 w 1791974"/>
                <a:gd name="connsiteY234" fmla="*/ 425011 h 1785178"/>
                <a:gd name="connsiteX235" fmla="*/ 259440 w 1791974"/>
                <a:gd name="connsiteY235" fmla="*/ 412213 h 1785178"/>
                <a:gd name="connsiteX236" fmla="*/ 276722 w 1791974"/>
                <a:gd name="connsiteY236" fmla="*/ 501552 h 1785178"/>
                <a:gd name="connsiteX237" fmla="*/ 273736 w 1791974"/>
                <a:gd name="connsiteY237" fmla="*/ 499510 h 1785178"/>
                <a:gd name="connsiteX238" fmla="*/ 274234 w 1791974"/>
                <a:gd name="connsiteY238" fmla="*/ 495476 h 1785178"/>
                <a:gd name="connsiteX239" fmla="*/ 275230 w 1791974"/>
                <a:gd name="connsiteY239" fmla="*/ 493982 h 1785178"/>
                <a:gd name="connsiteX240" fmla="*/ 275728 w 1791974"/>
                <a:gd name="connsiteY240" fmla="*/ 493235 h 1785178"/>
                <a:gd name="connsiteX241" fmla="*/ 282302 w 1791974"/>
                <a:gd name="connsiteY241" fmla="*/ 486662 h 1785178"/>
                <a:gd name="connsiteX242" fmla="*/ 296447 w 1791974"/>
                <a:gd name="connsiteY242" fmla="*/ 485219 h 1785178"/>
                <a:gd name="connsiteX243" fmla="*/ 299436 w 1791974"/>
                <a:gd name="connsiteY243" fmla="*/ 500157 h 1785178"/>
                <a:gd name="connsiteX244" fmla="*/ 298389 w 1791974"/>
                <a:gd name="connsiteY244" fmla="*/ 501651 h 1785178"/>
                <a:gd name="connsiteX245" fmla="*/ 296148 w 1791974"/>
                <a:gd name="connsiteY245" fmla="*/ 503394 h 1785178"/>
                <a:gd name="connsiteX246" fmla="*/ 278217 w 1791974"/>
                <a:gd name="connsiteY246" fmla="*/ 502348 h 1785178"/>
                <a:gd name="connsiteX247" fmla="*/ 276722 w 1791974"/>
                <a:gd name="connsiteY247" fmla="*/ 501351 h 1785178"/>
                <a:gd name="connsiteX248" fmla="*/ 607345 w 1791974"/>
                <a:gd name="connsiteY248" fmla="*/ 248973 h 1785178"/>
                <a:gd name="connsiteX249" fmla="*/ 611481 w 1791974"/>
                <a:gd name="connsiteY249" fmla="*/ 245189 h 1785178"/>
                <a:gd name="connsiteX250" fmla="*/ 615712 w 1791974"/>
                <a:gd name="connsiteY250" fmla="*/ 248127 h 1785178"/>
                <a:gd name="connsiteX251" fmla="*/ 624977 w 1791974"/>
                <a:gd name="connsiteY251" fmla="*/ 255696 h 1785178"/>
                <a:gd name="connsiteX252" fmla="*/ 622238 w 1791974"/>
                <a:gd name="connsiteY252" fmla="*/ 264760 h 1785178"/>
                <a:gd name="connsiteX253" fmla="*/ 622587 w 1791974"/>
                <a:gd name="connsiteY253" fmla="*/ 265555 h 1785178"/>
                <a:gd name="connsiteX254" fmla="*/ 623334 w 1791974"/>
                <a:gd name="connsiteY254" fmla="*/ 267150 h 1785178"/>
                <a:gd name="connsiteX255" fmla="*/ 630655 w 1791974"/>
                <a:gd name="connsiteY255" fmla="*/ 272628 h 1785178"/>
                <a:gd name="connsiteX256" fmla="*/ 633445 w 1791974"/>
                <a:gd name="connsiteY256" fmla="*/ 272628 h 1785178"/>
                <a:gd name="connsiteX257" fmla="*/ 635885 w 1791974"/>
                <a:gd name="connsiteY257" fmla="*/ 271531 h 1785178"/>
                <a:gd name="connsiteX258" fmla="*/ 644104 w 1791974"/>
                <a:gd name="connsiteY258" fmla="*/ 265905 h 1785178"/>
                <a:gd name="connsiteX259" fmla="*/ 646544 w 1791974"/>
                <a:gd name="connsiteY259" fmla="*/ 264808 h 1785178"/>
                <a:gd name="connsiteX260" fmla="*/ 649683 w 1791974"/>
                <a:gd name="connsiteY260" fmla="*/ 269192 h 1785178"/>
                <a:gd name="connsiteX261" fmla="*/ 637181 w 1791974"/>
                <a:gd name="connsiteY261" fmla="*/ 278752 h 1785178"/>
                <a:gd name="connsiteX262" fmla="*/ 636383 w 1791974"/>
                <a:gd name="connsiteY262" fmla="*/ 279102 h 1785178"/>
                <a:gd name="connsiteX263" fmla="*/ 630605 w 1791974"/>
                <a:gd name="connsiteY263" fmla="*/ 283634 h 1785178"/>
                <a:gd name="connsiteX264" fmla="*/ 630904 w 1791974"/>
                <a:gd name="connsiteY264" fmla="*/ 286471 h 1785178"/>
                <a:gd name="connsiteX265" fmla="*/ 631601 w 1791974"/>
                <a:gd name="connsiteY265" fmla="*/ 288066 h 1785178"/>
                <a:gd name="connsiteX266" fmla="*/ 643107 w 1791974"/>
                <a:gd name="connsiteY266" fmla="*/ 289759 h 1785178"/>
                <a:gd name="connsiteX267" fmla="*/ 654463 w 1791974"/>
                <a:gd name="connsiteY267" fmla="*/ 284779 h 1785178"/>
                <a:gd name="connsiteX268" fmla="*/ 657104 w 1791974"/>
                <a:gd name="connsiteY268" fmla="*/ 288514 h 1785178"/>
                <a:gd name="connsiteX269" fmla="*/ 663280 w 1791974"/>
                <a:gd name="connsiteY269" fmla="*/ 301910 h 1785178"/>
                <a:gd name="connsiteX270" fmla="*/ 666865 w 1791974"/>
                <a:gd name="connsiteY270" fmla="*/ 301261 h 1785178"/>
                <a:gd name="connsiteX271" fmla="*/ 671547 w 1791974"/>
                <a:gd name="connsiteY271" fmla="*/ 285475 h 1785178"/>
                <a:gd name="connsiteX272" fmla="*/ 670800 w 1791974"/>
                <a:gd name="connsiteY272" fmla="*/ 283883 h 1785178"/>
                <a:gd name="connsiteX273" fmla="*/ 670053 w 1791974"/>
                <a:gd name="connsiteY273" fmla="*/ 282238 h 1785178"/>
                <a:gd name="connsiteX274" fmla="*/ 670352 w 1791974"/>
                <a:gd name="connsiteY274" fmla="*/ 276262 h 1785178"/>
                <a:gd name="connsiteX275" fmla="*/ 671947 w 1791974"/>
                <a:gd name="connsiteY275" fmla="*/ 275566 h 1785178"/>
                <a:gd name="connsiteX276" fmla="*/ 675184 w 1791974"/>
                <a:gd name="connsiteY276" fmla="*/ 274122 h 1785178"/>
                <a:gd name="connsiteX277" fmla="*/ 678221 w 1791974"/>
                <a:gd name="connsiteY277" fmla="*/ 267847 h 1785178"/>
                <a:gd name="connsiteX278" fmla="*/ 676727 w 1791974"/>
                <a:gd name="connsiteY278" fmla="*/ 264808 h 1785178"/>
                <a:gd name="connsiteX279" fmla="*/ 663977 w 1791974"/>
                <a:gd name="connsiteY279" fmla="*/ 264808 h 1785178"/>
                <a:gd name="connsiteX280" fmla="*/ 659346 w 1791974"/>
                <a:gd name="connsiteY280" fmla="*/ 259083 h 1785178"/>
                <a:gd name="connsiteX281" fmla="*/ 662830 w 1791974"/>
                <a:gd name="connsiteY281" fmla="*/ 253605 h 1785178"/>
                <a:gd name="connsiteX282" fmla="*/ 667811 w 1791974"/>
                <a:gd name="connsiteY282" fmla="*/ 251414 h 1785178"/>
                <a:gd name="connsiteX283" fmla="*/ 667811 w 1791974"/>
                <a:gd name="connsiteY283" fmla="*/ 249422 h 1785178"/>
                <a:gd name="connsiteX284" fmla="*/ 653666 w 1791974"/>
                <a:gd name="connsiteY284" fmla="*/ 242101 h 1785178"/>
                <a:gd name="connsiteX285" fmla="*/ 657851 w 1791974"/>
                <a:gd name="connsiteY285" fmla="*/ 232141 h 1785178"/>
                <a:gd name="connsiteX286" fmla="*/ 658149 w 1791974"/>
                <a:gd name="connsiteY286" fmla="*/ 221484 h 1785178"/>
                <a:gd name="connsiteX287" fmla="*/ 688034 w 1791974"/>
                <a:gd name="connsiteY287" fmla="*/ 216504 h 1785178"/>
                <a:gd name="connsiteX288" fmla="*/ 691770 w 1791974"/>
                <a:gd name="connsiteY288" fmla="*/ 227510 h 1785178"/>
                <a:gd name="connsiteX289" fmla="*/ 698593 w 1791974"/>
                <a:gd name="connsiteY289" fmla="*/ 242051 h 1785178"/>
                <a:gd name="connsiteX290" fmla="*/ 699289 w 1791974"/>
                <a:gd name="connsiteY290" fmla="*/ 243695 h 1785178"/>
                <a:gd name="connsiteX291" fmla="*/ 699289 w 1791974"/>
                <a:gd name="connsiteY291" fmla="*/ 250467 h 1785178"/>
                <a:gd name="connsiteX292" fmla="*/ 706114 w 1791974"/>
                <a:gd name="connsiteY292" fmla="*/ 263812 h 1785178"/>
                <a:gd name="connsiteX293" fmla="*/ 708554 w 1791974"/>
                <a:gd name="connsiteY293" fmla="*/ 277507 h 1785178"/>
                <a:gd name="connsiteX294" fmla="*/ 706464 w 1791974"/>
                <a:gd name="connsiteY294" fmla="*/ 279401 h 1785178"/>
                <a:gd name="connsiteX295" fmla="*/ 704869 w 1791974"/>
                <a:gd name="connsiteY295" fmla="*/ 280148 h 1785178"/>
                <a:gd name="connsiteX296" fmla="*/ 699191 w 1791974"/>
                <a:gd name="connsiteY296" fmla="*/ 282736 h 1785178"/>
                <a:gd name="connsiteX297" fmla="*/ 697448 w 1791974"/>
                <a:gd name="connsiteY297" fmla="*/ 285425 h 1785178"/>
                <a:gd name="connsiteX298" fmla="*/ 707410 w 1791974"/>
                <a:gd name="connsiteY298" fmla="*/ 294588 h 1785178"/>
                <a:gd name="connsiteX299" fmla="*/ 707757 w 1791974"/>
                <a:gd name="connsiteY299" fmla="*/ 295435 h 1785178"/>
                <a:gd name="connsiteX300" fmla="*/ 708504 w 1791974"/>
                <a:gd name="connsiteY300" fmla="*/ 297030 h 1785178"/>
                <a:gd name="connsiteX301" fmla="*/ 719910 w 1791974"/>
                <a:gd name="connsiteY301" fmla="*/ 300715 h 1785178"/>
                <a:gd name="connsiteX302" fmla="*/ 723945 w 1791974"/>
                <a:gd name="connsiteY302" fmla="*/ 298871 h 1785178"/>
                <a:gd name="connsiteX303" fmla="*/ 725588 w 1791974"/>
                <a:gd name="connsiteY303" fmla="*/ 298174 h 1785178"/>
                <a:gd name="connsiteX304" fmla="*/ 730569 w 1791974"/>
                <a:gd name="connsiteY304" fmla="*/ 274519 h 1785178"/>
                <a:gd name="connsiteX305" fmla="*/ 727183 w 1791974"/>
                <a:gd name="connsiteY305" fmla="*/ 247629 h 1785178"/>
                <a:gd name="connsiteX306" fmla="*/ 725739 w 1791974"/>
                <a:gd name="connsiteY306" fmla="*/ 244392 h 1785178"/>
                <a:gd name="connsiteX307" fmla="*/ 718964 w 1791974"/>
                <a:gd name="connsiteY307" fmla="*/ 224970 h 1785178"/>
                <a:gd name="connsiteX308" fmla="*/ 710547 w 1791974"/>
                <a:gd name="connsiteY308" fmla="*/ 206295 h 1785178"/>
                <a:gd name="connsiteX309" fmla="*/ 705566 w 1791974"/>
                <a:gd name="connsiteY309" fmla="*/ 194942 h 1785178"/>
                <a:gd name="connsiteX310" fmla="*/ 677773 w 1791974"/>
                <a:gd name="connsiteY310" fmla="*/ 191805 h 1785178"/>
                <a:gd name="connsiteX311" fmla="*/ 657851 w 1791974"/>
                <a:gd name="connsiteY311" fmla="*/ 201765 h 1785178"/>
                <a:gd name="connsiteX312" fmla="*/ 629161 w 1791974"/>
                <a:gd name="connsiteY312" fmla="*/ 218297 h 1785178"/>
                <a:gd name="connsiteX313" fmla="*/ 614867 w 1791974"/>
                <a:gd name="connsiteY313" fmla="*/ 225569 h 1785178"/>
                <a:gd name="connsiteX314" fmla="*/ 619848 w 1791974"/>
                <a:gd name="connsiteY314" fmla="*/ 210628 h 1785178"/>
                <a:gd name="connsiteX315" fmla="*/ 619101 w 1791974"/>
                <a:gd name="connsiteY315" fmla="*/ 209034 h 1785178"/>
                <a:gd name="connsiteX316" fmla="*/ 620844 w 1791974"/>
                <a:gd name="connsiteY316" fmla="*/ 201515 h 1785178"/>
                <a:gd name="connsiteX317" fmla="*/ 622238 w 1791974"/>
                <a:gd name="connsiteY317" fmla="*/ 200768 h 1785178"/>
                <a:gd name="connsiteX318" fmla="*/ 631203 w 1791974"/>
                <a:gd name="connsiteY318" fmla="*/ 196735 h 1785178"/>
                <a:gd name="connsiteX319" fmla="*/ 632798 w 1791974"/>
                <a:gd name="connsiteY319" fmla="*/ 196038 h 1785178"/>
                <a:gd name="connsiteX320" fmla="*/ 639920 w 1791974"/>
                <a:gd name="connsiteY320" fmla="*/ 187970 h 1785178"/>
                <a:gd name="connsiteX321" fmla="*/ 641563 w 1791974"/>
                <a:gd name="connsiteY321" fmla="*/ 187223 h 1785178"/>
                <a:gd name="connsiteX322" fmla="*/ 645598 w 1791974"/>
                <a:gd name="connsiteY322" fmla="*/ 185381 h 1785178"/>
                <a:gd name="connsiteX323" fmla="*/ 649185 w 1791974"/>
                <a:gd name="connsiteY323" fmla="*/ 175969 h 1785178"/>
                <a:gd name="connsiteX324" fmla="*/ 638376 w 1791974"/>
                <a:gd name="connsiteY324" fmla="*/ 168598 h 1785178"/>
                <a:gd name="connsiteX325" fmla="*/ 636783 w 1791974"/>
                <a:gd name="connsiteY325" fmla="*/ 169345 h 1785178"/>
                <a:gd name="connsiteX326" fmla="*/ 631802 w 1791974"/>
                <a:gd name="connsiteY326" fmla="*/ 171537 h 1785178"/>
                <a:gd name="connsiteX327" fmla="*/ 625526 w 1791974"/>
                <a:gd name="connsiteY327" fmla="*/ 168449 h 1785178"/>
                <a:gd name="connsiteX328" fmla="*/ 622637 w 1791974"/>
                <a:gd name="connsiteY328" fmla="*/ 170740 h 1785178"/>
                <a:gd name="connsiteX329" fmla="*/ 622637 w 1791974"/>
                <a:gd name="connsiteY329" fmla="*/ 177512 h 1785178"/>
                <a:gd name="connsiteX330" fmla="*/ 619350 w 1791974"/>
                <a:gd name="connsiteY330" fmla="*/ 176168 h 1785178"/>
                <a:gd name="connsiteX331" fmla="*/ 619000 w 1791974"/>
                <a:gd name="connsiteY331" fmla="*/ 175371 h 1785178"/>
                <a:gd name="connsiteX332" fmla="*/ 616610 w 1791974"/>
                <a:gd name="connsiteY332" fmla="*/ 165710 h 1785178"/>
                <a:gd name="connsiteX333" fmla="*/ 608492 w 1791974"/>
                <a:gd name="connsiteY333" fmla="*/ 147833 h 1785178"/>
                <a:gd name="connsiteX334" fmla="*/ 607793 w 1791974"/>
                <a:gd name="connsiteY334" fmla="*/ 146239 h 1785178"/>
                <a:gd name="connsiteX335" fmla="*/ 592852 w 1791974"/>
                <a:gd name="connsiteY335" fmla="*/ 141259 h 1785178"/>
                <a:gd name="connsiteX336" fmla="*/ 586974 w 1791974"/>
                <a:gd name="connsiteY336" fmla="*/ 147833 h 1785178"/>
                <a:gd name="connsiteX337" fmla="*/ 589763 w 1791974"/>
                <a:gd name="connsiteY337" fmla="*/ 158290 h 1785178"/>
                <a:gd name="connsiteX338" fmla="*/ 593748 w 1791974"/>
                <a:gd name="connsiteY338" fmla="*/ 167204 h 1785178"/>
                <a:gd name="connsiteX339" fmla="*/ 595293 w 1791974"/>
                <a:gd name="connsiteY339" fmla="*/ 179206 h 1785178"/>
                <a:gd name="connsiteX340" fmla="*/ 595990 w 1791974"/>
                <a:gd name="connsiteY340" fmla="*/ 180849 h 1785178"/>
                <a:gd name="connsiteX341" fmla="*/ 597833 w 1791974"/>
                <a:gd name="connsiteY341" fmla="*/ 184883 h 1785178"/>
                <a:gd name="connsiteX342" fmla="*/ 598530 w 1791974"/>
                <a:gd name="connsiteY342" fmla="*/ 186526 h 1785178"/>
                <a:gd name="connsiteX343" fmla="*/ 596339 w 1791974"/>
                <a:gd name="connsiteY343" fmla="*/ 192402 h 1785178"/>
                <a:gd name="connsiteX344" fmla="*/ 587373 w 1791974"/>
                <a:gd name="connsiteY344" fmla="*/ 196436 h 1785178"/>
                <a:gd name="connsiteX345" fmla="*/ 585779 w 1791974"/>
                <a:gd name="connsiteY345" fmla="*/ 197133 h 1785178"/>
                <a:gd name="connsiteX346" fmla="*/ 583537 w 1791974"/>
                <a:gd name="connsiteY346" fmla="*/ 203060 h 1785178"/>
                <a:gd name="connsiteX347" fmla="*/ 584634 w 1791974"/>
                <a:gd name="connsiteY347" fmla="*/ 205450 h 1785178"/>
                <a:gd name="connsiteX348" fmla="*/ 600274 w 1791974"/>
                <a:gd name="connsiteY348" fmla="*/ 212122 h 1785178"/>
                <a:gd name="connsiteX349" fmla="*/ 595293 w 1791974"/>
                <a:gd name="connsiteY349" fmla="*/ 250517 h 1785178"/>
                <a:gd name="connsiteX350" fmla="*/ 592553 w 1791974"/>
                <a:gd name="connsiteY350" fmla="*/ 248824 h 1785178"/>
                <a:gd name="connsiteX351" fmla="*/ 592204 w 1791974"/>
                <a:gd name="connsiteY351" fmla="*/ 248027 h 1785178"/>
                <a:gd name="connsiteX352" fmla="*/ 588619 w 1791974"/>
                <a:gd name="connsiteY352" fmla="*/ 246683 h 1785178"/>
                <a:gd name="connsiteX353" fmla="*/ 587024 w 1791974"/>
                <a:gd name="connsiteY353" fmla="*/ 247380 h 1785178"/>
                <a:gd name="connsiteX354" fmla="*/ 586028 w 1791974"/>
                <a:gd name="connsiteY354" fmla="*/ 271234 h 1785178"/>
                <a:gd name="connsiteX355" fmla="*/ 591009 w 1791974"/>
                <a:gd name="connsiteY355" fmla="*/ 293393 h 1785178"/>
                <a:gd name="connsiteX356" fmla="*/ 598130 w 1791974"/>
                <a:gd name="connsiteY356" fmla="*/ 311669 h 1785178"/>
                <a:gd name="connsiteX357" fmla="*/ 600822 w 1791974"/>
                <a:gd name="connsiteY357" fmla="*/ 317297 h 1785178"/>
                <a:gd name="connsiteX358" fmla="*/ 608540 w 1791974"/>
                <a:gd name="connsiteY358" fmla="*/ 337215 h 1785178"/>
                <a:gd name="connsiteX359" fmla="*/ 621043 w 1791974"/>
                <a:gd name="connsiteY359" fmla="*/ 349218 h 1785178"/>
                <a:gd name="connsiteX360" fmla="*/ 624280 w 1791974"/>
                <a:gd name="connsiteY360" fmla="*/ 347724 h 1785178"/>
                <a:gd name="connsiteX361" fmla="*/ 626871 w 1791974"/>
                <a:gd name="connsiteY361" fmla="*/ 323123 h 1785178"/>
                <a:gd name="connsiteX362" fmla="*/ 613373 w 1791974"/>
                <a:gd name="connsiteY362" fmla="*/ 293245 h 1785178"/>
                <a:gd name="connsiteX363" fmla="*/ 604706 w 1791974"/>
                <a:gd name="connsiteY363" fmla="*/ 274670 h 1785178"/>
                <a:gd name="connsiteX364" fmla="*/ 596588 w 1791974"/>
                <a:gd name="connsiteY364" fmla="*/ 255894 h 1785178"/>
                <a:gd name="connsiteX365" fmla="*/ 599028 w 1791974"/>
                <a:gd name="connsiteY365" fmla="*/ 254800 h 1785178"/>
                <a:gd name="connsiteX366" fmla="*/ 607247 w 1791974"/>
                <a:gd name="connsiteY366" fmla="*/ 249173 h 1785178"/>
                <a:gd name="connsiteX367" fmla="*/ 636582 w 1791974"/>
                <a:gd name="connsiteY367" fmla="*/ 244591 h 1785178"/>
                <a:gd name="connsiteX368" fmla="*/ 635487 w 1791974"/>
                <a:gd name="connsiteY368" fmla="*/ 242201 h 1785178"/>
                <a:gd name="connsiteX369" fmla="*/ 622985 w 1791974"/>
                <a:gd name="connsiteY369" fmla="*/ 236075 h 1785178"/>
                <a:gd name="connsiteX370" fmla="*/ 631951 w 1791974"/>
                <a:gd name="connsiteY370" fmla="*/ 232091 h 1785178"/>
                <a:gd name="connsiteX371" fmla="*/ 632647 w 1791974"/>
                <a:gd name="connsiteY371" fmla="*/ 233685 h 1785178"/>
                <a:gd name="connsiteX372" fmla="*/ 635088 w 1791974"/>
                <a:gd name="connsiteY372" fmla="*/ 232589 h 1785178"/>
                <a:gd name="connsiteX373" fmla="*/ 637181 w 1791974"/>
                <a:gd name="connsiteY373" fmla="*/ 230697 h 1785178"/>
                <a:gd name="connsiteX374" fmla="*/ 641414 w 1791974"/>
                <a:gd name="connsiteY374" fmla="*/ 233635 h 1785178"/>
                <a:gd name="connsiteX375" fmla="*/ 642161 w 1791974"/>
                <a:gd name="connsiteY375" fmla="*/ 235280 h 1785178"/>
                <a:gd name="connsiteX376" fmla="*/ 638924 w 1791974"/>
                <a:gd name="connsiteY376" fmla="*/ 245238 h 1785178"/>
                <a:gd name="connsiteX377" fmla="*/ 638924 w 1791974"/>
                <a:gd name="connsiteY377" fmla="*/ 251214 h 1785178"/>
                <a:gd name="connsiteX378" fmla="*/ 636184 w 1791974"/>
                <a:gd name="connsiteY378" fmla="*/ 249521 h 1785178"/>
                <a:gd name="connsiteX379" fmla="*/ 636783 w 1791974"/>
                <a:gd name="connsiteY379" fmla="*/ 244541 h 1785178"/>
                <a:gd name="connsiteX380" fmla="*/ 1086642 w 1791974"/>
                <a:gd name="connsiteY380" fmla="*/ 250218 h 1785178"/>
                <a:gd name="connsiteX381" fmla="*/ 1077130 w 1791974"/>
                <a:gd name="connsiteY381" fmla="*/ 256443 h 1785178"/>
                <a:gd name="connsiteX382" fmla="*/ 1067617 w 1791974"/>
                <a:gd name="connsiteY382" fmla="*/ 262617 h 1785178"/>
                <a:gd name="connsiteX383" fmla="*/ 1064281 w 1791974"/>
                <a:gd name="connsiteY383" fmla="*/ 261523 h 1785178"/>
                <a:gd name="connsiteX384" fmla="*/ 1057954 w 1791974"/>
                <a:gd name="connsiteY384" fmla="*/ 268445 h 1785178"/>
                <a:gd name="connsiteX385" fmla="*/ 1053222 w 1791974"/>
                <a:gd name="connsiteY385" fmla="*/ 268893 h 1785178"/>
                <a:gd name="connsiteX386" fmla="*/ 1049637 w 1791974"/>
                <a:gd name="connsiteY386" fmla="*/ 271383 h 1785178"/>
                <a:gd name="connsiteX387" fmla="*/ 1032951 w 1791974"/>
                <a:gd name="connsiteY387" fmla="*/ 277359 h 1785178"/>
                <a:gd name="connsiteX388" fmla="*/ 1031854 w 1791974"/>
                <a:gd name="connsiteY388" fmla="*/ 280744 h 1785178"/>
                <a:gd name="connsiteX389" fmla="*/ 1034146 w 1791974"/>
                <a:gd name="connsiteY389" fmla="*/ 282339 h 1785178"/>
                <a:gd name="connsiteX390" fmla="*/ 1035791 w 1791974"/>
                <a:gd name="connsiteY390" fmla="*/ 282935 h 1785178"/>
                <a:gd name="connsiteX391" fmla="*/ 1063035 w 1791974"/>
                <a:gd name="connsiteY391" fmla="*/ 281242 h 1785178"/>
                <a:gd name="connsiteX392" fmla="*/ 1075686 w 1791974"/>
                <a:gd name="connsiteY392" fmla="*/ 278554 h 1785178"/>
                <a:gd name="connsiteX393" fmla="*/ 1087689 w 1791974"/>
                <a:gd name="connsiteY393" fmla="*/ 274570 h 1785178"/>
                <a:gd name="connsiteX394" fmla="*/ 1108858 w 1791974"/>
                <a:gd name="connsiteY394" fmla="*/ 260874 h 1785178"/>
                <a:gd name="connsiteX395" fmla="*/ 1128034 w 1791974"/>
                <a:gd name="connsiteY395" fmla="*/ 243296 h 1785178"/>
                <a:gd name="connsiteX396" fmla="*/ 1136401 w 1791974"/>
                <a:gd name="connsiteY396" fmla="*/ 234830 h 1785178"/>
                <a:gd name="connsiteX397" fmla="*/ 1137845 w 1791974"/>
                <a:gd name="connsiteY397" fmla="*/ 244790 h 1785178"/>
                <a:gd name="connsiteX398" fmla="*/ 1137297 w 1791974"/>
                <a:gd name="connsiteY398" fmla="*/ 246483 h 1785178"/>
                <a:gd name="connsiteX399" fmla="*/ 1141433 w 1791974"/>
                <a:gd name="connsiteY399" fmla="*/ 268943 h 1785178"/>
                <a:gd name="connsiteX400" fmla="*/ 1144170 w 1791974"/>
                <a:gd name="connsiteY400" fmla="*/ 280196 h 1785178"/>
                <a:gd name="connsiteX401" fmla="*/ 1146960 w 1791974"/>
                <a:gd name="connsiteY401" fmla="*/ 290755 h 1785178"/>
                <a:gd name="connsiteX402" fmla="*/ 1156373 w 1791974"/>
                <a:gd name="connsiteY402" fmla="*/ 310673 h 1785178"/>
                <a:gd name="connsiteX403" fmla="*/ 1174702 w 1791974"/>
                <a:gd name="connsiteY403" fmla="*/ 325962 h 1785178"/>
                <a:gd name="connsiteX404" fmla="*/ 1192334 w 1791974"/>
                <a:gd name="connsiteY404" fmla="*/ 325962 h 1785178"/>
                <a:gd name="connsiteX405" fmla="*/ 1187056 w 1791974"/>
                <a:gd name="connsiteY405" fmla="*/ 311769 h 1785178"/>
                <a:gd name="connsiteX406" fmla="*/ 1180282 w 1791974"/>
                <a:gd name="connsiteY406" fmla="*/ 299070 h 1785178"/>
                <a:gd name="connsiteX407" fmla="*/ 1166833 w 1791974"/>
                <a:gd name="connsiteY407" fmla="*/ 273574 h 1785178"/>
                <a:gd name="connsiteX408" fmla="*/ 1156871 w 1791974"/>
                <a:gd name="connsiteY408" fmla="*/ 246483 h 1785178"/>
                <a:gd name="connsiteX409" fmla="*/ 1154182 w 1791974"/>
                <a:gd name="connsiteY409" fmla="*/ 231545 h 1785178"/>
                <a:gd name="connsiteX410" fmla="*/ 1152987 w 1791974"/>
                <a:gd name="connsiteY410" fmla="*/ 223725 h 1785178"/>
                <a:gd name="connsiteX411" fmla="*/ 1150796 w 1791974"/>
                <a:gd name="connsiteY411" fmla="*/ 217102 h 1785178"/>
                <a:gd name="connsiteX412" fmla="*/ 1164592 w 1791974"/>
                <a:gd name="connsiteY412" fmla="*/ 220639 h 1785178"/>
                <a:gd name="connsiteX413" fmla="*/ 1168775 w 1791974"/>
                <a:gd name="connsiteY413" fmla="*/ 222083 h 1785178"/>
                <a:gd name="connsiteX414" fmla="*/ 1194526 w 1791974"/>
                <a:gd name="connsiteY414" fmla="*/ 220239 h 1785178"/>
                <a:gd name="connsiteX415" fmla="*/ 1195074 w 1791974"/>
                <a:gd name="connsiteY415" fmla="*/ 218546 h 1785178"/>
                <a:gd name="connsiteX416" fmla="*/ 1188798 w 1791974"/>
                <a:gd name="connsiteY416" fmla="*/ 200669 h 1785178"/>
                <a:gd name="connsiteX417" fmla="*/ 1182123 w 1791974"/>
                <a:gd name="connsiteY417" fmla="*/ 198478 h 1785178"/>
                <a:gd name="connsiteX418" fmla="*/ 1172164 w 1791974"/>
                <a:gd name="connsiteY418" fmla="*/ 197133 h 1785178"/>
                <a:gd name="connsiteX419" fmla="*/ 1162202 w 1791974"/>
                <a:gd name="connsiteY419" fmla="*/ 193797 h 1785178"/>
                <a:gd name="connsiteX420" fmla="*/ 1168179 w 1791974"/>
                <a:gd name="connsiteY420" fmla="*/ 178857 h 1785178"/>
                <a:gd name="connsiteX421" fmla="*/ 1173160 w 1791974"/>
                <a:gd name="connsiteY421" fmla="*/ 162722 h 1785178"/>
                <a:gd name="connsiteX422" fmla="*/ 1178139 w 1791974"/>
                <a:gd name="connsiteY422" fmla="*/ 151368 h 1785178"/>
                <a:gd name="connsiteX423" fmla="*/ 1173409 w 1791974"/>
                <a:gd name="connsiteY423" fmla="*/ 142355 h 1785178"/>
                <a:gd name="connsiteX424" fmla="*/ 1167231 w 1791974"/>
                <a:gd name="connsiteY424" fmla="*/ 141458 h 1785178"/>
                <a:gd name="connsiteX425" fmla="*/ 1162549 w 1791974"/>
                <a:gd name="connsiteY425" fmla="*/ 149974 h 1785178"/>
                <a:gd name="connsiteX426" fmla="*/ 1162252 w 1791974"/>
                <a:gd name="connsiteY426" fmla="*/ 150820 h 1785178"/>
                <a:gd name="connsiteX427" fmla="*/ 1155327 w 1791974"/>
                <a:gd name="connsiteY427" fmla="*/ 163419 h 1785178"/>
                <a:gd name="connsiteX428" fmla="*/ 1153634 w 1791974"/>
                <a:gd name="connsiteY428" fmla="*/ 168399 h 1785178"/>
                <a:gd name="connsiteX429" fmla="*/ 1146411 w 1791974"/>
                <a:gd name="connsiteY429" fmla="*/ 187671 h 1785178"/>
                <a:gd name="connsiteX430" fmla="*/ 1140386 w 1791974"/>
                <a:gd name="connsiteY430" fmla="*/ 186626 h 1785178"/>
                <a:gd name="connsiteX431" fmla="*/ 1139539 w 1791974"/>
                <a:gd name="connsiteY431" fmla="*/ 186626 h 1785178"/>
                <a:gd name="connsiteX432" fmla="*/ 1128332 w 1791974"/>
                <a:gd name="connsiteY432" fmla="*/ 186626 h 1785178"/>
                <a:gd name="connsiteX433" fmla="*/ 1127486 w 1791974"/>
                <a:gd name="connsiteY433" fmla="*/ 186327 h 1785178"/>
                <a:gd name="connsiteX434" fmla="*/ 1119615 w 1791974"/>
                <a:gd name="connsiteY434" fmla="*/ 181895 h 1785178"/>
                <a:gd name="connsiteX435" fmla="*/ 1105371 w 1791974"/>
                <a:gd name="connsiteY435" fmla="*/ 188418 h 1785178"/>
                <a:gd name="connsiteX436" fmla="*/ 1104823 w 1791974"/>
                <a:gd name="connsiteY436" fmla="*/ 190112 h 1785178"/>
                <a:gd name="connsiteX437" fmla="*/ 1111647 w 1791974"/>
                <a:gd name="connsiteY437" fmla="*/ 206295 h 1785178"/>
                <a:gd name="connsiteX438" fmla="*/ 1113341 w 1791974"/>
                <a:gd name="connsiteY438" fmla="*/ 206843 h 1785178"/>
                <a:gd name="connsiteX439" fmla="*/ 1115034 w 1791974"/>
                <a:gd name="connsiteY439" fmla="*/ 207391 h 1785178"/>
                <a:gd name="connsiteX440" fmla="*/ 1129976 w 1791974"/>
                <a:gd name="connsiteY440" fmla="*/ 209582 h 1785178"/>
                <a:gd name="connsiteX441" fmla="*/ 1128332 w 1791974"/>
                <a:gd name="connsiteY441" fmla="*/ 211823 h 1785178"/>
                <a:gd name="connsiteX442" fmla="*/ 1118820 w 1791974"/>
                <a:gd name="connsiteY442" fmla="*/ 223627 h 1785178"/>
                <a:gd name="connsiteX443" fmla="*/ 1109356 w 1791974"/>
                <a:gd name="connsiteY443" fmla="*/ 235328 h 1785178"/>
                <a:gd name="connsiteX444" fmla="*/ 1097301 w 1791974"/>
                <a:gd name="connsiteY444" fmla="*/ 242101 h 1785178"/>
                <a:gd name="connsiteX445" fmla="*/ 1086793 w 1791974"/>
                <a:gd name="connsiteY445" fmla="*/ 250418 h 1785178"/>
                <a:gd name="connsiteX446" fmla="*/ 1524949 w 1791974"/>
                <a:gd name="connsiteY446" fmla="*/ 502199 h 1785178"/>
                <a:gd name="connsiteX447" fmla="*/ 1518623 w 1791974"/>
                <a:gd name="connsiteY447" fmla="*/ 492239 h 1785178"/>
                <a:gd name="connsiteX448" fmla="*/ 1523106 w 1791974"/>
                <a:gd name="connsiteY448" fmla="*/ 492538 h 1785178"/>
                <a:gd name="connsiteX449" fmla="*/ 1524600 w 1791974"/>
                <a:gd name="connsiteY449" fmla="*/ 491592 h 1785178"/>
                <a:gd name="connsiteX450" fmla="*/ 1525397 w 1791974"/>
                <a:gd name="connsiteY450" fmla="*/ 491094 h 1785178"/>
                <a:gd name="connsiteX451" fmla="*/ 1526841 w 1791974"/>
                <a:gd name="connsiteY451" fmla="*/ 490098 h 1785178"/>
                <a:gd name="connsiteX452" fmla="*/ 1534114 w 1791974"/>
                <a:gd name="connsiteY452" fmla="*/ 489799 h 1785178"/>
                <a:gd name="connsiteX453" fmla="*/ 1535608 w 1791974"/>
                <a:gd name="connsiteY453" fmla="*/ 488703 h 1785178"/>
                <a:gd name="connsiteX454" fmla="*/ 1539394 w 1791974"/>
                <a:gd name="connsiteY454" fmla="*/ 486263 h 1785178"/>
                <a:gd name="connsiteX455" fmla="*/ 1540888 w 1791974"/>
                <a:gd name="connsiteY455" fmla="*/ 485267 h 1785178"/>
                <a:gd name="connsiteX456" fmla="*/ 1542881 w 1791974"/>
                <a:gd name="connsiteY456" fmla="*/ 481781 h 1785178"/>
                <a:gd name="connsiteX457" fmla="*/ 1545221 w 1791974"/>
                <a:gd name="connsiteY457" fmla="*/ 480337 h 1785178"/>
                <a:gd name="connsiteX458" fmla="*/ 1562553 w 1791974"/>
                <a:gd name="connsiteY458" fmla="*/ 469084 h 1785178"/>
                <a:gd name="connsiteX459" fmla="*/ 1565592 w 1791974"/>
                <a:gd name="connsiteY459" fmla="*/ 467140 h 1785178"/>
                <a:gd name="connsiteX460" fmla="*/ 1569826 w 1791974"/>
                <a:gd name="connsiteY460" fmla="*/ 471524 h 1785178"/>
                <a:gd name="connsiteX461" fmla="*/ 1574457 w 1791974"/>
                <a:gd name="connsiteY461" fmla="*/ 474212 h 1785178"/>
                <a:gd name="connsiteX462" fmla="*/ 1578890 w 1791974"/>
                <a:gd name="connsiteY462" fmla="*/ 481034 h 1785178"/>
                <a:gd name="connsiteX463" fmla="*/ 1577098 w 1791974"/>
                <a:gd name="connsiteY463" fmla="*/ 486464 h 1785178"/>
                <a:gd name="connsiteX464" fmla="*/ 1559117 w 1791974"/>
                <a:gd name="connsiteY464" fmla="*/ 482030 h 1785178"/>
                <a:gd name="connsiteX465" fmla="*/ 1557623 w 1791974"/>
                <a:gd name="connsiteY465" fmla="*/ 482978 h 1785178"/>
                <a:gd name="connsiteX466" fmla="*/ 1555381 w 1791974"/>
                <a:gd name="connsiteY466" fmla="*/ 484472 h 1785178"/>
                <a:gd name="connsiteX467" fmla="*/ 1546914 w 1791974"/>
                <a:gd name="connsiteY467" fmla="*/ 499410 h 1785178"/>
                <a:gd name="connsiteX468" fmla="*/ 1529282 w 1791974"/>
                <a:gd name="connsiteY468" fmla="*/ 496970 h 1785178"/>
                <a:gd name="connsiteX469" fmla="*/ 1528486 w 1791974"/>
                <a:gd name="connsiteY469" fmla="*/ 497468 h 1785178"/>
                <a:gd name="connsiteX470" fmla="*/ 1529183 w 1791974"/>
                <a:gd name="connsiteY470" fmla="*/ 503444 h 1785178"/>
                <a:gd name="connsiteX471" fmla="*/ 1543877 w 1791974"/>
                <a:gd name="connsiteY471" fmla="*/ 507876 h 1785178"/>
                <a:gd name="connsiteX472" fmla="*/ 1557524 w 1791974"/>
                <a:gd name="connsiteY472" fmla="*/ 514051 h 1785178"/>
                <a:gd name="connsiteX473" fmla="*/ 1568183 w 1791974"/>
                <a:gd name="connsiteY473" fmla="*/ 515992 h 1785178"/>
                <a:gd name="connsiteX474" fmla="*/ 1578691 w 1791974"/>
                <a:gd name="connsiteY474" fmla="*/ 515296 h 1785178"/>
                <a:gd name="connsiteX475" fmla="*/ 1580236 w 1791974"/>
                <a:gd name="connsiteY475" fmla="*/ 514300 h 1785178"/>
                <a:gd name="connsiteX476" fmla="*/ 1582477 w 1791974"/>
                <a:gd name="connsiteY476" fmla="*/ 512856 h 1785178"/>
                <a:gd name="connsiteX477" fmla="*/ 1584022 w 1791974"/>
                <a:gd name="connsiteY477" fmla="*/ 511860 h 1785178"/>
                <a:gd name="connsiteX478" fmla="*/ 1584321 w 1791974"/>
                <a:gd name="connsiteY478" fmla="*/ 504141 h 1785178"/>
                <a:gd name="connsiteX479" fmla="*/ 1589848 w 1791974"/>
                <a:gd name="connsiteY479" fmla="*/ 499460 h 1785178"/>
                <a:gd name="connsiteX480" fmla="*/ 1610768 w 1791974"/>
                <a:gd name="connsiteY480" fmla="*/ 505187 h 1785178"/>
                <a:gd name="connsiteX481" fmla="*/ 1612262 w 1791974"/>
                <a:gd name="connsiteY481" fmla="*/ 504241 h 1785178"/>
                <a:gd name="connsiteX482" fmla="*/ 1613807 w 1791974"/>
                <a:gd name="connsiteY482" fmla="*/ 503245 h 1785178"/>
                <a:gd name="connsiteX483" fmla="*/ 1611415 w 1791974"/>
                <a:gd name="connsiteY483" fmla="*/ 492986 h 1785178"/>
                <a:gd name="connsiteX484" fmla="*/ 1614006 w 1791974"/>
                <a:gd name="connsiteY484" fmla="*/ 487010 h 1785178"/>
                <a:gd name="connsiteX485" fmla="*/ 1616247 w 1791974"/>
                <a:gd name="connsiteY485" fmla="*/ 485566 h 1785178"/>
                <a:gd name="connsiteX486" fmla="*/ 1622971 w 1791974"/>
                <a:gd name="connsiteY486" fmla="*/ 469431 h 1785178"/>
                <a:gd name="connsiteX487" fmla="*/ 1609822 w 1791974"/>
                <a:gd name="connsiteY487" fmla="*/ 464003 h 1785178"/>
                <a:gd name="connsiteX488" fmla="*/ 1600957 w 1791974"/>
                <a:gd name="connsiteY488" fmla="*/ 471871 h 1785178"/>
                <a:gd name="connsiteX489" fmla="*/ 1598665 w 1791974"/>
                <a:gd name="connsiteY489" fmla="*/ 473365 h 1785178"/>
                <a:gd name="connsiteX490" fmla="*/ 1575903 w 1791974"/>
                <a:gd name="connsiteY490" fmla="*/ 461365 h 1785178"/>
                <a:gd name="connsiteX491" fmla="*/ 1577197 w 1791974"/>
                <a:gd name="connsiteY491" fmla="*/ 455140 h 1785178"/>
                <a:gd name="connsiteX492" fmla="*/ 1583224 w 1791974"/>
                <a:gd name="connsiteY492" fmla="*/ 451206 h 1785178"/>
                <a:gd name="connsiteX493" fmla="*/ 1584718 w 1791974"/>
                <a:gd name="connsiteY493" fmla="*/ 450260 h 1785178"/>
                <a:gd name="connsiteX494" fmla="*/ 1586462 w 1791974"/>
                <a:gd name="connsiteY494" fmla="*/ 433029 h 1785178"/>
                <a:gd name="connsiteX495" fmla="*/ 1587259 w 1791974"/>
                <a:gd name="connsiteY495" fmla="*/ 430589 h 1785178"/>
                <a:gd name="connsiteX496" fmla="*/ 1577297 w 1791974"/>
                <a:gd name="connsiteY496" fmla="*/ 429193 h 1785178"/>
                <a:gd name="connsiteX497" fmla="*/ 1568780 w 1791974"/>
                <a:gd name="connsiteY497" fmla="*/ 436465 h 1785178"/>
                <a:gd name="connsiteX498" fmla="*/ 1559665 w 1791974"/>
                <a:gd name="connsiteY498" fmla="*/ 441445 h 1785178"/>
                <a:gd name="connsiteX499" fmla="*/ 1557424 w 1791974"/>
                <a:gd name="connsiteY499" fmla="*/ 442939 h 1785178"/>
                <a:gd name="connsiteX500" fmla="*/ 1550302 w 1791974"/>
                <a:gd name="connsiteY500" fmla="*/ 446573 h 1785178"/>
                <a:gd name="connsiteX501" fmla="*/ 1545072 w 1791974"/>
                <a:gd name="connsiteY501" fmla="*/ 452001 h 1785178"/>
                <a:gd name="connsiteX502" fmla="*/ 1539842 w 1791974"/>
                <a:gd name="connsiteY502" fmla="*/ 455439 h 1785178"/>
                <a:gd name="connsiteX503" fmla="*/ 1528884 w 1791974"/>
                <a:gd name="connsiteY503" fmla="*/ 463405 h 1785178"/>
                <a:gd name="connsiteX504" fmla="*/ 1512399 w 1791974"/>
                <a:gd name="connsiteY504" fmla="*/ 471076 h 1785178"/>
                <a:gd name="connsiteX505" fmla="*/ 1508862 w 1791974"/>
                <a:gd name="connsiteY505" fmla="*/ 475508 h 1785178"/>
                <a:gd name="connsiteX506" fmla="*/ 1506122 w 1791974"/>
                <a:gd name="connsiteY506" fmla="*/ 476204 h 1785178"/>
                <a:gd name="connsiteX507" fmla="*/ 1498950 w 1791974"/>
                <a:gd name="connsiteY507" fmla="*/ 470128 h 1785178"/>
                <a:gd name="connsiteX508" fmla="*/ 1500445 w 1791974"/>
                <a:gd name="connsiteY508" fmla="*/ 469182 h 1785178"/>
                <a:gd name="connsiteX509" fmla="*/ 1507169 w 1791974"/>
                <a:gd name="connsiteY509" fmla="*/ 471275 h 1785178"/>
                <a:gd name="connsiteX510" fmla="*/ 1514540 w 1791974"/>
                <a:gd name="connsiteY510" fmla="*/ 467789 h 1785178"/>
                <a:gd name="connsiteX511" fmla="*/ 1540390 w 1791974"/>
                <a:gd name="connsiteY511" fmla="*/ 451354 h 1785178"/>
                <a:gd name="connsiteX512" fmla="*/ 1546665 w 1791974"/>
                <a:gd name="connsiteY512" fmla="*/ 444533 h 1785178"/>
                <a:gd name="connsiteX513" fmla="*/ 1548209 w 1791974"/>
                <a:gd name="connsiteY513" fmla="*/ 443537 h 1785178"/>
                <a:gd name="connsiteX514" fmla="*/ 1554984 w 1791974"/>
                <a:gd name="connsiteY514" fmla="*/ 439153 h 1785178"/>
                <a:gd name="connsiteX515" fmla="*/ 1556478 w 1791974"/>
                <a:gd name="connsiteY515" fmla="*/ 438157 h 1785178"/>
                <a:gd name="connsiteX516" fmla="*/ 1563451 w 1791974"/>
                <a:gd name="connsiteY516" fmla="*/ 420777 h 1785178"/>
                <a:gd name="connsiteX517" fmla="*/ 1562455 w 1791974"/>
                <a:gd name="connsiteY517" fmla="*/ 419283 h 1785178"/>
                <a:gd name="connsiteX518" fmla="*/ 1547512 w 1791974"/>
                <a:gd name="connsiteY518" fmla="*/ 416097 h 1785178"/>
                <a:gd name="connsiteX519" fmla="*/ 1546018 w 1791974"/>
                <a:gd name="connsiteY519" fmla="*/ 417093 h 1785178"/>
                <a:gd name="connsiteX520" fmla="*/ 1536954 w 1791974"/>
                <a:gd name="connsiteY520" fmla="*/ 422970 h 1785178"/>
                <a:gd name="connsiteX521" fmla="*/ 1522011 w 1791974"/>
                <a:gd name="connsiteY521" fmla="*/ 432928 h 1785178"/>
                <a:gd name="connsiteX522" fmla="*/ 1521113 w 1791974"/>
                <a:gd name="connsiteY522" fmla="*/ 433177 h 1785178"/>
                <a:gd name="connsiteX523" fmla="*/ 1519619 w 1791974"/>
                <a:gd name="connsiteY523" fmla="*/ 434173 h 1785178"/>
                <a:gd name="connsiteX524" fmla="*/ 1513493 w 1791974"/>
                <a:gd name="connsiteY524" fmla="*/ 441344 h 1785178"/>
                <a:gd name="connsiteX525" fmla="*/ 1505227 w 1791974"/>
                <a:gd name="connsiteY525" fmla="*/ 446724 h 1785178"/>
                <a:gd name="connsiteX526" fmla="*/ 1496958 w 1791974"/>
                <a:gd name="connsiteY526" fmla="*/ 455389 h 1785178"/>
                <a:gd name="connsiteX527" fmla="*/ 1495514 w 1791974"/>
                <a:gd name="connsiteY527" fmla="*/ 464801 h 1785178"/>
                <a:gd name="connsiteX528" fmla="*/ 1476984 w 1791974"/>
                <a:gd name="connsiteY528" fmla="*/ 451105 h 1785178"/>
                <a:gd name="connsiteX529" fmla="*/ 1475988 w 1791974"/>
                <a:gd name="connsiteY529" fmla="*/ 449611 h 1785178"/>
                <a:gd name="connsiteX530" fmla="*/ 1475590 w 1791974"/>
                <a:gd name="connsiteY530" fmla="*/ 445627 h 1785178"/>
                <a:gd name="connsiteX531" fmla="*/ 1474544 w 1791974"/>
                <a:gd name="connsiteY531" fmla="*/ 444083 h 1785178"/>
                <a:gd name="connsiteX532" fmla="*/ 1444660 w 1791974"/>
                <a:gd name="connsiteY532" fmla="*/ 442989 h 1785178"/>
                <a:gd name="connsiteX533" fmla="*/ 1440127 w 1791974"/>
                <a:gd name="connsiteY533" fmla="*/ 445927 h 1785178"/>
                <a:gd name="connsiteX534" fmla="*/ 1438633 w 1791974"/>
                <a:gd name="connsiteY534" fmla="*/ 446923 h 1785178"/>
                <a:gd name="connsiteX535" fmla="*/ 1434998 w 1791974"/>
                <a:gd name="connsiteY535" fmla="*/ 457230 h 1785178"/>
                <a:gd name="connsiteX536" fmla="*/ 1437189 w 1791974"/>
                <a:gd name="connsiteY536" fmla="*/ 462859 h 1785178"/>
                <a:gd name="connsiteX537" fmla="*/ 1439629 w 1791974"/>
                <a:gd name="connsiteY537" fmla="*/ 466642 h 1785178"/>
                <a:gd name="connsiteX538" fmla="*/ 1440625 w 1791974"/>
                <a:gd name="connsiteY538" fmla="*/ 468136 h 1785178"/>
                <a:gd name="connsiteX539" fmla="*/ 1452280 w 1791974"/>
                <a:gd name="connsiteY539" fmla="*/ 471275 h 1785178"/>
                <a:gd name="connsiteX540" fmla="*/ 1453825 w 1791974"/>
                <a:gd name="connsiteY540" fmla="*/ 470279 h 1785178"/>
                <a:gd name="connsiteX541" fmla="*/ 1456066 w 1791974"/>
                <a:gd name="connsiteY541" fmla="*/ 468835 h 1785178"/>
                <a:gd name="connsiteX542" fmla="*/ 1457611 w 1791974"/>
                <a:gd name="connsiteY542" fmla="*/ 467839 h 1785178"/>
                <a:gd name="connsiteX543" fmla="*/ 1460647 w 1791974"/>
                <a:gd name="connsiteY543" fmla="*/ 462859 h 1785178"/>
                <a:gd name="connsiteX544" fmla="*/ 1464383 w 1791974"/>
                <a:gd name="connsiteY544" fmla="*/ 460369 h 1785178"/>
                <a:gd name="connsiteX545" fmla="*/ 1465927 w 1791974"/>
                <a:gd name="connsiteY545" fmla="*/ 459423 h 1785178"/>
                <a:gd name="connsiteX546" fmla="*/ 1476387 w 1791974"/>
                <a:gd name="connsiteY546" fmla="*/ 462311 h 1785178"/>
                <a:gd name="connsiteX547" fmla="*/ 1479326 w 1791974"/>
                <a:gd name="connsiteY547" fmla="*/ 466793 h 1785178"/>
                <a:gd name="connsiteX548" fmla="*/ 1504228 w 1791974"/>
                <a:gd name="connsiteY548" fmla="*/ 499857 h 1785178"/>
                <a:gd name="connsiteX549" fmla="*/ 1518623 w 1791974"/>
                <a:gd name="connsiteY549" fmla="*/ 522715 h 1785178"/>
                <a:gd name="connsiteX550" fmla="*/ 1528036 w 1791974"/>
                <a:gd name="connsiteY550" fmla="*/ 539099 h 1785178"/>
                <a:gd name="connsiteX551" fmla="*/ 1528036 w 1791974"/>
                <a:gd name="connsiteY551" fmla="*/ 542286 h 1785178"/>
                <a:gd name="connsiteX552" fmla="*/ 1519969 w 1791974"/>
                <a:gd name="connsiteY552" fmla="*/ 546270 h 1785178"/>
                <a:gd name="connsiteX553" fmla="*/ 1528436 w 1791974"/>
                <a:gd name="connsiteY553" fmla="*/ 552744 h 1785178"/>
                <a:gd name="connsiteX554" fmla="*/ 1532818 w 1791974"/>
                <a:gd name="connsiteY554" fmla="*/ 562704 h 1785178"/>
                <a:gd name="connsiteX555" fmla="*/ 1546715 w 1791974"/>
                <a:gd name="connsiteY555" fmla="*/ 567684 h 1785178"/>
                <a:gd name="connsiteX556" fmla="*/ 1547462 w 1791974"/>
                <a:gd name="connsiteY556" fmla="*/ 550254 h 1785178"/>
                <a:gd name="connsiteX557" fmla="*/ 1543877 w 1791974"/>
                <a:gd name="connsiteY557" fmla="*/ 531928 h 1785178"/>
                <a:gd name="connsiteX558" fmla="*/ 1538896 w 1791974"/>
                <a:gd name="connsiteY558" fmla="*/ 524408 h 1785178"/>
                <a:gd name="connsiteX559" fmla="*/ 1523953 w 1791974"/>
                <a:gd name="connsiteY559" fmla="*/ 501751 h 1785178"/>
                <a:gd name="connsiteX560" fmla="*/ 1398340 w 1791974"/>
                <a:gd name="connsiteY560" fmla="*/ 550055 h 1785178"/>
                <a:gd name="connsiteX561" fmla="*/ 1396645 w 1791974"/>
                <a:gd name="connsiteY561" fmla="*/ 563999 h 1785178"/>
                <a:gd name="connsiteX562" fmla="*/ 1445357 w 1791974"/>
                <a:gd name="connsiteY562" fmla="*/ 561359 h 1785178"/>
                <a:gd name="connsiteX563" fmla="*/ 1456813 w 1791974"/>
                <a:gd name="connsiteY563" fmla="*/ 552596 h 1785178"/>
                <a:gd name="connsiteX564" fmla="*/ 1460846 w 1791974"/>
                <a:gd name="connsiteY564" fmla="*/ 558821 h 1785178"/>
                <a:gd name="connsiteX565" fmla="*/ 1478478 w 1791974"/>
                <a:gd name="connsiteY565" fmla="*/ 567785 h 1785178"/>
                <a:gd name="connsiteX566" fmla="*/ 1479225 w 1791974"/>
                <a:gd name="connsiteY566" fmla="*/ 567287 h 1785178"/>
                <a:gd name="connsiteX567" fmla="*/ 1480720 w 1791974"/>
                <a:gd name="connsiteY567" fmla="*/ 566291 h 1785178"/>
                <a:gd name="connsiteX568" fmla="*/ 1475739 w 1791974"/>
                <a:gd name="connsiteY568" fmla="*/ 541788 h 1785178"/>
                <a:gd name="connsiteX569" fmla="*/ 1473299 w 1791974"/>
                <a:gd name="connsiteY569" fmla="*/ 538005 h 1785178"/>
                <a:gd name="connsiteX570" fmla="*/ 1480669 w 1791974"/>
                <a:gd name="connsiteY570" fmla="*/ 526450 h 1785178"/>
                <a:gd name="connsiteX571" fmla="*/ 1507018 w 1791974"/>
                <a:gd name="connsiteY571" fmla="*/ 535414 h 1785178"/>
                <a:gd name="connsiteX572" fmla="*/ 1505773 w 1791974"/>
                <a:gd name="connsiteY572" fmla="*/ 513703 h 1785178"/>
                <a:gd name="connsiteX573" fmla="*/ 1500045 w 1791974"/>
                <a:gd name="connsiteY573" fmla="*/ 504639 h 1785178"/>
                <a:gd name="connsiteX574" fmla="*/ 1483210 w 1791974"/>
                <a:gd name="connsiteY574" fmla="*/ 495177 h 1785178"/>
                <a:gd name="connsiteX575" fmla="*/ 1479077 w 1791974"/>
                <a:gd name="connsiteY575" fmla="*/ 508623 h 1785178"/>
                <a:gd name="connsiteX576" fmla="*/ 1489884 w 1791974"/>
                <a:gd name="connsiteY576" fmla="*/ 518583 h 1785178"/>
                <a:gd name="connsiteX577" fmla="*/ 1475988 w 1791974"/>
                <a:gd name="connsiteY577" fmla="*/ 516940 h 1785178"/>
                <a:gd name="connsiteX578" fmla="*/ 1474445 w 1791974"/>
                <a:gd name="connsiteY578" fmla="*/ 517886 h 1785178"/>
                <a:gd name="connsiteX579" fmla="*/ 1471407 w 1791974"/>
                <a:gd name="connsiteY579" fmla="*/ 519878 h 1785178"/>
                <a:gd name="connsiteX580" fmla="*/ 1469912 w 1791974"/>
                <a:gd name="connsiteY580" fmla="*/ 520824 h 1785178"/>
                <a:gd name="connsiteX581" fmla="*/ 1466375 w 1791974"/>
                <a:gd name="connsiteY581" fmla="*/ 525306 h 1785178"/>
                <a:gd name="connsiteX582" fmla="*/ 1463387 w 1791974"/>
                <a:gd name="connsiteY582" fmla="*/ 524011 h 1785178"/>
                <a:gd name="connsiteX583" fmla="*/ 1459950 w 1791974"/>
                <a:gd name="connsiteY583" fmla="*/ 518731 h 1785178"/>
                <a:gd name="connsiteX584" fmla="*/ 1442369 w 1791974"/>
                <a:gd name="connsiteY584" fmla="*/ 499110 h 1785178"/>
                <a:gd name="connsiteX585" fmla="*/ 1437986 w 1791974"/>
                <a:gd name="connsiteY585" fmla="*/ 499759 h 1785178"/>
                <a:gd name="connsiteX586" fmla="*/ 1437536 w 1791974"/>
                <a:gd name="connsiteY586" fmla="*/ 514699 h 1785178"/>
                <a:gd name="connsiteX587" fmla="*/ 1445556 w 1791974"/>
                <a:gd name="connsiteY587" fmla="*/ 531380 h 1785178"/>
                <a:gd name="connsiteX588" fmla="*/ 1448245 w 1791974"/>
                <a:gd name="connsiteY588" fmla="*/ 537158 h 1785178"/>
                <a:gd name="connsiteX589" fmla="*/ 1440276 w 1791974"/>
                <a:gd name="connsiteY589" fmla="*/ 543682 h 1785178"/>
                <a:gd name="connsiteX590" fmla="*/ 1437886 w 1791974"/>
                <a:gd name="connsiteY590" fmla="*/ 544977 h 1785178"/>
                <a:gd name="connsiteX591" fmla="*/ 1414875 w 1791974"/>
                <a:gd name="connsiteY591" fmla="*/ 549208 h 1785178"/>
                <a:gd name="connsiteX592" fmla="*/ 1413381 w 1791974"/>
                <a:gd name="connsiteY592" fmla="*/ 544877 h 1785178"/>
                <a:gd name="connsiteX593" fmla="*/ 1413381 w 1791974"/>
                <a:gd name="connsiteY593" fmla="*/ 537208 h 1785178"/>
                <a:gd name="connsiteX594" fmla="*/ 1410193 w 1791974"/>
                <a:gd name="connsiteY594" fmla="*/ 537208 h 1785178"/>
                <a:gd name="connsiteX595" fmla="*/ 1409446 w 1791974"/>
                <a:gd name="connsiteY595" fmla="*/ 537655 h 1785178"/>
                <a:gd name="connsiteX596" fmla="*/ 1398289 w 1791974"/>
                <a:gd name="connsiteY596" fmla="*/ 550254 h 1785178"/>
                <a:gd name="connsiteX597" fmla="*/ 1525845 w 1791974"/>
                <a:gd name="connsiteY597" fmla="*/ 1115069 h 1785178"/>
                <a:gd name="connsiteX598" fmla="*/ 1539892 w 1791974"/>
                <a:gd name="connsiteY598" fmla="*/ 1078567 h 1785178"/>
                <a:gd name="connsiteX599" fmla="*/ 1542730 w 1791974"/>
                <a:gd name="connsiteY599" fmla="*/ 1079663 h 1785178"/>
                <a:gd name="connsiteX600" fmla="*/ 1541983 w 1791974"/>
                <a:gd name="connsiteY600" fmla="*/ 1081655 h 1785178"/>
                <a:gd name="connsiteX601" fmla="*/ 1541485 w 1791974"/>
                <a:gd name="connsiteY601" fmla="*/ 1088179 h 1785178"/>
                <a:gd name="connsiteX602" fmla="*/ 1543877 w 1791974"/>
                <a:gd name="connsiteY602" fmla="*/ 1097141 h 1785178"/>
                <a:gd name="connsiteX603" fmla="*/ 1551746 w 1791974"/>
                <a:gd name="connsiteY603" fmla="*/ 1109093 h 1785178"/>
                <a:gd name="connsiteX604" fmla="*/ 1581630 w 1791974"/>
                <a:gd name="connsiteY604" fmla="*/ 1149630 h 1785178"/>
                <a:gd name="connsiteX605" fmla="*/ 1607928 w 1791974"/>
                <a:gd name="connsiteY605" fmla="*/ 1159590 h 1785178"/>
                <a:gd name="connsiteX606" fmla="*/ 1620780 w 1791974"/>
                <a:gd name="connsiteY606" fmla="*/ 1162080 h 1785178"/>
                <a:gd name="connsiteX607" fmla="*/ 1627603 w 1791974"/>
                <a:gd name="connsiteY607" fmla="*/ 1154062 h 1785178"/>
                <a:gd name="connsiteX608" fmla="*/ 1628898 w 1791974"/>
                <a:gd name="connsiteY608" fmla="*/ 1150677 h 1785178"/>
                <a:gd name="connsiteX609" fmla="*/ 1631736 w 1791974"/>
                <a:gd name="connsiteY609" fmla="*/ 1151771 h 1785178"/>
                <a:gd name="connsiteX610" fmla="*/ 1614702 w 1791974"/>
                <a:gd name="connsiteY610" fmla="*/ 1196242 h 1785178"/>
                <a:gd name="connsiteX611" fmla="*/ 1611814 w 1791974"/>
                <a:gd name="connsiteY611" fmla="*/ 1195145 h 1785178"/>
                <a:gd name="connsiteX612" fmla="*/ 1613258 w 1791974"/>
                <a:gd name="connsiteY612" fmla="*/ 1191410 h 1785178"/>
                <a:gd name="connsiteX613" fmla="*/ 1612810 w 1791974"/>
                <a:gd name="connsiteY613" fmla="*/ 1180454 h 1785178"/>
                <a:gd name="connsiteX614" fmla="*/ 1602250 w 1791974"/>
                <a:gd name="connsiteY614" fmla="*/ 1174430 h 1785178"/>
                <a:gd name="connsiteX615" fmla="*/ 1577348 w 1791974"/>
                <a:gd name="connsiteY615" fmla="*/ 1164918 h 1785178"/>
                <a:gd name="connsiteX616" fmla="*/ 1522559 w 1791974"/>
                <a:gd name="connsiteY616" fmla="*/ 1176820 h 1785178"/>
                <a:gd name="connsiteX617" fmla="*/ 1510256 w 1791974"/>
                <a:gd name="connsiteY617" fmla="*/ 1180006 h 1785178"/>
                <a:gd name="connsiteX618" fmla="*/ 1502686 w 1791974"/>
                <a:gd name="connsiteY618" fmla="*/ 1185734 h 1785178"/>
                <a:gd name="connsiteX619" fmla="*/ 1500246 w 1791974"/>
                <a:gd name="connsiteY619" fmla="*/ 1189916 h 1785178"/>
                <a:gd name="connsiteX620" fmla="*/ 1497356 w 1791974"/>
                <a:gd name="connsiteY620" fmla="*/ 1188872 h 1785178"/>
                <a:gd name="connsiteX621" fmla="*/ 1514540 w 1791974"/>
                <a:gd name="connsiteY621" fmla="*/ 1144052 h 1785178"/>
                <a:gd name="connsiteX622" fmla="*/ 1517428 w 1791974"/>
                <a:gd name="connsiteY622" fmla="*/ 1145148 h 1785178"/>
                <a:gd name="connsiteX623" fmla="*/ 1516532 w 1791974"/>
                <a:gd name="connsiteY623" fmla="*/ 1147488 h 1785178"/>
                <a:gd name="connsiteX624" fmla="*/ 1515636 w 1791974"/>
                <a:gd name="connsiteY624" fmla="*/ 1154759 h 1785178"/>
                <a:gd name="connsiteX625" fmla="*/ 1519571 w 1791974"/>
                <a:gd name="connsiteY625" fmla="*/ 1159739 h 1785178"/>
                <a:gd name="connsiteX626" fmla="*/ 1531425 w 1791974"/>
                <a:gd name="connsiteY626" fmla="*/ 1158843 h 1785178"/>
                <a:gd name="connsiteX627" fmla="*/ 1573562 w 1791974"/>
                <a:gd name="connsiteY627" fmla="*/ 1149978 h 1785178"/>
                <a:gd name="connsiteX628" fmla="*/ 1549155 w 1791974"/>
                <a:gd name="connsiteY628" fmla="*/ 1117011 h 1785178"/>
                <a:gd name="connsiteX629" fmla="*/ 1540141 w 1791974"/>
                <a:gd name="connsiteY629" fmla="*/ 1108248 h 1785178"/>
                <a:gd name="connsiteX630" fmla="*/ 1535857 w 1791974"/>
                <a:gd name="connsiteY630" fmla="*/ 1107898 h 1785178"/>
                <a:gd name="connsiteX631" fmla="*/ 1531923 w 1791974"/>
                <a:gd name="connsiteY631" fmla="*/ 1110039 h 1785178"/>
                <a:gd name="connsiteX632" fmla="*/ 1528585 w 1791974"/>
                <a:gd name="connsiteY632" fmla="*/ 1115967 h 1785178"/>
                <a:gd name="connsiteX633" fmla="*/ 1525697 w 1791974"/>
                <a:gd name="connsiteY633" fmla="*/ 1114871 h 1785178"/>
                <a:gd name="connsiteX634" fmla="*/ 1487345 w 1791974"/>
                <a:gd name="connsiteY634" fmla="*/ 1206599 h 1785178"/>
                <a:gd name="connsiteX635" fmla="*/ 1438832 w 1791974"/>
                <a:gd name="connsiteY635" fmla="*/ 1284236 h 1785178"/>
                <a:gd name="connsiteX636" fmla="*/ 1460398 w 1791974"/>
                <a:gd name="connsiteY636" fmla="*/ 1299176 h 1785178"/>
                <a:gd name="connsiteX637" fmla="*/ 1462091 w 1791974"/>
                <a:gd name="connsiteY637" fmla="*/ 1296487 h 1785178"/>
                <a:gd name="connsiteX638" fmla="*/ 1453775 w 1791974"/>
                <a:gd name="connsiteY638" fmla="*/ 1287025 h 1785178"/>
                <a:gd name="connsiteX639" fmla="*/ 1452529 w 1791974"/>
                <a:gd name="connsiteY639" fmla="*/ 1277563 h 1785178"/>
                <a:gd name="connsiteX640" fmla="*/ 1457510 w 1791974"/>
                <a:gd name="connsiteY640" fmla="*/ 1267603 h 1785178"/>
                <a:gd name="connsiteX641" fmla="*/ 1464682 w 1791974"/>
                <a:gd name="connsiteY641" fmla="*/ 1256149 h 1785178"/>
                <a:gd name="connsiteX642" fmla="*/ 1537352 w 1791974"/>
                <a:gd name="connsiteY642" fmla="*/ 1301565 h 1785178"/>
                <a:gd name="connsiteX643" fmla="*/ 1546617 w 1791974"/>
                <a:gd name="connsiteY643" fmla="*/ 1309483 h 1785178"/>
                <a:gd name="connsiteX644" fmla="*/ 1544873 w 1791974"/>
                <a:gd name="connsiteY644" fmla="*/ 1320538 h 1785178"/>
                <a:gd name="connsiteX645" fmla="*/ 1542730 w 1791974"/>
                <a:gd name="connsiteY645" fmla="*/ 1323925 h 1785178"/>
                <a:gd name="connsiteX646" fmla="*/ 1545321 w 1791974"/>
                <a:gd name="connsiteY646" fmla="*/ 1325518 h 1785178"/>
                <a:gd name="connsiteX647" fmla="*/ 1570573 w 1791974"/>
                <a:gd name="connsiteY647" fmla="*/ 1285181 h 1785178"/>
                <a:gd name="connsiteX648" fmla="*/ 1567982 w 1791974"/>
                <a:gd name="connsiteY648" fmla="*/ 1283587 h 1785178"/>
                <a:gd name="connsiteX649" fmla="*/ 1565891 w 1791974"/>
                <a:gd name="connsiteY649" fmla="*/ 1286874 h 1785178"/>
                <a:gd name="connsiteX650" fmla="*/ 1557822 w 1791974"/>
                <a:gd name="connsiteY650" fmla="*/ 1293248 h 1785178"/>
                <a:gd name="connsiteX651" fmla="*/ 1545719 w 1791974"/>
                <a:gd name="connsiteY651" fmla="*/ 1288270 h 1785178"/>
                <a:gd name="connsiteX652" fmla="*/ 1473049 w 1791974"/>
                <a:gd name="connsiteY652" fmla="*/ 1242853 h 1785178"/>
                <a:gd name="connsiteX653" fmla="*/ 1481419 w 1791974"/>
                <a:gd name="connsiteY653" fmla="*/ 1229457 h 1785178"/>
                <a:gd name="connsiteX654" fmla="*/ 1489288 w 1791974"/>
                <a:gd name="connsiteY654" fmla="*/ 1221140 h 1785178"/>
                <a:gd name="connsiteX655" fmla="*/ 1498850 w 1791974"/>
                <a:gd name="connsiteY655" fmla="*/ 1219100 h 1785178"/>
                <a:gd name="connsiteX656" fmla="*/ 1508812 w 1791974"/>
                <a:gd name="connsiteY656" fmla="*/ 1222287 h 1785178"/>
                <a:gd name="connsiteX657" fmla="*/ 1510455 w 1791974"/>
                <a:gd name="connsiteY657" fmla="*/ 1219598 h 1785178"/>
                <a:gd name="connsiteX658" fmla="*/ 1487544 w 1791974"/>
                <a:gd name="connsiteY658" fmla="*/ 1206700 h 1785178"/>
                <a:gd name="connsiteX659" fmla="*/ 1504678 w 1791974"/>
                <a:gd name="connsiteY659" fmla="*/ 1375318 h 1785178"/>
                <a:gd name="connsiteX660" fmla="*/ 1501989 w 1791974"/>
                <a:gd name="connsiteY660" fmla="*/ 1378354 h 1785178"/>
                <a:gd name="connsiteX661" fmla="*/ 1495562 w 1791974"/>
                <a:gd name="connsiteY661" fmla="*/ 1382738 h 1785178"/>
                <a:gd name="connsiteX662" fmla="*/ 1490583 w 1791974"/>
                <a:gd name="connsiteY662" fmla="*/ 1383035 h 1785178"/>
                <a:gd name="connsiteX663" fmla="*/ 1481368 w 1791974"/>
                <a:gd name="connsiteY663" fmla="*/ 1376462 h 1785178"/>
                <a:gd name="connsiteX664" fmla="*/ 1426580 w 1791974"/>
                <a:gd name="connsiteY664" fmla="*/ 1328905 h 1785178"/>
                <a:gd name="connsiteX665" fmla="*/ 1418311 w 1791974"/>
                <a:gd name="connsiteY665" fmla="*/ 1318945 h 1785178"/>
                <a:gd name="connsiteX666" fmla="*/ 1421798 w 1791974"/>
                <a:gd name="connsiteY666" fmla="*/ 1308736 h 1785178"/>
                <a:gd name="connsiteX667" fmla="*/ 1424487 w 1791974"/>
                <a:gd name="connsiteY667" fmla="*/ 1305698 h 1785178"/>
                <a:gd name="connsiteX668" fmla="*/ 1422146 w 1791974"/>
                <a:gd name="connsiteY668" fmla="*/ 1303706 h 1785178"/>
                <a:gd name="connsiteX669" fmla="*/ 1390619 w 1791974"/>
                <a:gd name="connsiteY669" fmla="*/ 1339960 h 1785178"/>
                <a:gd name="connsiteX670" fmla="*/ 1392959 w 1791974"/>
                <a:gd name="connsiteY670" fmla="*/ 1341952 h 1785178"/>
                <a:gd name="connsiteX671" fmla="*/ 1395550 w 1791974"/>
                <a:gd name="connsiteY671" fmla="*/ 1338964 h 1785178"/>
                <a:gd name="connsiteX672" fmla="*/ 1402025 w 1791974"/>
                <a:gd name="connsiteY672" fmla="*/ 1334482 h 1785178"/>
                <a:gd name="connsiteX673" fmla="*/ 1407006 w 1791974"/>
                <a:gd name="connsiteY673" fmla="*/ 1334482 h 1785178"/>
                <a:gd name="connsiteX674" fmla="*/ 1416171 w 1791974"/>
                <a:gd name="connsiteY674" fmla="*/ 1341056 h 1785178"/>
                <a:gd name="connsiteX675" fmla="*/ 1470959 w 1791974"/>
                <a:gd name="connsiteY675" fmla="*/ 1388563 h 1785178"/>
                <a:gd name="connsiteX676" fmla="*/ 1479276 w 1791974"/>
                <a:gd name="connsiteY676" fmla="*/ 1398523 h 1785178"/>
                <a:gd name="connsiteX677" fmla="*/ 1475739 w 1791974"/>
                <a:gd name="connsiteY677" fmla="*/ 1408782 h 1785178"/>
                <a:gd name="connsiteX678" fmla="*/ 1473150 w 1791974"/>
                <a:gd name="connsiteY678" fmla="*/ 1411768 h 1785178"/>
                <a:gd name="connsiteX679" fmla="*/ 1475391 w 1791974"/>
                <a:gd name="connsiteY679" fmla="*/ 1413760 h 1785178"/>
                <a:gd name="connsiteX680" fmla="*/ 1506968 w 1791974"/>
                <a:gd name="connsiteY680" fmla="*/ 1377509 h 1785178"/>
                <a:gd name="connsiteX681" fmla="*/ 1504678 w 1791974"/>
                <a:gd name="connsiteY681" fmla="*/ 1375517 h 1785178"/>
                <a:gd name="connsiteX682" fmla="*/ 1361232 w 1791974"/>
                <a:gd name="connsiteY682" fmla="*/ 1367599 h 1785178"/>
                <a:gd name="connsiteX683" fmla="*/ 1358990 w 1791974"/>
                <a:gd name="connsiteY683" fmla="*/ 1369689 h 1785178"/>
                <a:gd name="connsiteX684" fmla="*/ 1360585 w 1791974"/>
                <a:gd name="connsiteY684" fmla="*/ 1375318 h 1785178"/>
                <a:gd name="connsiteX685" fmla="*/ 1358792 w 1791974"/>
                <a:gd name="connsiteY685" fmla="*/ 1378603 h 1785178"/>
                <a:gd name="connsiteX686" fmla="*/ 1352616 w 1791974"/>
                <a:gd name="connsiteY686" fmla="*/ 1381493 h 1785178"/>
                <a:gd name="connsiteX687" fmla="*/ 1335582 w 1791974"/>
                <a:gd name="connsiteY687" fmla="*/ 1390905 h 1785178"/>
                <a:gd name="connsiteX688" fmla="*/ 1323927 w 1791974"/>
                <a:gd name="connsiteY688" fmla="*/ 1413164 h 1785178"/>
                <a:gd name="connsiteX689" fmla="*/ 1330949 w 1791974"/>
                <a:gd name="connsiteY689" fmla="*/ 1434777 h 1785178"/>
                <a:gd name="connsiteX690" fmla="*/ 1341808 w 1791974"/>
                <a:gd name="connsiteY690" fmla="*/ 1442147 h 1785178"/>
                <a:gd name="connsiteX691" fmla="*/ 1355753 w 1791974"/>
                <a:gd name="connsiteY691" fmla="*/ 1443839 h 1785178"/>
                <a:gd name="connsiteX692" fmla="*/ 1379561 w 1791974"/>
                <a:gd name="connsiteY692" fmla="*/ 1439707 h 1785178"/>
                <a:gd name="connsiteX693" fmla="*/ 1399484 w 1791974"/>
                <a:gd name="connsiteY693" fmla="*/ 1435773 h 1785178"/>
                <a:gd name="connsiteX694" fmla="*/ 1410043 w 1791974"/>
                <a:gd name="connsiteY694" fmla="*/ 1436817 h 1785178"/>
                <a:gd name="connsiteX695" fmla="*/ 1417315 w 1791974"/>
                <a:gd name="connsiteY695" fmla="*/ 1441548 h 1785178"/>
                <a:gd name="connsiteX696" fmla="*/ 1421449 w 1791974"/>
                <a:gd name="connsiteY696" fmla="*/ 1455145 h 1785178"/>
                <a:gd name="connsiteX697" fmla="*/ 1412981 w 1791974"/>
                <a:gd name="connsiteY697" fmla="*/ 1470083 h 1785178"/>
                <a:gd name="connsiteX698" fmla="*/ 1398040 w 1791974"/>
                <a:gd name="connsiteY698" fmla="*/ 1478101 h 1785178"/>
                <a:gd name="connsiteX699" fmla="*/ 1383098 w 1791974"/>
                <a:gd name="connsiteY699" fmla="*/ 1478101 h 1785178"/>
                <a:gd name="connsiteX700" fmla="*/ 1366661 w 1791974"/>
                <a:gd name="connsiteY700" fmla="*/ 1468539 h 1785178"/>
                <a:gd name="connsiteX701" fmla="*/ 1364419 w 1791974"/>
                <a:gd name="connsiteY701" fmla="*/ 1470631 h 1785178"/>
                <a:gd name="connsiteX702" fmla="*/ 1390169 w 1791974"/>
                <a:gd name="connsiteY702" fmla="*/ 1499166 h 1785178"/>
                <a:gd name="connsiteX703" fmla="*/ 1392411 w 1791974"/>
                <a:gd name="connsiteY703" fmla="*/ 1497124 h 1785178"/>
                <a:gd name="connsiteX704" fmla="*/ 1390320 w 1791974"/>
                <a:gd name="connsiteY704" fmla="*/ 1492144 h 1785178"/>
                <a:gd name="connsiteX705" fmla="*/ 1391913 w 1791974"/>
                <a:gd name="connsiteY705" fmla="*/ 1489007 h 1785178"/>
                <a:gd name="connsiteX706" fmla="*/ 1401278 w 1791974"/>
                <a:gd name="connsiteY706" fmla="*/ 1484027 h 1785178"/>
                <a:gd name="connsiteX707" fmla="*/ 1411240 w 1791974"/>
                <a:gd name="connsiteY707" fmla="*/ 1479047 h 1785178"/>
                <a:gd name="connsiteX708" fmla="*/ 1418611 w 1791974"/>
                <a:gd name="connsiteY708" fmla="*/ 1473471 h 1785178"/>
                <a:gd name="connsiteX709" fmla="*/ 1431312 w 1791974"/>
                <a:gd name="connsiteY709" fmla="*/ 1449617 h 1785178"/>
                <a:gd name="connsiteX710" fmla="*/ 1423989 w 1791974"/>
                <a:gd name="connsiteY710" fmla="*/ 1426658 h 1785178"/>
                <a:gd name="connsiteX711" fmla="*/ 1413132 w 1791974"/>
                <a:gd name="connsiteY711" fmla="*/ 1419190 h 1785178"/>
                <a:gd name="connsiteX712" fmla="*/ 1399384 w 1791974"/>
                <a:gd name="connsiteY712" fmla="*/ 1417246 h 1785178"/>
                <a:gd name="connsiteX713" fmla="*/ 1374781 w 1791974"/>
                <a:gd name="connsiteY713" fmla="*/ 1421977 h 1785178"/>
                <a:gd name="connsiteX714" fmla="*/ 1345592 w 1791974"/>
                <a:gd name="connsiteY714" fmla="*/ 1426012 h 1785178"/>
                <a:gd name="connsiteX715" fmla="*/ 1336677 w 1791974"/>
                <a:gd name="connsiteY715" fmla="*/ 1421431 h 1785178"/>
                <a:gd name="connsiteX716" fmla="*/ 1332891 w 1791974"/>
                <a:gd name="connsiteY716" fmla="*/ 1408782 h 1785178"/>
                <a:gd name="connsiteX717" fmla="*/ 1339914 w 1791974"/>
                <a:gd name="connsiteY717" fmla="*/ 1395387 h 1785178"/>
                <a:gd name="connsiteX718" fmla="*/ 1353463 w 1791974"/>
                <a:gd name="connsiteY718" fmla="*/ 1388465 h 1785178"/>
                <a:gd name="connsiteX719" fmla="*/ 1368653 w 1791974"/>
                <a:gd name="connsiteY719" fmla="*/ 1388913 h 1785178"/>
                <a:gd name="connsiteX720" fmla="*/ 1384542 w 1791974"/>
                <a:gd name="connsiteY720" fmla="*/ 1398573 h 1785178"/>
                <a:gd name="connsiteX721" fmla="*/ 1386783 w 1791974"/>
                <a:gd name="connsiteY721" fmla="*/ 1396531 h 1785178"/>
                <a:gd name="connsiteX722" fmla="*/ 1360834 w 1791974"/>
                <a:gd name="connsiteY722" fmla="*/ 1367647 h 1785178"/>
                <a:gd name="connsiteX723" fmla="*/ 1255042 w 1791974"/>
                <a:gd name="connsiteY723" fmla="*/ 1518837 h 1785178"/>
                <a:gd name="connsiteX724" fmla="*/ 1229641 w 1791974"/>
                <a:gd name="connsiteY724" fmla="*/ 1479744 h 1785178"/>
                <a:gd name="connsiteX725" fmla="*/ 1239603 w 1791974"/>
                <a:gd name="connsiteY725" fmla="*/ 1471328 h 1785178"/>
                <a:gd name="connsiteX726" fmla="*/ 1257781 w 1791974"/>
                <a:gd name="connsiteY726" fmla="*/ 1467344 h 1785178"/>
                <a:gd name="connsiteX727" fmla="*/ 1272724 w 1791974"/>
                <a:gd name="connsiteY727" fmla="*/ 1478101 h 1785178"/>
                <a:gd name="connsiteX728" fmla="*/ 1275514 w 1791974"/>
                <a:gd name="connsiteY728" fmla="*/ 1497373 h 1785178"/>
                <a:gd name="connsiteX729" fmla="*/ 1259026 w 1791974"/>
                <a:gd name="connsiteY729" fmla="*/ 1516395 h 1785178"/>
                <a:gd name="connsiteX730" fmla="*/ 1257384 w 1791974"/>
                <a:gd name="connsiteY730" fmla="*/ 1517343 h 1785178"/>
                <a:gd name="connsiteX731" fmla="*/ 1255092 w 1791974"/>
                <a:gd name="connsiteY731" fmla="*/ 1518837 h 1785178"/>
                <a:gd name="connsiteX732" fmla="*/ 1353262 w 1791974"/>
                <a:gd name="connsiteY732" fmla="*/ 1523817 h 1785178"/>
                <a:gd name="connsiteX733" fmla="*/ 1351569 w 1791974"/>
                <a:gd name="connsiteY733" fmla="*/ 1521277 h 1785178"/>
                <a:gd name="connsiteX734" fmla="*/ 1336626 w 1791974"/>
                <a:gd name="connsiteY734" fmla="*/ 1525510 h 1785178"/>
                <a:gd name="connsiteX735" fmla="*/ 1317153 w 1791974"/>
                <a:gd name="connsiteY735" fmla="*/ 1520530 h 1785178"/>
                <a:gd name="connsiteX736" fmla="*/ 1280246 w 1791974"/>
                <a:gd name="connsiteY736" fmla="*/ 1506138 h 1785178"/>
                <a:gd name="connsiteX737" fmla="*/ 1291850 w 1791974"/>
                <a:gd name="connsiteY737" fmla="*/ 1485770 h 1785178"/>
                <a:gd name="connsiteX738" fmla="*/ 1287717 w 1791974"/>
                <a:gd name="connsiteY738" fmla="*/ 1467047 h 1785178"/>
                <a:gd name="connsiteX739" fmla="*/ 1273720 w 1791974"/>
                <a:gd name="connsiteY739" fmla="*/ 1456290 h 1785178"/>
                <a:gd name="connsiteX740" fmla="*/ 1256438 w 1791974"/>
                <a:gd name="connsiteY740" fmla="*/ 1456290 h 1785178"/>
                <a:gd name="connsiteX741" fmla="*/ 1232929 w 1791974"/>
                <a:gd name="connsiteY741" fmla="*/ 1468440 h 1785178"/>
                <a:gd name="connsiteX742" fmla="*/ 1198611 w 1791974"/>
                <a:gd name="connsiteY742" fmla="*/ 1490700 h 1785178"/>
                <a:gd name="connsiteX743" fmla="*/ 1200304 w 1791974"/>
                <a:gd name="connsiteY743" fmla="*/ 1493240 h 1785178"/>
                <a:gd name="connsiteX744" fmla="*/ 1203841 w 1791974"/>
                <a:gd name="connsiteY744" fmla="*/ 1490999 h 1785178"/>
                <a:gd name="connsiteX745" fmla="*/ 1213803 w 1791974"/>
                <a:gd name="connsiteY745" fmla="*/ 1488808 h 1785178"/>
                <a:gd name="connsiteX746" fmla="*/ 1222867 w 1791974"/>
                <a:gd name="connsiteY746" fmla="*/ 1498768 h 1785178"/>
                <a:gd name="connsiteX747" fmla="*/ 1262314 w 1791974"/>
                <a:gd name="connsiteY747" fmla="*/ 1559571 h 1785178"/>
                <a:gd name="connsiteX748" fmla="*/ 1267295 w 1791974"/>
                <a:gd name="connsiteY748" fmla="*/ 1570726 h 1785178"/>
                <a:gd name="connsiteX749" fmla="*/ 1261268 w 1791974"/>
                <a:gd name="connsiteY749" fmla="*/ 1580138 h 1785178"/>
                <a:gd name="connsiteX750" fmla="*/ 1257733 w 1791974"/>
                <a:gd name="connsiteY750" fmla="*/ 1582429 h 1785178"/>
                <a:gd name="connsiteX751" fmla="*/ 1259426 w 1791974"/>
                <a:gd name="connsiteY751" fmla="*/ 1584969 h 1785178"/>
                <a:gd name="connsiteX752" fmla="*/ 1299719 w 1791974"/>
                <a:gd name="connsiteY752" fmla="*/ 1558824 h 1785178"/>
                <a:gd name="connsiteX753" fmla="*/ 1298076 w 1791974"/>
                <a:gd name="connsiteY753" fmla="*/ 1556286 h 1785178"/>
                <a:gd name="connsiteX754" fmla="*/ 1294391 w 1791974"/>
                <a:gd name="connsiteY754" fmla="*/ 1558675 h 1785178"/>
                <a:gd name="connsiteX755" fmla="*/ 1284429 w 1791974"/>
                <a:gd name="connsiteY755" fmla="*/ 1560717 h 1785178"/>
                <a:gd name="connsiteX756" fmla="*/ 1275315 w 1791974"/>
                <a:gd name="connsiteY756" fmla="*/ 1550757 h 1785178"/>
                <a:gd name="connsiteX757" fmla="*/ 1257582 w 1791974"/>
                <a:gd name="connsiteY757" fmla="*/ 1523468 h 1785178"/>
                <a:gd name="connsiteX758" fmla="*/ 1259774 w 1791974"/>
                <a:gd name="connsiteY758" fmla="*/ 1522122 h 1785178"/>
                <a:gd name="connsiteX759" fmla="*/ 1261766 w 1791974"/>
                <a:gd name="connsiteY759" fmla="*/ 1520877 h 1785178"/>
                <a:gd name="connsiteX760" fmla="*/ 1267444 w 1791974"/>
                <a:gd name="connsiteY760" fmla="*/ 1517044 h 1785178"/>
                <a:gd name="connsiteX761" fmla="*/ 1327811 w 1791974"/>
                <a:gd name="connsiteY761" fmla="*/ 1540349 h 1785178"/>
                <a:gd name="connsiteX762" fmla="*/ 1352716 w 1791974"/>
                <a:gd name="connsiteY762" fmla="*/ 1524016 h 1785178"/>
                <a:gd name="connsiteX763" fmla="*/ 1123252 w 1791974"/>
                <a:gd name="connsiteY763" fmla="*/ 1527102 h 1785178"/>
                <a:gd name="connsiteX764" fmla="*/ 1139888 w 1791974"/>
                <a:gd name="connsiteY764" fmla="*/ 1568187 h 1785178"/>
                <a:gd name="connsiteX765" fmla="*/ 1162750 w 1791974"/>
                <a:gd name="connsiteY765" fmla="*/ 1558974 h 1785178"/>
                <a:gd name="connsiteX766" fmla="*/ 1173557 w 1791974"/>
                <a:gd name="connsiteY766" fmla="*/ 1551504 h 1785178"/>
                <a:gd name="connsiteX767" fmla="*/ 1172959 w 1791974"/>
                <a:gd name="connsiteY767" fmla="*/ 1537261 h 1785178"/>
                <a:gd name="connsiteX768" fmla="*/ 1175799 w 1791974"/>
                <a:gd name="connsiteY768" fmla="*/ 1536117 h 1785178"/>
                <a:gd name="connsiteX769" fmla="*/ 1190392 w 1791974"/>
                <a:gd name="connsiteY769" fmla="*/ 1572320 h 1785178"/>
                <a:gd name="connsiteX770" fmla="*/ 1187602 w 1791974"/>
                <a:gd name="connsiteY770" fmla="*/ 1573465 h 1785178"/>
                <a:gd name="connsiteX771" fmla="*/ 1181527 w 1791974"/>
                <a:gd name="connsiteY771" fmla="*/ 1564601 h 1785178"/>
                <a:gd name="connsiteX772" fmla="*/ 1175301 w 1791974"/>
                <a:gd name="connsiteY772" fmla="*/ 1562211 h 1785178"/>
                <a:gd name="connsiteX773" fmla="*/ 1164990 w 1791974"/>
                <a:gd name="connsiteY773" fmla="*/ 1564551 h 1785178"/>
                <a:gd name="connsiteX774" fmla="*/ 1142129 w 1791974"/>
                <a:gd name="connsiteY774" fmla="*/ 1573814 h 1785178"/>
                <a:gd name="connsiteX775" fmla="*/ 1155976 w 1791974"/>
                <a:gd name="connsiteY775" fmla="*/ 1608076 h 1785178"/>
                <a:gd name="connsiteX776" fmla="*/ 1160011 w 1791974"/>
                <a:gd name="connsiteY776" fmla="*/ 1616243 h 1785178"/>
                <a:gd name="connsiteX777" fmla="*/ 1163098 w 1791974"/>
                <a:gd name="connsiteY777" fmla="*/ 1617737 h 1785178"/>
                <a:gd name="connsiteX778" fmla="*/ 1169274 w 1791974"/>
                <a:gd name="connsiteY778" fmla="*/ 1616293 h 1785178"/>
                <a:gd name="connsiteX779" fmla="*/ 1186906 w 1791974"/>
                <a:gd name="connsiteY779" fmla="*/ 1609122 h 1785178"/>
                <a:gd name="connsiteX780" fmla="*/ 1199257 w 1791974"/>
                <a:gd name="connsiteY780" fmla="*/ 1602746 h 1785178"/>
                <a:gd name="connsiteX781" fmla="*/ 1204935 w 1791974"/>
                <a:gd name="connsiteY781" fmla="*/ 1594829 h 1785178"/>
                <a:gd name="connsiteX782" fmla="*/ 1208872 w 1791974"/>
                <a:gd name="connsiteY782" fmla="*/ 1576553 h 1785178"/>
                <a:gd name="connsiteX783" fmla="*/ 1211959 w 1791974"/>
                <a:gd name="connsiteY783" fmla="*/ 1575308 h 1785178"/>
                <a:gd name="connsiteX784" fmla="*/ 1213553 w 1791974"/>
                <a:gd name="connsiteY784" fmla="*/ 1605186 h 1785178"/>
                <a:gd name="connsiteX785" fmla="*/ 1133413 w 1791974"/>
                <a:gd name="connsiteY785" fmla="*/ 1637556 h 1785178"/>
                <a:gd name="connsiteX786" fmla="*/ 1132266 w 1791974"/>
                <a:gd name="connsiteY786" fmla="*/ 1634767 h 1785178"/>
                <a:gd name="connsiteX787" fmla="*/ 1135953 w 1791974"/>
                <a:gd name="connsiteY787" fmla="*/ 1633273 h 1785178"/>
                <a:gd name="connsiteX788" fmla="*/ 1142178 w 1791974"/>
                <a:gd name="connsiteY788" fmla="*/ 1628643 h 1785178"/>
                <a:gd name="connsiteX789" fmla="*/ 1144072 w 1791974"/>
                <a:gd name="connsiteY789" fmla="*/ 1623663 h 1785178"/>
                <a:gd name="connsiteX790" fmla="*/ 1140884 w 1791974"/>
                <a:gd name="connsiteY790" fmla="*/ 1613255 h 1785178"/>
                <a:gd name="connsiteX791" fmla="*/ 1113539 w 1791974"/>
                <a:gd name="connsiteY791" fmla="*/ 1545677 h 1785178"/>
                <a:gd name="connsiteX792" fmla="*/ 1106566 w 1791974"/>
                <a:gd name="connsiteY792" fmla="*/ 1534175 h 1785178"/>
                <a:gd name="connsiteX793" fmla="*/ 1096106 w 1791974"/>
                <a:gd name="connsiteY793" fmla="*/ 1534872 h 1785178"/>
                <a:gd name="connsiteX794" fmla="*/ 1092421 w 1791974"/>
                <a:gd name="connsiteY794" fmla="*/ 1536365 h 1785178"/>
                <a:gd name="connsiteX795" fmla="*/ 1091276 w 1791974"/>
                <a:gd name="connsiteY795" fmla="*/ 1533478 h 1785178"/>
                <a:gd name="connsiteX796" fmla="*/ 1171417 w 1791974"/>
                <a:gd name="connsiteY796" fmla="*/ 1501108 h 1785178"/>
                <a:gd name="connsiteX797" fmla="*/ 1181776 w 1791974"/>
                <a:gd name="connsiteY797" fmla="*/ 1523417 h 1785178"/>
                <a:gd name="connsiteX798" fmla="*/ 1178787 w 1791974"/>
                <a:gd name="connsiteY798" fmla="*/ 1524612 h 1785178"/>
                <a:gd name="connsiteX799" fmla="*/ 1170669 w 1791974"/>
                <a:gd name="connsiteY799" fmla="*/ 1514654 h 1785178"/>
                <a:gd name="connsiteX800" fmla="*/ 1162999 w 1791974"/>
                <a:gd name="connsiteY800" fmla="*/ 1512313 h 1785178"/>
                <a:gd name="connsiteX801" fmla="*/ 1151692 w 1791974"/>
                <a:gd name="connsiteY801" fmla="*/ 1515550 h 1785178"/>
                <a:gd name="connsiteX802" fmla="*/ 1123152 w 1791974"/>
                <a:gd name="connsiteY802" fmla="*/ 1527054 h 1785178"/>
                <a:gd name="connsiteX803" fmla="*/ 1074738 w 1791974"/>
                <a:gd name="connsiteY803" fmla="*/ 1537809 h 1785178"/>
                <a:gd name="connsiteX804" fmla="*/ 1075287 w 1791974"/>
                <a:gd name="connsiteY804" fmla="*/ 1540847 h 1785178"/>
                <a:gd name="connsiteX805" fmla="*/ 1067020 w 1791974"/>
                <a:gd name="connsiteY805" fmla="*/ 1546127 h 1785178"/>
                <a:gd name="connsiteX806" fmla="*/ 1061541 w 1791974"/>
                <a:gd name="connsiteY806" fmla="*/ 1559772 h 1785178"/>
                <a:gd name="connsiteX807" fmla="*/ 1039575 w 1791974"/>
                <a:gd name="connsiteY807" fmla="*/ 1660513 h 1785178"/>
                <a:gd name="connsiteX808" fmla="*/ 1036586 w 1791974"/>
                <a:gd name="connsiteY808" fmla="*/ 1661061 h 1785178"/>
                <a:gd name="connsiteX809" fmla="*/ 978412 w 1791974"/>
                <a:gd name="connsiteY809" fmla="*/ 1573117 h 1785178"/>
                <a:gd name="connsiteX810" fmla="*/ 972334 w 1791974"/>
                <a:gd name="connsiteY810" fmla="*/ 1564950 h 1785178"/>
                <a:gd name="connsiteX811" fmla="*/ 966656 w 1791974"/>
                <a:gd name="connsiteY811" fmla="*/ 1561912 h 1785178"/>
                <a:gd name="connsiteX812" fmla="*/ 958289 w 1791974"/>
                <a:gd name="connsiteY812" fmla="*/ 1561515 h 1785178"/>
                <a:gd name="connsiteX813" fmla="*/ 957791 w 1791974"/>
                <a:gd name="connsiteY813" fmla="*/ 1558426 h 1785178"/>
                <a:gd name="connsiteX814" fmla="*/ 1002917 w 1791974"/>
                <a:gd name="connsiteY814" fmla="*/ 1550458 h 1785178"/>
                <a:gd name="connsiteX815" fmla="*/ 1003415 w 1791974"/>
                <a:gd name="connsiteY815" fmla="*/ 1553547 h 1785178"/>
                <a:gd name="connsiteX816" fmla="*/ 993951 w 1791974"/>
                <a:gd name="connsiteY816" fmla="*/ 1557878 h 1785178"/>
                <a:gd name="connsiteX817" fmla="*/ 992507 w 1791974"/>
                <a:gd name="connsiteY817" fmla="*/ 1563107 h 1785178"/>
                <a:gd name="connsiteX818" fmla="*/ 998484 w 1791974"/>
                <a:gd name="connsiteY818" fmla="*/ 1575109 h 1785178"/>
                <a:gd name="connsiteX819" fmla="*/ 1038030 w 1791974"/>
                <a:gd name="connsiteY819" fmla="*/ 1634868 h 1785178"/>
                <a:gd name="connsiteX820" fmla="*/ 1052973 w 1791974"/>
                <a:gd name="connsiteY820" fmla="*/ 1566344 h 1785178"/>
                <a:gd name="connsiteX821" fmla="*/ 1054517 w 1791974"/>
                <a:gd name="connsiteY821" fmla="*/ 1552551 h 1785178"/>
                <a:gd name="connsiteX822" fmla="*/ 1051380 w 1791974"/>
                <a:gd name="connsiteY822" fmla="*/ 1548416 h 1785178"/>
                <a:gd name="connsiteX823" fmla="*/ 1042863 w 1791974"/>
                <a:gd name="connsiteY823" fmla="*/ 1546824 h 1785178"/>
                <a:gd name="connsiteX824" fmla="*/ 1041418 w 1791974"/>
                <a:gd name="connsiteY824" fmla="*/ 1546824 h 1785178"/>
                <a:gd name="connsiteX825" fmla="*/ 1040870 w 1791974"/>
                <a:gd name="connsiteY825" fmla="*/ 1543785 h 1785178"/>
                <a:gd name="connsiteX826" fmla="*/ 1074939 w 1791974"/>
                <a:gd name="connsiteY826" fmla="*/ 1537759 h 1785178"/>
                <a:gd name="connsiteX827" fmla="*/ 937769 w 1791974"/>
                <a:gd name="connsiteY827" fmla="*/ 1665991 h 1785178"/>
                <a:gd name="connsiteX828" fmla="*/ 937769 w 1791974"/>
                <a:gd name="connsiteY828" fmla="*/ 1669029 h 1785178"/>
                <a:gd name="connsiteX829" fmla="*/ 889705 w 1791974"/>
                <a:gd name="connsiteY829" fmla="*/ 1670722 h 1785178"/>
                <a:gd name="connsiteX830" fmla="*/ 889705 w 1791974"/>
                <a:gd name="connsiteY830" fmla="*/ 1667684 h 1785178"/>
                <a:gd name="connsiteX831" fmla="*/ 893690 w 1791974"/>
                <a:gd name="connsiteY831" fmla="*/ 1667684 h 1785178"/>
                <a:gd name="connsiteX832" fmla="*/ 903650 w 1791974"/>
                <a:gd name="connsiteY832" fmla="*/ 1663302 h 1785178"/>
                <a:gd name="connsiteX833" fmla="*/ 905244 w 1791974"/>
                <a:gd name="connsiteY833" fmla="*/ 1650504 h 1785178"/>
                <a:gd name="connsiteX834" fmla="*/ 902704 w 1791974"/>
                <a:gd name="connsiteY834" fmla="*/ 1578097 h 1785178"/>
                <a:gd name="connsiteX835" fmla="*/ 901260 w 1791974"/>
                <a:gd name="connsiteY835" fmla="*/ 1566892 h 1785178"/>
                <a:gd name="connsiteX836" fmla="*/ 897723 w 1791974"/>
                <a:gd name="connsiteY836" fmla="*/ 1563456 h 1785178"/>
                <a:gd name="connsiteX837" fmla="*/ 890053 w 1791974"/>
                <a:gd name="connsiteY837" fmla="*/ 1561764 h 1785178"/>
                <a:gd name="connsiteX838" fmla="*/ 886068 w 1791974"/>
                <a:gd name="connsiteY838" fmla="*/ 1561764 h 1785178"/>
                <a:gd name="connsiteX839" fmla="*/ 886068 w 1791974"/>
                <a:gd name="connsiteY839" fmla="*/ 1558675 h 1785178"/>
                <a:gd name="connsiteX840" fmla="*/ 934132 w 1791974"/>
                <a:gd name="connsiteY840" fmla="*/ 1557033 h 1785178"/>
                <a:gd name="connsiteX841" fmla="*/ 934132 w 1791974"/>
                <a:gd name="connsiteY841" fmla="*/ 1560069 h 1785178"/>
                <a:gd name="connsiteX842" fmla="*/ 930049 w 1791974"/>
                <a:gd name="connsiteY842" fmla="*/ 1560069 h 1785178"/>
                <a:gd name="connsiteX843" fmla="*/ 920087 w 1791974"/>
                <a:gd name="connsiteY843" fmla="*/ 1564452 h 1785178"/>
                <a:gd name="connsiteX844" fmla="*/ 918494 w 1791974"/>
                <a:gd name="connsiteY844" fmla="*/ 1577250 h 1785178"/>
                <a:gd name="connsiteX845" fmla="*/ 920983 w 1791974"/>
                <a:gd name="connsiteY845" fmla="*/ 1649657 h 1785178"/>
                <a:gd name="connsiteX846" fmla="*/ 922477 w 1791974"/>
                <a:gd name="connsiteY846" fmla="*/ 1660862 h 1785178"/>
                <a:gd name="connsiteX847" fmla="*/ 926064 w 1791974"/>
                <a:gd name="connsiteY847" fmla="*/ 1664298 h 1785178"/>
                <a:gd name="connsiteX848" fmla="*/ 933634 w 1791974"/>
                <a:gd name="connsiteY848" fmla="*/ 1666041 h 1785178"/>
                <a:gd name="connsiteX849" fmla="*/ 937719 w 1791974"/>
                <a:gd name="connsiteY849" fmla="*/ 1666041 h 1785178"/>
                <a:gd name="connsiteX850" fmla="*/ 744616 w 1791974"/>
                <a:gd name="connsiteY850" fmla="*/ 1542641 h 1785178"/>
                <a:gd name="connsiteX851" fmla="*/ 774499 w 1791974"/>
                <a:gd name="connsiteY851" fmla="*/ 1546874 h 1785178"/>
                <a:gd name="connsiteX852" fmla="*/ 830732 w 1791974"/>
                <a:gd name="connsiteY852" fmla="*/ 1639697 h 1785178"/>
                <a:gd name="connsiteX853" fmla="*/ 839697 w 1791974"/>
                <a:gd name="connsiteY853" fmla="*/ 1575657 h 1785178"/>
                <a:gd name="connsiteX854" fmla="*/ 839249 w 1791974"/>
                <a:gd name="connsiteY854" fmla="*/ 1562609 h 1785178"/>
                <a:gd name="connsiteX855" fmla="*/ 830085 w 1791974"/>
                <a:gd name="connsiteY855" fmla="*/ 1557629 h 1785178"/>
                <a:gd name="connsiteX856" fmla="*/ 826249 w 1791974"/>
                <a:gd name="connsiteY856" fmla="*/ 1557081 h 1785178"/>
                <a:gd name="connsiteX857" fmla="*/ 826699 w 1791974"/>
                <a:gd name="connsiteY857" fmla="*/ 1554045 h 1785178"/>
                <a:gd name="connsiteX858" fmla="*/ 865349 w 1791974"/>
                <a:gd name="connsiteY858" fmla="*/ 1559472 h 1785178"/>
                <a:gd name="connsiteX859" fmla="*/ 864901 w 1791974"/>
                <a:gd name="connsiteY859" fmla="*/ 1562511 h 1785178"/>
                <a:gd name="connsiteX860" fmla="*/ 860966 w 1791974"/>
                <a:gd name="connsiteY860" fmla="*/ 1561962 h 1785178"/>
                <a:gd name="connsiteX861" fmla="*/ 850406 w 1791974"/>
                <a:gd name="connsiteY861" fmla="*/ 1564750 h 1785178"/>
                <a:gd name="connsiteX862" fmla="*/ 846919 w 1791974"/>
                <a:gd name="connsiteY862" fmla="*/ 1576503 h 1785178"/>
                <a:gd name="connsiteX863" fmla="*/ 833770 w 1791974"/>
                <a:gd name="connsiteY863" fmla="*/ 1670075 h 1785178"/>
                <a:gd name="connsiteX864" fmla="*/ 830782 w 1791974"/>
                <a:gd name="connsiteY864" fmla="*/ 1669676 h 1785178"/>
                <a:gd name="connsiteX865" fmla="*/ 770167 w 1791974"/>
                <a:gd name="connsiteY865" fmla="*/ 1570079 h 1785178"/>
                <a:gd name="connsiteX866" fmla="*/ 760553 w 1791974"/>
                <a:gd name="connsiteY866" fmla="*/ 1638502 h 1785178"/>
                <a:gd name="connsiteX867" fmla="*/ 760952 w 1791974"/>
                <a:gd name="connsiteY867" fmla="*/ 1651599 h 1785178"/>
                <a:gd name="connsiteX868" fmla="*/ 770067 w 1791974"/>
                <a:gd name="connsiteY868" fmla="*/ 1656579 h 1785178"/>
                <a:gd name="connsiteX869" fmla="*/ 773951 w 1791974"/>
                <a:gd name="connsiteY869" fmla="*/ 1657127 h 1785178"/>
                <a:gd name="connsiteX870" fmla="*/ 773553 w 1791974"/>
                <a:gd name="connsiteY870" fmla="*/ 1660115 h 1785178"/>
                <a:gd name="connsiteX871" fmla="*/ 734903 w 1791974"/>
                <a:gd name="connsiteY871" fmla="*/ 1654687 h 1785178"/>
                <a:gd name="connsiteX872" fmla="*/ 735351 w 1791974"/>
                <a:gd name="connsiteY872" fmla="*/ 1651699 h 1785178"/>
                <a:gd name="connsiteX873" fmla="*/ 739187 w 1791974"/>
                <a:gd name="connsiteY873" fmla="*/ 1652247 h 1785178"/>
                <a:gd name="connsiteX874" fmla="*/ 749846 w 1791974"/>
                <a:gd name="connsiteY874" fmla="*/ 1649358 h 1785178"/>
                <a:gd name="connsiteX875" fmla="*/ 753332 w 1791974"/>
                <a:gd name="connsiteY875" fmla="*/ 1637705 h 1785178"/>
                <a:gd name="connsiteX876" fmla="*/ 764190 w 1791974"/>
                <a:gd name="connsiteY876" fmla="*/ 1560468 h 1785178"/>
                <a:gd name="connsiteX877" fmla="*/ 757914 w 1791974"/>
                <a:gd name="connsiteY877" fmla="*/ 1551952 h 1785178"/>
                <a:gd name="connsiteX878" fmla="*/ 751041 w 1791974"/>
                <a:gd name="connsiteY878" fmla="*/ 1547571 h 1785178"/>
                <a:gd name="connsiteX879" fmla="*/ 743967 w 1791974"/>
                <a:gd name="connsiteY879" fmla="*/ 1545828 h 1785178"/>
                <a:gd name="connsiteX880" fmla="*/ 744367 w 1791974"/>
                <a:gd name="connsiteY880" fmla="*/ 1542789 h 1785178"/>
                <a:gd name="connsiteX881" fmla="*/ 693812 w 1791974"/>
                <a:gd name="connsiteY881" fmla="*/ 1529693 h 1785178"/>
                <a:gd name="connsiteX882" fmla="*/ 694809 w 1791974"/>
                <a:gd name="connsiteY882" fmla="*/ 1526755 h 1785178"/>
                <a:gd name="connsiteX883" fmla="*/ 732413 w 1791974"/>
                <a:gd name="connsiteY883" fmla="*/ 1539703 h 1785178"/>
                <a:gd name="connsiteX884" fmla="*/ 731366 w 1791974"/>
                <a:gd name="connsiteY884" fmla="*/ 1542591 h 1785178"/>
                <a:gd name="connsiteX885" fmla="*/ 727381 w 1791974"/>
                <a:gd name="connsiteY885" fmla="*/ 1541195 h 1785178"/>
                <a:gd name="connsiteX886" fmla="*/ 715976 w 1791974"/>
                <a:gd name="connsiteY886" fmla="*/ 1543139 h 1785178"/>
                <a:gd name="connsiteX887" fmla="*/ 710446 w 1791974"/>
                <a:gd name="connsiteY887" fmla="*/ 1553844 h 1785178"/>
                <a:gd name="connsiteX888" fmla="*/ 695505 w 1791974"/>
                <a:gd name="connsiteY888" fmla="*/ 1596821 h 1785178"/>
                <a:gd name="connsiteX889" fmla="*/ 683800 w 1791974"/>
                <a:gd name="connsiteY889" fmla="*/ 1620476 h 1785178"/>
                <a:gd name="connsiteX890" fmla="*/ 666168 w 1791974"/>
                <a:gd name="connsiteY890" fmla="*/ 1631281 h 1785178"/>
                <a:gd name="connsiteX891" fmla="*/ 638775 w 1791974"/>
                <a:gd name="connsiteY891" fmla="*/ 1628942 h 1785178"/>
                <a:gd name="connsiteX892" fmla="*/ 614517 w 1791974"/>
                <a:gd name="connsiteY892" fmla="*/ 1614002 h 1785178"/>
                <a:gd name="connsiteX893" fmla="*/ 607295 w 1791974"/>
                <a:gd name="connsiteY893" fmla="*/ 1593435 h 1785178"/>
                <a:gd name="connsiteX894" fmla="*/ 613770 w 1791974"/>
                <a:gd name="connsiteY894" fmla="*/ 1566493 h 1785178"/>
                <a:gd name="connsiteX895" fmla="*/ 628414 w 1791974"/>
                <a:gd name="connsiteY895" fmla="*/ 1524713 h 1785178"/>
                <a:gd name="connsiteX896" fmla="*/ 630107 w 1791974"/>
                <a:gd name="connsiteY896" fmla="*/ 1510967 h 1785178"/>
                <a:gd name="connsiteX897" fmla="*/ 622487 w 1791974"/>
                <a:gd name="connsiteY897" fmla="*/ 1504943 h 1785178"/>
                <a:gd name="connsiteX898" fmla="*/ 618502 w 1791974"/>
                <a:gd name="connsiteY898" fmla="*/ 1503548 h 1785178"/>
                <a:gd name="connsiteX899" fmla="*/ 619498 w 1791974"/>
                <a:gd name="connsiteY899" fmla="*/ 1500660 h 1785178"/>
                <a:gd name="connsiteX900" fmla="*/ 665321 w 1791974"/>
                <a:gd name="connsiteY900" fmla="*/ 1516445 h 1785178"/>
                <a:gd name="connsiteX901" fmla="*/ 664325 w 1791974"/>
                <a:gd name="connsiteY901" fmla="*/ 1519335 h 1785178"/>
                <a:gd name="connsiteX902" fmla="*/ 660241 w 1791974"/>
                <a:gd name="connsiteY902" fmla="*/ 1517939 h 1785178"/>
                <a:gd name="connsiteX903" fmla="*/ 649434 w 1791974"/>
                <a:gd name="connsiteY903" fmla="*/ 1518837 h 1785178"/>
                <a:gd name="connsiteX904" fmla="*/ 643457 w 1791974"/>
                <a:gd name="connsiteY904" fmla="*/ 1529891 h 1785178"/>
                <a:gd name="connsiteX905" fmla="*/ 627518 w 1791974"/>
                <a:gd name="connsiteY905" fmla="*/ 1576105 h 1785178"/>
                <a:gd name="connsiteX906" fmla="*/ 623782 w 1791974"/>
                <a:gd name="connsiteY906" fmla="*/ 1590646 h 1785178"/>
                <a:gd name="connsiteX907" fmla="*/ 623782 w 1791974"/>
                <a:gd name="connsiteY907" fmla="*/ 1604489 h 1785178"/>
                <a:gd name="connsiteX908" fmla="*/ 629858 w 1791974"/>
                <a:gd name="connsiteY908" fmla="*/ 1614799 h 1785178"/>
                <a:gd name="connsiteX909" fmla="*/ 642559 w 1791974"/>
                <a:gd name="connsiteY909" fmla="*/ 1622418 h 1785178"/>
                <a:gd name="connsiteX910" fmla="*/ 662732 w 1791974"/>
                <a:gd name="connsiteY910" fmla="*/ 1624309 h 1785178"/>
                <a:gd name="connsiteX911" fmla="*/ 677972 w 1791974"/>
                <a:gd name="connsiteY911" fmla="*/ 1616542 h 1785178"/>
                <a:gd name="connsiteX912" fmla="*/ 689229 w 1791974"/>
                <a:gd name="connsiteY912" fmla="*/ 1593634 h 1785178"/>
                <a:gd name="connsiteX913" fmla="*/ 704172 w 1791974"/>
                <a:gd name="connsiteY913" fmla="*/ 1550707 h 1785178"/>
                <a:gd name="connsiteX914" fmla="*/ 706263 w 1791974"/>
                <a:gd name="connsiteY914" fmla="*/ 1537510 h 1785178"/>
                <a:gd name="connsiteX915" fmla="*/ 698394 w 1791974"/>
                <a:gd name="connsiteY915" fmla="*/ 1530938 h 1785178"/>
                <a:gd name="connsiteX916" fmla="*/ 694359 w 1791974"/>
                <a:gd name="connsiteY916" fmla="*/ 1529592 h 1785178"/>
                <a:gd name="connsiteX917" fmla="*/ 478245 w 1791974"/>
                <a:gd name="connsiteY917" fmla="*/ 1413114 h 1785178"/>
                <a:gd name="connsiteX918" fmla="*/ 476600 w 1791974"/>
                <a:gd name="connsiteY918" fmla="*/ 1415654 h 1785178"/>
                <a:gd name="connsiteX919" fmla="*/ 482280 w 1791974"/>
                <a:gd name="connsiteY919" fmla="*/ 1420235 h 1785178"/>
                <a:gd name="connsiteX920" fmla="*/ 486662 w 1791974"/>
                <a:gd name="connsiteY920" fmla="*/ 1427108 h 1785178"/>
                <a:gd name="connsiteX921" fmla="*/ 488753 w 1791974"/>
                <a:gd name="connsiteY921" fmla="*/ 1437466 h 1785178"/>
                <a:gd name="connsiteX922" fmla="*/ 446269 w 1791974"/>
                <a:gd name="connsiteY922" fmla="*/ 1502901 h 1785178"/>
                <a:gd name="connsiteX923" fmla="*/ 438199 w 1791974"/>
                <a:gd name="connsiteY923" fmla="*/ 1512014 h 1785178"/>
                <a:gd name="connsiteX924" fmla="*/ 427291 w 1791974"/>
                <a:gd name="connsiteY924" fmla="*/ 1510072 h 1785178"/>
                <a:gd name="connsiteX925" fmla="*/ 424053 w 1791974"/>
                <a:gd name="connsiteY925" fmla="*/ 1507979 h 1785178"/>
                <a:gd name="connsiteX926" fmla="*/ 422360 w 1791974"/>
                <a:gd name="connsiteY926" fmla="*/ 1510520 h 1785178"/>
                <a:gd name="connsiteX927" fmla="*/ 455084 w 1791974"/>
                <a:gd name="connsiteY927" fmla="*/ 1531783 h 1785178"/>
                <a:gd name="connsiteX928" fmla="*/ 456777 w 1791974"/>
                <a:gd name="connsiteY928" fmla="*/ 1529195 h 1785178"/>
                <a:gd name="connsiteX929" fmla="*/ 453441 w 1791974"/>
                <a:gd name="connsiteY929" fmla="*/ 1527054 h 1785178"/>
                <a:gd name="connsiteX930" fmla="*/ 447215 w 1791974"/>
                <a:gd name="connsiteY930" fmla="*/ 1518885 h 1785178"/>
                <a:gd name="connsiteX931" fmla="*/ 452196 w 1791974"/>
                <a:gd name="connsiteY931" fmla="*/ 1506835 h 1785178"/>
                <a:gd name="connsiteX932" fmla="*/ 489850 w 1791974"/>
                <a:gd name="connsiteY932" fmla="*/ 1448920 h 1785178"/>
                <a:gd name="connsiteX933" fmla="*/ 502700 w 1791974"/>
                <a:gd name="connsiteY933" fmla="*/ 1564900 h 1785178"/>
                <a:gd name="connsiteX934" fmla="*/ 505190 w 1791974"/>
                <a:gd name="connsiteY934" fmla="*/ 1566543 h 1785178"/>
                <a:gd name="connsiteX935" fmla="*/ 556692 w 1791974"/>
                <a:gd name="connsiteY935" fmla="*/ 1487264 h 1785178"/>
                <a:gd name="connsiteX936" fmla="*/ 564760 w 1791974"/>
                <a:gd name="connsiteY936" fmla="*/ 1478151 h 1785178"/>
                <a:gd name="connsiteX937" fmla="*/ 575568 w 1791974"/>
                <a:gd name="connsiteY937" fmla="*/ 1480043 h 1785178"/>
                <a:gd name="connsiteX938" fmla="*/ 578906 w 1791974"/>
                <a:gd name="connsiteY938" fmla="*/ 1482184 h 1785178"/>
                <a:gd name="connsiteX939" fmla="*/ 580599 w 1791974"/>
                <a:gd name="connsiteY939" fmla="*/ 1479595 h 1785178"/>
                <a:gd name="connsiteX940" fmla="*/ 547825 w 1791974"/>
                <a:gd name="connsiteY940" fmla="*/ 1458380 h 1785178"/>
                <a:gd name="connsiteX941" fmla="*/ 546182 w 1791974"/>
                <a:gd name="connsiteY941" fmla="*/ 1460920 h 1785178"/>
                <a:gd name="connsiteX942" fmla="*/ 549420 w 1791974"/>
                <a:gd name="connsiteY942" fmla="*/ 1463012 h 1785178"/>
                <a:gd name="connsiteX943" fmla="*/ 555646 w 1791974"/>
                <a:gd name="connsiteY943" fmla="*/ 1471229 h 1785178"/>
                <a:gd name="connsiteX944" fmla="*/ 550665 w 1791974"/>
                <a:gd name="connsiteY944" fmla="*/ 1483330 h 1785178"/>
                <a:gd name="connsiteX945" fmla="*/ 515401 w 1791974"/>
                <a:gd name="connsiteY945" fmla="*/ 1537560 h 1785178"/>
                <a:gd name="connsiteX946" fmla="*/ 503895 w 1791974"/>
                <a:gd name="connsiteY946" fmla="*/ 1429646 h 1785178"/>
                <a:gd name="connsiteX947" fmla="*/ 478343 w 1791974"/>
                <a:gd name="connsiteY947" fmla="*/ 1413114 h 1785178"/>
                <a:gd name="connsiteX948" fmla="*/ 389737 w 1791974"/>
                <a:gd name="connsiteY948" fmla="*/ 1420783 h 1785178"/>
                <a:gd name="connsiteX949" fmla="*/ 407518 w 1791974"/>
                <a:gd name="connsiteY949" fmla="*/ 1374969 h 1785178"/>
                <a:gd name="connsiteX950" fmla="*/ 361995 w 1791974"/>
                <a:gd name="connsiteY950" fmla="*/ 1393991 h 1785178"/>
                <a:gd name="connsiteX951" fmla="*/ 389737 w 1791974"/>
                <a:gd name="connsiteY951" fmla="*/ 1420783 h 1785178"/>
                <a:gd name="connsiteX952" fmla="*/ 387146 w 1791974"/>
                <a:gd name="connsiteY952" fmla="*/ 1426809 h 1785178"/>
                <a:gd name="connsiteX953" fmla="*/ 380822 w 1791974"/>
                <a:gd name="connsiteY953" fmla="*/ 1443092 h 1785178"/>
                <a:gd name="connsiteX954" fmla="*/ 375242 w 1791974"/>
                <a:gd name="connsiteY954" fmla="*/ 1453651 h 1785178"/>
                <a:gd name="connsiteX955" fmla="*/ 370261 w 1791974"/>
                <a:gd name="connsiteY955" fmla="*/ 1455344 h 1785178"/>
                <a:gd name="connsiteX956" fmla="*/ 362193 w 1791974"/>
                <a:gd name="connsiteY956" fmla="*/ 1450663 h 1785178"/>
                <a:gd name="connsiteX957" fmla="*/ 360050 w 1791974"/>
                <a:gd name="connsiteY957" fmla="*/ 1452854 h 1785178"/>
                <a:gd name="connsiteX958" fmla="*/ 391878 w 1791974"/>
                <a:gd name="connsiteY958" fmla="*/ 1483629 h 1785178"/>
                <a:gd name="connsiteX959" fmla="*/ 393971 w 1791974"/>
                <a:gd name="connsiteY959" fmla="*/ 1481437 h 1785178"/>
                <a:gd name="connsiteX960" fmla="*/ 388990 w 1791974"/>
                <a:gd name="connsiteY960" fmla="*/ 1471479 h 1785178"/>
                <a:gd name="connsiteX961" fmla="*/ 392925 w 1791974"/>
                <a:gd name="connsiteY961" fmla="*/ 1454994 h 1785178"/>
                <a:gd name="connsiteX962" fmla="*/ 429683 w 1791974"/>
                <a:gd name="connsiteY962" fmla="*/ 1360378 h 1785178"/>
                <a:gd name="connsiteX963" fmla="*/ 427590 w 1791974"/>
                <a:gd name="connsiteY963" fmla="*/ 1358386 h 1785178"/>
                <a:gd name="connsiteX964" fmla="*/ 335098 w 1791974"/>
                <a:gd name="connsiteY964" fmla="*/ 1397379 h 1785178"/>
                <a:gd name="connsiteX965" fmla="*/ 317166 w 1791974"/>
                <a:gd name="connsiteY965" fmla="*/ 1402357 h 1785178"/>
                <a:gd name="connsiteX966" fmla="*/ 308351 w 1791974"/>
                <a:gd name="connsiteY966" fmla="*/ 1398375 h 1785178"/>
                <a:gd name="connsiteX967" fmla="*/ 306259 w 1791974"/>
                <a:gd name="connsiteY967" fmla="*/ 1400515 h 1785178"/>
                <a:gd name="connsiteX968" fmla="*/ 331661 w 1791974"/>
                <a:gd name="connsiteY968" fmla="*/ 1425066 h 1785178"/>
                <a:gd name="connsiteX969" fmla="*/ 333802 w 1791974"/>
                <a:gd name="connsiteY969" fmla="*/ 1422875 h 1785178"/>
                <a:gd name="connsiteX970" fmla="*/ 327976 w 1791974"/>
                <a:gd name="connsiteY970" fmla="*/ 1413712 h 1785178"/>
                <a:gd name="connsiteX971" fmla="*/ 329319 w 1791974"/>
                <a:gd name="connsiteY971" fmla="*/ 1408732 h 1785178"/>
                <a:gd name="connsiteX972" fmla="*/ 338136 w 1791974"/>
                <a:gd name="connsiteY972" fmla="*/ 1403752 h 1785178"/>
                <a:gd name="connsiteX973" fmla="*/ 355917 w 1791974"/>
                <a:gd name="connsiteY973" fmla="*/ 1396282 h 1785178"/>
                <a:gd name="connsiteX974" fmla="*/ 387146 w 1791974"/>
                <a:gd name="connsiteY974" fmla="*/ 1426460 h 1785178"/>
                <a:gd name="connsiteX975" fmla="*/ 312435 w 1791974"/>
                <a:gd name="connsiteY975" fmla="*/ 1208242 h 1785178"/>
                <a:gd name="connsiteX976" fmla="*/ 309795 w 1791974"/>
                <a:gd name="connsiteY976" fmla="*/ 1209836 h 1785178"/>
                <a:gd name="connsiteX977" fmla="*/ 313033 w 1791974"/>
                <a:gd name="connsiteY977" fmla="*/ 1216409 h 1785178"/>
                <a:gd name="connsiteX978" fmla="*/ 314079 w 1791974"/>
                <a:gd name="connsiteY978" fmla="*/ 1224477 h 1785178"/>
                <a:gd name="connsiteX979" fmla="*/ 311639 w 1791974"/>
                <a:gd name="connsiteY979" fmla="*/ 1234737 h 1785178"/>
                <a:gd name="connsiteX980" fmla="*/ 245445 w 1791974"/>
                <a:gd name="connsiteY980" fmla="*/ 1276119 h 1785178"/>
                <a:gd name="connsiteX981" fmla="*/ 234288 w 1791974"/>
                <a:gd name="connsiteY981" fmla="*/ 1281097 h 1785178"/>
                <a:gd name="connsiteX982" fmla="*/ 225222 w 1791974"/>
                <a:gd name="connsiteY982" fmla="*/ 1274723 h 1785178"/>
                <a:gd name="connsiteX983" fmla="*/ 223180 w 1791974"/>
                <a:gd name="connsiteY983" fmla="*/ 1271436 h 1785178"/>
                <a:gd name="connsiteX984" fmla="*/ 220591 w 1791974"/>
                <a:gd name="connsiteY984" fmla="*/ 1273081 h 1785178"/>
                <a:gd name="connsiteX985" fmla="*/ 241260 w 1791974"/>
                <a:gd name="connsiteY985" fmla="*/ 1306146 h 1785178"/>
                <a:gd name="connsiteX986" fmla="*/ 243850 w 1791974"/>
                <a:gd name="connsiteY986" fmla="*/ 1304553 h 1785178"/>
                <a:gd name="connsiteX987" fmla="*/ 241758 w 1791974"/>
                <a:gd name="connsiteY987" fmla="*/ 1301216 h 1785178"/>
                <a:gd name="connsiteX988" fmla="*/ 239566 w 1791974"/>
                <a:gd name="connsiteY988" fmla="*/ 1291258 h 1785178"/>
                <a:gd name="connsiteX989" fmla="*/ 249528 w 1791974"/>
                <a:gd name="connsiteY989" fmla="*/ 1282543 h 1785178"/>
                <a:gd name="connsiteX990" fmla="*/ 308102 w 1791974"/>
                <a:gd name="connsiteY990" fmla="*/ 1245841 h 1785178"/>
                <a:gd name="connsiteX991" fmla="*/ 270697 w 1791974"/>
                <a:gd name="connsiteY991" fmla="*/ 1356394 h 1785178"/>
                <a:gd name="connsiteX992" fmla="*/ 272290 w 1791974"/>
                <a:gd name="connsiteY992" fmla="*/ 1358934 h 1785178"/>
                <a:gd name="connsiteX993" fmla="*/ 352430 w 1791974"/>
                <a:gd name="connsiteY993" fmla="*/ 1308885 h 1785178"/>
                <a:gd name="connsiteX994" fmla="*/ 363638 w 1791974"/>
                <a:gd name="connsiteY994" fmla="*/ 1303907 h 1785178"/>
                <a:gd name="connsiteX995" fmla="*/ 372603 w 1791974"/>
                <a:gd name="connsiteY995" fmla="*/ 1310180 h 1785178"/>
                <a:gd name="connsiteX996" fmla="*/ 374744 w 1791974"/>
                <a:gd name="connsiteY996" fmla="*/ 1313517 h 1785178"/>
                <a:gd name="connsiteX997" fmla="*/ 377385 w 1791974"/>
                <a:gd name="connsiteY997" fmla="*/ 1311923 h 1785178"/>
                <a:gd name="connsiteX998" fmla="*/ 356664 w 1791974"/>
                <a:gd name="connsiteY998" fmla="*/ 1278808 h 1785178"/>
                <a:gd name="connsiteX999" fmla="*/ 354075 w 1791974"/>
                <a:gd name="connsiteY999" fmla="*/ 1280450 h 1785178"/>
                <a:gd name="connsiteX1000" fmla="*/ 356116 w 1791974"/>
                <a:gd name="connsiteY1000" fmla="*/ 1283738 h 1785178"/>
                <a:gd name="connsiteX1001" fmla="*/ 358307 w 1791974"/>
                <a:gd name="connsiteY1001" fmla="*/ 1293698 h 1785178"/>
                <a:gd name="connsiteX1002" fmla="*/ 348347 w 1791974"/>
                <a:gd name="connsiteY1002" fmla="*/ 1302511 h 1785178"/>
                <a:gd name="connsiteX1003" fmla="*/ 293559 w 1791974"/>
                <a:gd name="connsiteY1003" fmla="*/ 1336773 h 1785178"/>
                <a:gd name="connsiteX1004" fmla="*/ 328424 w 1791974"/>
                <a:gd name="connsiteY1004" fmla="*/ 1234038 h 1785178"/>
                <a:gd name="connsiteX1005" fmla="*/ 312336 w 1791974"/>
                <a:gd name="connsiteY1005" fmla="*/ 1208242 h 1785178"/>
                <a:gd name="connsiteX1006" fmla="*/ 203157 w 1791974"/>
                <a:gd name="connsiteY1006" fmla="*/ 1234785 h 1785178"/>
                <a:gd name="connsiteX1007" fmla="*/ 200369 w 1791974"/>
                <a:gd name="connsiteY1007" fmla="*/ 1236030 h 1785178"/>
                <a:gd name="connsiteX1008" fmla="*/ 180844 w 1791974"/>
                <a:gd name="connsiteY1008" fmla="*/ 1192107 h 1785178"/>
                <a:gd name="connsiteX1009" fmla="*/ 183633 w 1791974"/>
                <a:gd name="connsiteY1009" fmla="*/ 1190862 h 1785178"/>
                <a:gd name="connsiteX1010" fmla="*/ 185227 w 1791974"/>
                <a:gd name="connsiteY1010" fmla="*/ 1194499 h 1785178"/>
                <a:gd name="connsiteX1011" fmla="*/ 193047 w 1791974"/>
                <a:gd name="connsiteY1011" fmla="*/ 1202067 h 1785178"/>
                <a:gd name="connsiteX1012" fmla="*/ 205499 w 1791974"/>
                <a:gd name="connsiteY1012" fmla="*/ 1198732 h 1785178"/>
                <a:gd name="connsiteX1013" fmla="*/ 271693 w 1791974"/>
                <a:gd name="connsiteY1013" fmla="*/ 1169251 h 1785178"/>
                <a:gd name="connsiteX1014" fmla="*/ 281655 w 1791974"/>
                <a:gd name="connsiteY1014" fmla="*/ 1163673 h 1785178"/>
                <a:gd name="connsiteX1015" fmla="*/ 283547 w 1791974"/>
                <a:gd name="connsiteY1015" fmla="*/ 1159141 h 1785178"/>
                <a:gd name="connsiteX1016" fmla="*/ 282252 w 1791974"/>
                <a:gd name="connsiteY1016" fmla="*/ 1151373 h 1785178"/>
                <a:gd name="connsiteX1017" fmla="*/ 280659 w 1791974"/>
                <a:gd name="connsiteY1017" fmla="*/ 1147737 h 1785178"/>
                <a:gd name="connsiteX1018" fmla="*/ 283447 w 1791974"/>
                <a:gd name="connsiteY1018" fmla="*/ 1146492 h 1785178"/>
                <a:gd name="connsiteX1019" fmla="*/ 303021 w 1791974"/>
                <a:gd name="connsiteY1019" fmla="*/ 1190414 h 1785178"/>
                <a:gd name="connsiteX1020" fmla="*/ 300183 w 1791974"/>
                <a:gd name="connsiteY1020" fmla="*/ 1191659 h 1785178"/>
                <a:gd name="connsiteX1021" fmla="*/ 298540 w 1791974"/>
                <a:gd name="connsiteY1021" fmla="*/ 1187924 h 1785178"/>
                <a:gd name="connsiteX1022" fmla="*/ 290769 w 1791974"/>
                <a:gd name="connsiteY1022" fmla="*/ 1180454 h 1785178"/>
                <a:gd name="connsiteX1023" fmla="*/ 278317 w 1791974"/>
                <a:gd name="connsiteY1023" fmla="*/ 1183742 h 1785178"/>
                <a:gd name="connsiteX1024" fmla="*/ 212073 w 1791974"/>
                <a:gd name="connsiteY1024" fmla="*/ 1213174 h 1785178"/>
                <a:gd name="connsiteX1025" fmla="*/ 202111 w 1791974"/>
                <a:gd name="connsiteY1025" fmla="*/ 1218750 h 1785178"/>
                <a:gd name="connsiteX1026" fmla="*/ 200319 w 1791974"/>
                <a:gd name="connsiteY1026" fmla="*/ 1223381 h 1785178"/>
                <a:gd name="connsiteX1027" fmla="*/ 201514 w 1791974"/>
                <a:gd name="connsiteY1027" fmla="*/ 1231050 h 1785178"/>
                <a:gd name="connsiteX1028" fmla="*/ 203157 w 1791974"/>
                <a:gd name="connsiteY1028" fmla="*/ 1234785 h 1785178"/>
                <a:gd name="connsiteX1029" fmla="*/ 256353 w 1791974"/>
                <a:gd name="connsiteY1029" fmla="*/ 1077472 h 1785178"/>
                <a:gd name="connsiteX1030" fmla="*/ 259291 w 1791974"/>
                <a:gd name="connsiteY1030" fmla="*/ 1076476 h 1785178"/>
                <a:gd name="connsiteX1031" fmla="*/ 274234 w 1791974"/>
                <a:gd name="connsiteY1031" fmla="*/ 1122190 h 1785178"/>
                <a:gd name="connsiteX1032" fmla="*/ 271294 w 1791974"/>
                <a:gd name="connsiteY1032" fmla="*/ 1123138 h 1785178"/>
                <a:gd name="connsiteX1033" fmla="*/ 270048 w 1791974"/>
                <a:gd name="connsiteY1033" fmla="*/ 1119302 h 1785178"/>
                <a:gd name="connsiteX1034" fmla="*/ 263077 w 1791974"/>
                <a:gd name="connsiteY1034" fmla="*/ 1111035 h 1785178"/>
                <a:gd name="connsiteX1035" fmla="*/ 250376 w 1791974"/>
                <a:gd name="connsiteY1035" fmla="*/ 1113077 h 1785178"/>
                <a:gd name="connsiteX1036" fmla="*/ 198177 w 1791974"/>
                <a:gd name="connsiteY1036" fmla="*/ 1130010 h 1785178"/>
                <a:gd name="connsiteX1037" fmla="*/ 177856 w 1791974"/>
                <a:gd name="connsiteY1037" fmla="*/ 1133694 h 1785178"/>
                <a:gd name="connsiteX1038" fmla="*/ 161867 w 1791974"/>
                <a:gd name="connsiteY1038" fmla="*/ 1128714 h 1785178"/>
                <a:gd name="connsiteX1039" fmla="*/ 151258 w 1791974"/>
                <a:gd name="connsiteY1039" fmla="*/ 1114971 h 1785178"/>
                <a:gd name="connsiteX1040" fmla="*/ 151258 w 1791974"/>
                <a:gd name="connsiteY1040" fmla="*/ 1102121 h 1785178"/>
                <a:gd name="connsiteX1041" fmla="*/ 158231 w 1791974"/>
                <a:gd name="connsiteY1041" fmla="*/ 1095151 h 1785178"/>
                <a:gd name="connsiteX1042" fmla="*/ 164706 w 1791974"/>
                <a:gd name="connsiteY1042" fmla="*/ 1095151 h 1785178"/>
                <a:gd name="connsiteX1043" fmla="*/ 169139 w 1791974"/>
                <a:gd name="connsiteY1043" fmla="*/ 1100429 h 1785178"/>
                <a:gd name="connsiteX1044" fmla="*/ 169139 w 1791974"/>
                <a:gd name="connsiteY1044" fmla="*/ 1105409 h 1785178"/>
                <a:gd name="connsiteX1045" fmla="*/ 161967 w 1791974"/>
                <a:gd name="connsiteY1045" fmla="*/ 1113377 h 1785178"/>
                <a:gd name="connsiteX1046" fmla="*/ 159277 w 1791974"/>
                <a:gd name="connsiteY1046" fmla="*/ 1119403 h 1785178"/>
                <a:gd name="connsiteX1047" fmla="*/ 163162 w 1791974"/>
                <a:gd name="connsiteY1047" fmla="*/ 1122489 h 1785178"/>
                <a:gd name="connsiteX1048" fmla="*/ 173124 w 1791974"/>
                <a:gd name="connsiteY1048" fmla="*/ 1121395 h 1785178"/>
                <a:gd name="connsiteX1049" fmla="*/ 245395 w 1791974"/>
                <a:gd name="connsiteY1049" fmla="*/ 1097939 h 1785178"/>
                <a:gd name="connsiteX1050" fmla="*/ 255754 w 1791974"/>
                <a:gd name="connsiteY1050" fmla="*/ 1093457 h 1785178"/>
                <a:gd name="connsiteX1051" fmla="*/ 258096 w 1791974"/>
                <a:gd name="connsiteY1051" fmla="*/ 1089075 h 1785178"/>
                <a:gd name="connsiteX1052" fmla="*/ 257598 w 1791974"/>
                <a:gd name="connsiteY1052" fmla="*/ 1081306 h 1785178"/>
                <a:gd name="connsiteX1053" fmla="*/ 256353 w 1791974"/>
                <a:gd name="connsiteY1053" fmla="*/ 1077472 h 1785178"/>
                <a:gd name="connsiteX1054" fmla="*/ 1605837 w 1791974"/>
                <a:gd name="connsiteY1054" fmla="*/ 865928 h 1785178"/>
                <a:gd name="connsiteX1055" fmla="*/ 1632782 w 1791974"/>
                <a:gd name="connsiteY1055" fmla="*/ 892968 h 1785178"/>
                <a:gd name="connsiteX1056" fmla="*/ 1605737 w 1791974"/>
                <a:gd name="connsiteY1056" fmla="*/ 919909 h 1785178"/>
                <a:gd name="connsiteX1057" fmla="*/ 1578792 w 1791974"/>
                <a:gd name="connsiteY1057" fmla="*/ 892918 h 1785178"/>
                <a:gd name="connsiteX1058" fmla="*/ 1605837 w 1791974"/>
                <a:gd name="connsiteY1058" fmla="*/ 865928 h 1785178"/>
                <a:gd name="connsiteX1059" fmla="*/ 192399 w 1791974"/>
                <a:gd name="connsiteY1059" fmla="*/ 865928 h 1785178"/>
                <a:gd name="connsiteX1060" fmla="*/ 219195 w 1791974"/>
                <a:gd name="connsiteY1060" fmla="*/ 893117 h 1785178"/>
                <a:gd name="connsiteX1061" fmla="*/ 192001 w 1791974"/>
                <a:gd name="connsiteY1061" fmla="*/ 919909 h 1785178"/>
                <a:gd name="connsiteX1062" fmla="*/ 165204 w 1791974"/>
                <a:gd name="connsiteY1062" fmla="*/ 892918 h 1785178"/>
                <a:gd name="connsiteX1063" fmla="*/ 192200 w 1791974"/>
                <a:gd name="connsiteY1063" fmla="*/ 865928 h 1785178"/>
                <a:gd name="connsiteX1064" fmla="*/ 899069 w 1791974"/>
                <a:gd name="connsiteY1064" fmla="*/ 663447 h 1785178"/>
                <a:gd name="connsiteX1065" fmla="*/ 881137 w 1791974"/>
                <a:gd name="connsiteY1065" fmla="*/ 664343 h 1785178"/>
                <a:gd name="connsiteX1066" fmla="*/ 881137 w 1791974"/>
                <a:gd name="connsiteY1066" fmla="*/ 727288 h 1785178"/>
                <a:gd name="connsiteX1067" fmla="*/ 814296 w 1791974"/>
                <a:gd name="connsiteY1067" fmla="*/ 727288 h 1785178"/>
                <a:gd name="connsiteX1068" fmla="*/ 859671 w 1791974"/>
                <a:gd name="connsiteY1068" fmla="*/ 704928 h 1785178"/>
                <a:gd name="connsiteX1069" fmla="*/ 859671 w 1791974"/>
                <a:gd name="connsiteY1069" fmla="*/ 704928 h 1785178"/>
                <a:gd name="connsiteX1070" fmla="*/ 866644 w 1791974"/>
                <a:gd name="connsiteY1070" fmla="*/ 703137 h 1785178"/>
                <a:gd name="connsiteX1071" fmla="*/ 866644 w 1791974"/>
                <a:gd name="connsiteY1071" fmla="*/ 666733 h 1785178"/>
                <a:gd name="connsiteX1072" fmla="*/ 859671 w 1791974"/>
                <a:gd name="connsiteY1072" fmla="*/ 668128 h 1785178"/>
                <a:gd name="connsiteX1073" fmla="*/ 859671 w 1791974"/>
                <a:gd name="connsiteY1073" fmla="*/ 668128 h 1785178"/>
                <a:gd name="connsiteX1074" fmla="*/ 741776 w 1791974"/>
                <a:gd name="connsiteY1074" fmla="*/ 757516 h 1785178"/>
                <a:gd name="connsiteX1075" fmla="*/ 881238 w 1791974"/>
                <a:gd name="connsiteY1075" fmla="*/ 757516 h 1785178"/>
                <a:gd name="connsiteX1076" fmla="*/ 881238 w 1791974"/>
                <a:gd name="connsiteY1076" fmla="*/ 828728 h 1785178"/>
                <a:gd name="connsiteX1077" fmla="*/ 859769 w 1791974"/>
                <a:gd name="connsiteY1077" fmla="*/ 828728 h 1785178"/>
                <a:gd name="connsiteX1078" fmla="*/ 859769 w 1791974"/>
                <a:gd name="connsiteY1078" fmla="*/ 778233 h 1785178"/>
                <a:gd name="connsiteX1079" fmla="*/ 732113 w 1791974"/>
                <a:gd name="connsiteY1079" fmla="*/ 778233 h 1785178"/>
                <a:gd name="connsiteX1080" fmla="*/ 723547 w 1791974"/>
                <a:gd name="connsiteY1080" fmla="*/ 808111 h 1785178"/>
                <a:gd name="connsiteX1081" fmla="*/ 829786 w 1791974"/>
                <a:gd name="connsiteY1081" fmla="*/ 808111 h 1785178"/>
                <a:gd name="connsiteX1082" fmla="*/ 829786 w 1791974"/>
                <a:gd name="connsiteY1082" fmla="*/ 828429 h 1785178"/>
                <a:gd name="connsiteX1083" fmla="*/ 720808 w 1791974"/>
                <a:gd name="connsiteY1083" fmla="*/ 828429 h 1785178"/>
                <a:gd name="connsiteX1084" fmla="*/ 720310 w 1791974"/>
                <a:gd name="connsiteY1084" fmla="*/ 842272 h 1785178"/>
                <a:gd name="connsiteX1085" fmla="*/ 829486 w 1791974"/>
                <a:gd name="connsiteY1085" fmla="*/ 1006808 h 1785178"/>
                <a:gd name="connsiteX1086" fmla="*/ 829486 w 1791974"/>
                <a:gd name="connsiteY1086" fmla="*/ 1006808 h 1785178"/>
                <a:gd name="connsiteX1087" fmla="*/ 845873 w 1791974"/>
                <a:gd name="connsiteY1087" fmla="*/ 1012784 h 1785178"/>
                <a:gd name="connsiteX1088" fmla="*/ 845873 w 1791974"/>
                <a:gd name="connsiteY1088" fmla="*/ 1012784 h 1785178"/>
                <a:gd name="connsiteX1089" fmla="*/ 849759 w 1791974"/>
                <a:gd name="connsiteY1089" fmla="*/ 1013929 h 1785178"/>
                <a:gd name="connsiteX1090" fmla="*/ 850157 w 1791974"/>
                <a:gd name="connsiteY1090" fmla="*/ 1013929 h 1785178"/>
                <a:gd name="connsiteX1091" fmla="*/ 853893 w 1791974"/>
                <a:gd name="connsiteY1091" fmla="*/ 1014975 h 1785178"/>
                <a:gd name="connsiteX1092" fmla="*/ 854391 w 1791974"/>
                <a:gd name="connsiteY1092" fmla="*/ 1014975 h 1785178"/>
                <a:gd name="connsiteX1093" fmla="*/ 859372 w 1791974"/>
                <a:gd name="connsiteY1093" fmla="*/ 1016220 h 1785178"/>
                <a:gd name="connsiteX1094" fmla="*/ 859372 w 1791974"/>
                <a:gd name="connsiteY1094" fmla="*/ 1016220 h 1785178"/>
                <a:gd name="connsiteX1095" fmla="*/ 866345 w 1791974"/>
                <a:gd name="connsiteY1095" fmla="*/ 1017664 h 1785178"/>
                <a:gd name="connsiteX1096" fmla="*/ 866345 w 1791974"/>
                <a:gd name="connsiteY1096" fmla="*/ 981908 h 1785178"/>
                <a:gd name="connsiteX1097" fmla="*/ 859372 w 1791974"/>
                <a:gd name="connsiteY1097" fmla="*/ 980115 h 1785178"/>
                <a:gd name="connsiteX1098" fmla="*/ 859372 w 1791974"/>
                <a:gd name="connsiteY1098" fmla="*/ 979866 h 1785178"/>
                <a:gd name="connsiteX1099" fmla="*/ 756817 w 1791974"/>
                <a:gd name="connsiteY1099" fmla="*/ 858656 h 1785178"/>
                <a:gd name="connsiteX1100" fmla="*/ 829486 w 1791974"/>
                <a:gd name="connsiteY1100" fmla="*/ 858656 h 1785178"/>
                <a:gd name="connsiteX1101" fmla="*/ 829486 w 1791974"/>
                <a:gd name="connsiteY1101" fmla="*/ 878078 h 1785178"/>
                <a:gd name="connsiteX1102" fmla="*/ 783316 w 1791974"/>
                <a:gd name="connsiteY1102" fmla="*/ 878078 h 1785178"/>
                <a:gd name="connsiteX1103" fmla="*/ 798657 w 1791974"/>
                <a:gd name="connsiteY1103" fmla="*/ 908854 h 1785178"/>
                <a:gd name="connsiteX1104" fmla="*/ 880838 w 1791974"/>
                <a:gd name="connsiteY1104" fmla="*/ 908854 h 1785178"/>
                <a:gd name="connsiteX1105" fmla="*/ 880838 w 1791974"/>
                <a:gd name="connsiteY1105" fmla="*/ 925487 h 1785178"/>
                <a:gd name="connsiteX1106" fmla="*/ 812702 w 1791974"/>
                <a:gd name="connsiteY1106" fmla="*/ 925487 h 1785178"/>
                <a:gd name="connsiteX1107" fmla="*/ 880989 w 1791974"/>
                <a:gd name="connsiteY1107" fmla="*/ 959598 h 1785178"/>
                <a:gd name="connsiteX1108" fmla="*/ 880989 w 1791974"/>
                <a:gd name="connsiteY1108" fmla="*/ 1020453 h 1785178"/>
                <a:gd name="connsiteX1109" fmla="*/ 880989 w 1791974"/>
                <a:gd name="connsiteY1109" fmla="*/ 1020453 h 1785178"/>
                <a:gd name="connsiteX1110" fmla="*/ 917000 w 1791974"/>
                <a:gd name="connsiteY1110" fmla="*/ 1020453 h 1785178"/>
                <a:gd name="connsiteX1111" fmla="*/ 917000 w 1791974"/>
                <a:gd name="connsiteY1111" fmla="*/ 1020453 h 1785178"/>
                <a:gd name="connsiteX1112" fmla="*/ 917000 w 1791974"/>
                <a:gd name="connsiteY1112" fmla="*/ 959002 h 1785178"/>
                <a:gd name="connsiteX1113" fmla="*/ 983144 w 1791974"/>
                <a:gd name="connsiteY1113" fmla="*/ 925188 h 1785178"/>
                <a:gd name="connsiteX1114" fmla="*/ 917297 w 1791974"/>
                <a:gd name="connsiteY1114" fmla="*/ 925188 h 1785178"/>
                <a:gd name="connsiteX1115" fmla="*/ 917297 w 1791974"/>
                <a:gd name="connsiteY1115" fmla="*/ 908555 h 1785178"/>
                <a:gd name="connsiteX1116" fmla="*/ 999530 w 1791974"/>
                <a:gd name="connsiteY1116" fmla="*/ 908555 h 1785178"/>
                <a:gd name="connsiteX1117" fmla="*/ 1014821 w 1791974"/>
                <a:gd name="connsiteY1117" fmla="*/ 877779 h 1785178"/>
                <a:gd name="connsiteX1118" fmla="*/ 968699 w 1791974"/>
                <a:gd name="connsiteY1118" fmla="*/ 877779 h 1785178"/>
                <a:gd name="connsiteX1119" fmla="*/ 968699 w 1791974"/>
                <a:gd name="connsiteY1119" fmla="*/ 858407 h 1785178"/>
                <a:gd name="connsiteX1120" fmla="*/ 1041318 w 1791974"/>
                <a:gd name="connsiteY1120" fmla="*/ 858407 h 1785178"/>
                <a:gd name="connsiteX1121" fmla="*/ 938815 w 1791974"/>
                <a:gd name="connsiteY1121" fmla="*/ 979568 h 1785178"/>
                <a:gd name="connsiteX1122" fmla="*/ 938815 w 1791974"/>
                <a:gd name="connsiteY1122" fmla="*/ 979568 h 1785178"/>
                <a:gd name="connsiteX1123" fmla="*/ 931792 w 1791974"/>
                <a:gd name="connsiteY1123" fmla="*/ 981410 h 1785178"/>
                <a:gd name="connsiteX1124" fmla="*/ 931792 w 1791974"/>
                <a:gd name="connsiteY1124" fmla="*/ 1017812 h 1785178"/>
                <a:gd name="connsiteX1125" fmla="*/ 938815 w 1791974"/>
                <a:gd name="connsiteY1125" fmla="*/ 1016368 h 1785178"/>
                <a:gd name="connsiteX1126" fmla="*/ 938815 w 1791974"/>
                <a:gd name="connsiteY1126" fmla="*/ 1016368 h 1785178"/>
                <a:gd name="connsiteX1127" fmla="*/ 939263 w 1791974"/>
                <a:gd name="connsiteY1127" fmla="*/ 1016368 h 1785178"/>
                <a:gd name="connsiteX1128" fmla="*/ 940856 w 1791974"/>
                <a:gd name="connsiteY1128" fmla="*/ 1015971 h 1785178"/>
                <a:gd name="connsiteX1129" fmla="*/ 943148 w 1791974"/>
                <a:gd name="connsiteY1129" fmla="*/ 1015473 h 1785178"/>
                <a:gd name="connsiteX1130" fmla="*/ 945140 w 1791974"/>
                <a:gd name="connsiteY1130" fmla="*/ 1014925 h 1785178"/>
                <a:gd name="connsiteX1131" fmla="*/ 947082 w 1791974"/>
                <a:gd name="connsiteY1131" fmla="*/ 1014376 h 1785178"/>
                <a:gd name="connsiteX1132" fmla="*/ 949225 w 1791974"/>
                <a:gd name="connsiteY1132" fmla="*/ 1013780 h 1785178"/>
                <a:gd name="connsiteX1133" fmla="*/ 950868 w 1791974"/>
                <a:gd name="connsiteY1133" fmla="*/ 1013282 h 1785178"/>
                <a:gd name="connsiteX1134" fmla="*/ 953160 w 1791974"/>
                <a:gd name="connsiteY1134" fmla="*/ 1012585 h 1785178"/>
                <a:gd name="connsiteX1135" fmla="*/ 954654 w 1791974"/>
                <a:gd name="connsiteY1135" fmla="*/ 1012135 h 1785178"/>
                <a:gd name="connsiteX1136" fmla="*/ 963869 w 1791974"/>
                <a:gd name="connsiteY1136" fmla="*/ 1008850 h 1785178"/>
                <a:gd name="connsiteX1137" fmla="*/ 964216 w 1791974"/>
                <a:gd name="connsiteY1137" fmla="*/ 1008850 h 1785178"/>
                <a:gd name="connsiteX1138" fmla="*/ 966807 w 1791974"/>
                <a:gd name="connsiteY1138" fmla="*/ 1007804 h 1785178"/>
                <a:gd name="connsiteX1139" fmla="*/ 967952 w 1791974"/>
                <a:gd name="connsiteY1139" fmla="*/ 1007356 h 1785178"/>
                <a:gd name="connsiteX1140" fmla="*/ 970591 w 1791974"/>
                <a:gd name="connsiteY1140" fmla="*/ 1006210 h 1785178"/>
                <a:gd name="connsiteX1141" fmla="*/ 971489 w 1791974"/>
                <a:gd name="connsiteY1141" fmla="*/ 1005812 h 1785178"/>
                <a:gd name="connsiteX1142" fmla="*/ 974078 w 1791974"/>
                <a:gd name="connsiteY1142" fmla="*/ 1004665 h 1785178"/>
                <a:gd name="connsiteX1143" fmla="*/ 975124 w 1791974"/>
                <a:gd name="connsiteY1143" fmla="*/ 1004167 h 1785178"/>
                <a:gd name="connsiteX1144" fmla="*/ 977765 w 1791974"/>
                <a:gd name="connsiteY1144" fmla="*/ 1002874 h 1785178"/>
                <a:gd name="connsiteX1145" fmla="*/ 978362 w 1791974"/>
                <a:gd name="connsiteY1145" fmla="*/ 1002575 h 1785178"/>
                <a:gd name="connsiteX1146" fmla="*/ 981202 w 1791974"/>
                <a:gd name="connsiteY1146" fmla="*/ 1001181 h 1785178"/>
                <a:gd name="connsiteX1147" fmla="*/ 981700 w 1791974"/>
                <a:gd name="connsiteY1147" fmla="*/ 1000932 h 1785178"/>
                <a:gd name="connsiteX1148" fmla="*/ 990316 w 1791974"/>
                <a:gd name="connsiteY1148" fmla="*/ 995952 h 1785178"/>
                <a:gd name="connsiteX1149" fmla="*/ 991212 w 1791974"/>
                <a:gd name="connsiteY1149" fmla="*/ 995404 h 1785178"/>
                <a:gd name="connsiteX1150" fmla="*/ 993304 w 1791974"/>
                <a:gd name="connsiteY1150" fmla="*/ 994159 h 1785178"/>
                <a:gd name="connsiteX1151" fmla="*/ 994748 w 1791974"/>
                <a:gd name="connsiteY1151" fmla="*/ 993262 h 1785178"/>
                <a:gd name="connsiteX1152" fmla="*/ 996691 w 1791974"/>
                <a:gd name="connsiteY1152" fmla="*/ 991968 h 1785178"/>
                <a:gd name="connsiteX1153" fmla="*/ 997886 w 1791974"/>
                <a:gd name="connsiteY1153" fmla="*/ 991221 h 1785178"/>
                <a:gd name="connsiteX1154" fmla="*/ 1000079 w 1791974"/>
                <a:gd name="connsiteY1154" fmla="*/ 989727 h 1785178"/>
                <a:gd name="connsiteX1155" fmla="*/ 1001123 w 1791974"/>
                <a:gd name="connsiteY1155" fmla="*/ 989031 h 1785178"/>
                <a:gd name="connsiteX1156" fmla="*/ 1003266 w 1791974"/>
                <a:gd name="connsiteY1156" fmla="*/ 987486 h 1785178"/>
                <a:gd name="connsiteX1157" fmla="*/ 1004112 w 1791974"/>
                <a:gd name="connsiteY1157" fmla="*/ 986888 h 1785178"/>
                <a:gd name="connsiteX1158" fmla="*/ 1011734 w 1791974"/>
                <a:gd name="connsiteY1158" fmla="*/ 981063 h 1785178"/>
                <a:gd name="connsiteX1159" fmla="*/ 1012330 w 1791974"/>
                <a:gd name="connsiteY1159" fmla="*/ 980564 h 1785178"/>
                <a:gd name="connsiteX1160" fmla="*/ 1014471 w 1791974"/>
                <a:gd name="connsiteY1160" fmla="*/ 978771 h 1785178"/>
                <a:gd name="connsiteX1161" fmla="*/ 1015419 w 1791974"/>
                <a:gd name="connsiteY1161" fmla="*/ 977974 h 1785178"/>
                <a:gd name="connsiteX1162" fmla="*/ 1017261 w 1791974"/>
                <a:gd name="connsiteY1162" fmla="*/ 976382 h 1785178"/>
                <a:gd name="connsiteX1163" fmla="*/ 1018456 w 1791974"/>
                <a:gd name="connsiteY1163" fmla="*/ 975335 h 1785178"/>
                <a:gd name="connsiteX1164" fmla="*/ 1020300 w 1791974"/>
                <a:gd name="connsiteY1164" fmla="*/ 973643 h 1785178"/>
                <a:gd name="connsiteX1165" fmla="*/ 1021246 w 1791974"/>
                <a:gd name="connsiteY1165" fmla="*/ 972795 h 1785178"/>
                <a:gd name="connsiteX1166" fmla="*/ 1023188 w 1791974"/>
                <a:gd name="connsiteY1166" fmla="*/ 970952 h 1785178"/>
                <a:gd name="connsiteX1167" fmla="*/ 1023786 w 1791974"/>
                <a:gd name="connsiteY1167" fmla="*/ 970355 h 1785178"/>
                <a:gd name="connsiteX1168" fmla="*/ 1030460 w 1791974"/>
                <a:gd name="connsiteY1168" fmla="*/ 963484 h 1785178"/>
                <a:gd name="connsiteX1169" fmla="*/ 1031157 w 1791974"/>
                <a:gd name="connsiteY1169" fmla="*/ 962785 h 1785178"/>
                <a:gd name="connsiteX1170" fmla="*/ 1032702 w 1791974"/>
                <a:gd name="connsiteY1170" fmla="*/ 961042 h 1785178"/>
                <a:gd name="connsiteX1171" fmla="*/ 1033947 w 1791974"/>
                <a:gd name="connsiteY1171" fmla="*/ 959648 h 1785178"/>
                <a:gd name="connsiteX1172" fmla="*/ 1035192 w 1791974"/>
                <a:gd name="connsiteY1172" fmla="*/ 958205 h 1785178"/>
                <a:gd name="connsiteX1173" fmla="*/ 1036538 w 1791974"/>
                <a:gd name="connsiteY1173" fmla="*/ 956610 h 1785178"/>
                <a:gd name="connsiteX1174" fmla="*/ 1037683 w 1791974"/>
                <a:gd name="connsiteY1174" fmla="*/ 955166 h 1785178"/>
                <a:gd name="connsiteX1175" fmla="*/ 1039275 w 1791974"/>
                <a:gd name="connsiteY1175" fmla="*/ 953225 h 1785178"/>
                <a:gd name="connsiteX1176" fmla="*/ 1040223 w 1791974"/>
                <a:gd name="connsiteY1176" fmla="*/ 952030 h 1785178"/>
                <a:gd name="connsiteX1177" fmla="*/ 1041816 w 1791974"/>
                <a:gd name="connsiteY1177" fmla="*/ 949988 h 1785178"/>
                <a:gd name="connsiteX1178" fmla="*/ 1042664 w 1791974"/>
                <a:gd name="connsiteY1178" fmla="*/ 948843 h 1785178"/>
                <a:gd name="connsiteX1179" fmla="*/ 1044754 w 1791974"/>
                <a:gd name="connsiteY1179" fmla="*/ 946004 h 1785178"/>
                <a:gd name="connsiteX1180" fmla="*/ 1045502 w 1791974"/>
                <a:gd name="connsiteY1180" fmla="*/ 944957 h 1785178"/>
                <a:gd name="connsiteX1181" fmla="*/ 1047295 w 1791974"/>
                <a:gd name="connsiteY1181" fmla="*/ 942319 h 1785178"/>
                <a:gd name="connsiteX1182" fmla="*/ 1048143 w 1791974"/>
                <a:gd name="connsiteY1182" fmla="*/ 941074 h 1785178"/>
                <a:gd name="connsiteX1183" fmla="*/ 1049587 w 1791974"/>
                <a:gd name="connsiteY1183" fmla="*/ 938883 h 1785178"/>
                <a:gd name="connsiteX1184" fmla="*/ 1050334 w 1791974"/>
                <a:gd name="connsiteY1184" fmla="*/ 937688 h 1785178"/>
                <a:gd name="connsiteX1185" fmla="*/ 1051778 w 1791974"/>
                <a:gd name="connsiteY1185" fmla="*/ 935397 h 1785178"/>
                <a:gd name="connsiteX1186" fmla="*/ 1052575 w 1791974"/>
                <a:gd name="connsiteY1186" fmla="*/ 934152 h 1785178"/>
                <a:gd name="connsiteX1187" fmla="*/ 1054019 w 1791974"/>
                <a:gd name="connsiteY1187" fmla="*/ 931662 h 1785178"/>
                <a:gd name="connsiteX1188" fmla="*/ 1054517 w 1791974"/>
                <a:gd name="connsiteY1188" fmla="*/ 930764 h 1785178"/>
                <a:gd name="connsiteX1189" fmla="*/ 1056112 w 1791974"/>
                <a:gd name="connsiteY1189" fmla="*/ 927977 h 1785178"/>
                <a:gd name="connsiteX1190" fmla="*/ 1056560 w 1791974"/>
                <a:gd name="connsiteY1190" fmla="*/ 927079 h 1785178"/>
                <a:gd name="connsiteX1191" fmla="*/ 1060346 w 1791974"/>
                <a:gd name="connsiteY1191" fmla="*/ 919760 h 1785178"/>
                <a:gd name="connsiteX1192" fmla="*/ 1060643 w 1791974"/>
                <a:gd name="connsiteY1192" fmla="*/ 919063 h 1785178"/>
                <a:gd name="connsiteX1193" fmla="*/ 1062137 w 1791974"/>
                <a:gd name="connsiteY1193" fmla="*/ 915876 h 1785178"/>
                <a:gd name="connsiteX1194" fmla="*/ 1062487 w 1791974"/>
                <a:gd name="connsiteY1194" fmla="*/ 915178 h 1785178"/>
                <a:gd name="connsiteX1195" fmla="*/ 1063732 w 1791974"/>
                <a:gd name="connsiteY1195" fmla="*/ 912240 h 1785178"/>
                <a:gd name="connsiteX1196" fmla="*/ 1064230 w 1791974"/>
                <a:gd name="connsiteY1196" fmla="*/ 911095 h 1785178"/>
                <a:gd name="connsiteX1197" fmla="*/ 1065475 w 1791974"/>
                <a:gd name="connsiteY1197" fmla="*/ 908107 h 1785178"/>
                <a:gd name="connsiteX1198" fmla="*/ 1065775 w 1791974"/>
                <a:gd name="connsiteY1198" fmla="*/ 907360 h 1785178"/>
                <a:gd name="connsiteX1199" fmla="*/ 1067118 w 1791974"/>
                <a:gd name="connsiteY1199" fmla="*/ 903824 h 1785178"/>
                <a:gd name="connsiteX1200" fmla="*/ 1067118 w 1791974"/>
                <a:gd name="connsiteY1200" fmla="*/ 903476 h 1785178"/>
                <a:gd name="connsiteX1201" fmla="*/ 1072099 w 1791974"/>
                <a:gd name="connsiteY1201" fmla="*/ 886992 h 1785178"/>
                <a:gd name="connsiteX1202" fmla="*/ 1072099 w 1791974"/>
                <a:gd name="connsiteY1202" fmla="*/ 886494 h 1785178"/>
                <a:gd name="connsiteX1203" fmla="*/ 1072995 w 1791974"/>
                <a:gd name="connsiteY1203" fmla="*/ 882759 h 1785178"/>
                <a:gd name="connsiteX1204" fmla="*/ 1072995 w 1791974"/>
                <a:gd name="connsiteY1204" fmla="*/ 882261 h 1785178"/>
                <a:gd name="connsiteX1205" fmla="*/ 1073843 w 1791974"/>
                <a:gd name="connsiteY1205" fmla="*/ 878277 h 1785178"/>
                <a:gd name="connsiteX1206" fmla="*/ 1073843 w 1791974"/>
                <a:gd name="connsiteY1206" fmla="*/ 878277 h 1785178"/>
                <a:gd name="connsiteX1207" fmla="*/ 1076582 w 1791974"/>
                <a:gd name="connsiteY1207" fmla="*/ 860600 h 1785178"/>
                <a:gd name="connsiteX1208" fmla="*/ 1076582 w 1791974"/>
                <a:gd name="connsiteY1208" fmla="*/ 860600 h 1785178"/>
                <a:gd name="connsiteX1209" fmla="*/ 1077478 w 1791974"/>
                <a:gd name="connsiteY1209" fmla="*/ 842323 h 1785178"/>
                <a:gd name="connsiteX1210" fmla="*/ 1076980 w 1791974"/>
                <a:gd name="connsiteY1210" fmla="*/ 828479 h 1785178"/>
                <a:gd name="connsiteX1211" fmla="*/ 968550 w 1791974"/>
                <a:gd name="connsiteY1211" fmla="*/ 828479 h 1785178"/>
                <a:gd name="connsiteX1212" fmla="*/ 968550 w 1791974"/>
                <a:gd name="connsiteY1212" fmla="*/ 808111 h 1785178"/>
                <a:gd name="connsiteX1213" fmla="*/ 1074640 w 1791974"/>
                <a:gd name="connsiteY1213" fmla="*/ 808111 h 1785178"/>
                <a:gd name="connsiteX1214" fmla="*/ 1066122 w 1791974"/>
                <a:gd name="connsiteY1214" fmla="*/ 778233 h 1785178"/>
                <a:gd name="connsiteX1215" fmla="*/ 938665 w 1791974"/>
                <a:gd name="connsiteY1215" fmla="*/ 778233 h 1785178"/>
                <a:gd name="connsiteX1216" fmla="*/ 938665 w 1791974"/>
                <a:gd name="connsiteY1216" fmla="*/ 828429 h 1785178"/>
                <a:gd name="connsiteX1217" fmla="*/ 917297 w 1791974"/>
                <a:gd name="connsiteY1217" fmla="*/ 828429 h 1785178"/>
                <a:gd name="connsiteX1218" fmla="*/ 917297 w 1791974"/>
                <a:gd name="connsiteY1218" fmla="*/ 757216 h 1785178"/>
                <a:gd name="connsiteX1219" fmla="*/ 1056759 w 1791974"/>
                <a:gd name="connsiteY1219" fmla="*/ 757216 h 1785178"/>
                <a:gd name="connsiteX1220" fmla="*/ 939014 w 1791974"/>
                <a:gd name="connsiteY1220" fmla="*/ 667829 h 1785178"/>
                <a:gd name="connsiteX1221" fmla="*/ 939014 w 1791974"/>
                <a:gd name="connsiteY1221" fmla="*/ 667829 h 1785178"/>
                <a:gd name="connsiteX1222" fmla="*/ 931991 w 1791974"/>
                <a:gd name="connsiteY1222" fmla="*/ 666385 h 1785178"/>
                <a:gd name="connsiteX1223" fmla="*/ 931991 w 1791974"/>
                <a:gd name="connsiteY1223" fmla="*/ 703037 h 1785178"/>
                <a:gd name="connsiteX1224" fmla="*/ 939014 w 1791974"/>
                <a:gd name="connsiteY1224" fmla="*/ 704830 h 1785178"/>
                <a:gd name="connsiteX1225" fmla="*/ 939014 w 1791974"/>
                <a:gd name="connsiteY1225" fmla="*/ 704830 h 1785178"/>
                <a:gd name="connsiteX1226" fmla="*/ 984339 w 1791974"/>
                <a:gd name="connsiteY1226" fmla="*/ 727190 h 1785178"/>
                <a:gd name="connsiteX1227" fmla="*/ 917297 w 1791974"/>
                <a:gd name="connsiteY1227" fmla="*/ 727190 h 1785178"/>
                <a:gd name="connsiteX1228" fmla="*/ 917297 w 1791974"/>
                <a:gd name="connsiteY1228" fmla="*/ 664343 h 1785178"/>
                <a:gd name="connsiteX1229" fmla="*/ 899217 w 1791974"/>
                <a:gd name="connsiteY1229" fmla="*/ 663447 h 1785178"/>
                <a:gd name="connsiteX1230" fmla="*/ 893391 w 1791974"/>
                <a:gd name="connsiteY1230" fmla="*/ 858407 h 1785178"/>
                <a:gd name="connsiteX1231" fmla="*/ 859671 w 1791974"/>
                <a:gd name="connsiteY1231" fmla="*/ 858407 h 1785178"/>
                <a:gd name="connsiteX1232" fmla="*/ 859671 w 1791974"/>
                <a:gd name="connsiteY1232" fmla="*/ 877829 h 1785178"/>
                <a:gd name="connsiteX1233" fmla="*/ 938665 w 1791974"/>
                <a:gd name="connsiteY1233" fmla="*/ 877829 h 1785178"/>
                <a:gd name="connsiteX1234" fmla="*/ 938665 w 1791974"/>
                <a:gd name="connsiteY1234" fmla="*/ 858458 h 1785178"/>
                <a:gd name="connsiteX1235" fmla="*/ 893391 w 1791974"/>
                <a:gd name="connsiteY1235" fmla="*/ 858458 h 1785178"/>
                <a:gd name="connsiteX1236" fmla="*/ 1042166 w 1791974"/>
                <a:gd name="connsiteY1236" fmla="*/ 466393 h 1785178"/>
                <a:gd name="connsiteX1237" fmla="*/ 637827 w 1791974"/>
                <a:gd name="connsiteY1237" fmla="*/ 650947 h 1785178"/>
                <a:gd name="connsiteX1238" fmla="*/ 676578 w 1791974"/>
                <a:gd name="connsiteY1238" fmla="*/ 802633 h 1785178"/>
                <a:gd name="connsiteX1239" fmla="*/ 642212 w 1791974"/>
                <a:gd name="connsiteY1239" fmla="*/ 945855 h 1785178"/>
                <a:gd name="connsiteX1240" fmla="*/ 635686 w 1791974"/>
                <a:gd name="connsiteY1240" fmla="*/ 953026 h 1785178"/>
                <a:gd name="connsiteX1241" fmla="*/ 458671 w 1791974"/>
                <a:gd name="connsiteY1241" fmla="*/ 981161 h 1785178"/>
                <a:gd name="connsiteX1242" fmla="*/ 458671 w 1791974"/>
                <a:gd name="connsiteY1242" fmla="*/ 981161 h 1785178"/>
                <a:gd name="connsiteX1243" fmla="*/ 422959 w 1791974"/>
                <a:gd name="connsiteY1243" fmla="*/ 981161 h 1785178"/>
                <a:gd name="connsiteX1244" fmla="*/ 528102 w 1791974"/>
                <a:gd name="connsiteY1244" fmla="*/ 1089274 h 1785178"/>
                <a:gd name="connsiteX1245" fmla="*/ 1067219 w 1791974"/>
                <a:gd name="connsiteY1245" fmla="*/ 1089274 h 1785178"/>
                <a:gd name="connsiteX1246" fmla="*/ 1042314 w 1791974"/>
                <a:gd name="connsiteY1246" fmla="*/ 466345 h 1785178"/>
                <a:gd name="connsiteX1247" fmla="*/ 1196918 w 1791974"/>
                <a:gd name="connsiteY1247" fmla="*/ 1089324 h 1785178"/>
                <a:gd name="connsiteX1248" fmla="*/ 1242640 w 1791974"/>
                <a:gd name="connsiteY1248" fmla="*/ 960295 h 1785178"/>
                <a:gd name="connsiteX1249" fmla="*/ 1192832 w 1791974"/>
                <a:gd name="connsiteY1249" fmla="*/ 970255 h 1785178"/>
                <a:gd name="connsiteX1250" fmla="*/ 1177892 w 1791974"/>
                <a:gd name="connsiteY1250" fmla="*/ 1011838 h 1785178"/>
                <a:gd name="connsiteX1251" fmla="*/ 1170270 w 1791974"/>
                <a:gd name="connsiteY1251" fmla="*/ 973643 h 1785178"/>
                <a:gd name="connsiteX1252" fmla="*/ 1127137 w 1791974"/>
                <a:gd name="connsiteY1252" fmla="*/ 978323 h 1785178"/>
                <a:gd name="connsiteX1253" fmla="*/ 1087888 w 1791974"/>
                <a:gd name="connsiteY1253" fmla="*/ 1089573 h 1785178"/>
                <a:gd name="connsiteX1254" fmla="*/ 1135554 w 1791974"/>
                <a:gd name="connsiteY1254" fmla="*/ 1089573 h 1785178"/>
                <a:gd name="connsiteX1255" fmla="*/ 1147906 w 1791974"/>
                <a:gd name="connsiteY1255" fmla="*/ 1055510 h 1785178"/>
                <a:gd name="connsiteX1256" fmla="*/ 1154481 w 1791974"/>
                <a:gd name="connsiteY1256" fmla="*/ 1089573 h 1785178"/>
                <a:gd name="connsiteX1257" fmla="*/ 1388627 w 1791974"/>
                <a:gd name="connsiteY1257" fmla="*/ 911792 h 1785178"/>
                <a:gd name="connsiteX1258" fmla="*/ 1330800 w 1791974"/>
                <a:gd name="connsiteY1258" fmla="*/ 934748 h 1785178"/>
                <a:gd name="connsiteX1259" fmla="*/ 1306195 w 1791974"/>
                <a:gd name="connsiteY1259" fmla="*/ 1004467 h 1785178"/>
                <a:gd name="connsiteX1260" fmla="*/ 1300816 w 1791974"/>
                <a:gd name="connsiteY1260" fmla="*/ 1007754 h 1785178"/>
                <a:gd name="connsiteX1261" fmla="*/ 1296632 w 1791974"/>
                <a:gd name="connsiteY1261" fmla="*/ 1007754 h 1785178"/>
                <a:gd name="connsiteX1262" fmla="*/ 1290505 w 1791974"/>
                <a:gd name="connsiteY1262" fmla="*/ 1001428 h 1785178"/>
                <a:gd name="connsiteX1263" fmla="*/ 1311774 w 1791974"/>
                <a:gd name="connsiteY1263" fmla="*/ 941124 h 1785178"/>
                <a:gd name="connsiteX1264" fmla="*/ 1259874 w 1791974"/>
                <a:gd name="connsiteY1264" fmla="*/ 956062 h 1785178"/>
                <a:gd name="connsiteX1265" fmla="*/ 1212706 w 1791974"/>
                <a:gd name="connsiteY1265" fmla="*/ 1089274 h 1785178"/>
                <a:gd name="connsiteX1266" fmla="*/ 1293395 w 1791974"/>
                <a:gd name="connsiteY1266" fmla="*/ 1089274 h 1785178"/>
                <a:gd name="connsiteX1267" fmla="*/ 1327064 w 1791974"/>
                <a:gd name="connsiteY1267" fmla="*/ 1072691 h 1785178"/>
                <a:gd name="connsiteX1268" fmla="*/ 1388627 w 1791974"/>
                <a:gd name="connsiteY1268" fmla="*/ 911742 h 1785178"/>
                <a:gd name="connsiteX1269" fmla="*/ 1012730 w 1791974"/>
                <a:gd name="connsiteY1269" fmla="*/ 1238919 h 1785178"/>
                <a:gd name="connsiteX1270" fmla="*/ 1037283 w 1791974"/>
                <a:gd name="connsiteY1270" fmla="*/ 1265561 h 1785178"/>
                <a:gd name="connsiteX1271" fmla="*/ 1061043 w 1791974"/>
                <a:gd name="connsiteY1271" fmla="*/ 1238919 h 1785178"/>
                <a:gd name="connsiteX1272" fmla="*/ 1055016 w 1791974"/>
                <a:gd name="connsiteY1272" fmla="*/ 1218650 h 1785178"/>
                <a:gd name="connsiteX1273" fmla="*/ 1037283 w 1791974"/>
                <a:gd name="connsiteY1273" fmla="*/ 1211579 h 1785178"/>
                <a:gd name="connsiteX1274" fmla="*/ 1012730 w 1791974"/>
                <a:gd name="connsiteY1274" fmla="*/ 1238919 h 1785178"/>
                <a:gd name="connsiteX1275" fmla="*/ 1040870 w 1791974"/>
                <a:gd name="connsiteY1275" fmla="*/ 1202017 h 1785178"/>
                <a:gd name="connsiteX1276" fmla="*/ 1018358 w 1791974"/>
                <a:gd name="connsiteY1276" fmla="*/ 1207346 h 1785178"/>
                <a:gd name="connsiteX1277" fmla="*/ 1010139 w 1791974"/>
                <a:gd name="connsiteY1277" fmla="*/ 1216311 h 1785178"/>
                <a:gd name="connsiteX1278" fmla="*/ 1015668 w 1791974"/>
                <a:gd name="connsiteY1278" fmla="*/ 1189370 h 1785178"/>
                <a:gd name="connsiteX1279" fmla="*/ 1036538 w 1791974"/>
                <a:gd name="connsiteY1279" fmla="*/ 1177069 h 1785178"/>
                <a:gd name="connsiteX1280" fmla="*/ 1049685 w 1791974"/>
                <a:gd name="connsiteY1280" fmla="*/ 1179310 h 1785178"/>
                <a:gd name="connsiteX1281" fmla="*/ 1056759 w 1791974"/>
                <a:gd name="connsiteY1281" fmla="*/ 1184788 h 1785178"/>
                <a:gd name="connsiteX1282" fmla="*/ 1059498 w 1791974"/>
                <a:gd name="connsiteY1282" fmla="*/ 1190912 h 1785178"/>
                <a:gd name="connsiteX1283" fmla="*/ 1060097 w 1791974"/>
                <a:gd name="connsiteY1283" fmla="*/ 1194200 h 1785178"/>
                <a:gd name="connsiteX1284" fmla="*/ 1072897 w 1791974"/>
                <a:gd name="connsiteY1284" fmla="*/ 1194200 h 1785178"/>
                <a:gd name="connsiteX1285" fmla="*/ 1070756 w 1791974"/>
                <a:gd name="connsiteY1285" fmla="*/ 1184240 h 1785178"/>
                <a:gd name="connsiteX1286" fmla="*/ 1060346 w 1791974"/>
                <a:gd name="connsiteY1286" fmla="*/ 1172936 h 1785178"/>
                <a:gd name="connsiteX1287" fmla="*/ 1036287 w 1791974"/>
                <a:gd name="connsiteY1287" fmla="*/ 1167508 h 1785178"/>
                <a:gd name="connsiteX1288" fmla="*/ 1012630 w 1791974"/>
                <a:gd name="connsiteY1288" fmla="*/ 1175227 h 1785178"/>
                <a:gd name="connsiteX1289" fmla="*/ 1000079 w 1791974"/>
                <a:gd name="connsiteY1289" fmla="*/ 1194099 h 1785178"/>
                <a:gd name="connsiteX1290" fmla="*/ 996044 w 1791974"/>
                <a:gd name="connsiteY1290" fmla="*/ 1219646 h 1785178"/>
                <a:gd name="connsiteX1291" fmla="*/ 998982 w 1791974"/>
                <a:gd name="connsiteY1291" fmla="*/ 1247683 h 1785178"/>
                <a:gd name="connsiteX1292" fmla="*/ 1010786 w 1791974"/>
                <a:gd name="connsiteY1292" fmla="*/ 1267603 h 1785178"/>
                <a:gd name="connsiteX1293" fmla="*/ 1036538 w 1791974"/>
                <a:gd name="connsiteY1293" fmla="*/ 1275420 h 1785178"/>
                <a:gd name="connsiteX1294" fmla="*/ 1055413 w 1791974"/>
                <a:gd name="connsiteY1294" fmla="*/ 1271886 h 1785178"/>
                <a:gd name="connsiteX1295" fmla="*/ 1069012 w 1791974"/>
                <a:gd name="connsiteY1295" fmla="*/ 1260482 h 1785178"/>
                <a:gd name="connsiteX1296" fmla="*/ 1074391 w 1791974"/>
                <a:gd name="connsiteY1296" fmla="*/ 1239964 h 1785178"/>
                <a:gd name="connsiteX1297" fmla="*/ 1065775 w 1791974"/>
                <a:gd name="connsiteY1297" fmla="*/ 1211977 h 1785178"/>
                <a:gd name="connsiteX1298" fmla="*/ 1040870 w 1791974"/>
                <a:gd name="connsiteY1298" fmla="*/ 1202017 h 1785178"/>
                <a:gd name="connsiteX1299" fmla="*/ 932887 w 1791974"/>
                <a:gd name="connsiteY1299" fmla="*/ 1178213 h 1785178"/>
                <a:gd name="connsiteX1300" fmla="*/ 911770 w 1791974"/>
                <a:gd name="connsiteY1300" fmla="*/ 1190266 h 1785178"/>
                <a:gd name="connsiteX1301" fmla="*/ 906341 w 1791974"/>
                <a:gd name="connsiteY1301" fmla="*/ 1220941 h 1785178"/>
                <a:gd name="connsiteX1302" fmla="*/ 911868 w 1791974"/>
                <a:gd name="connsiteY1302" fmla="*/ 1252115 h 1785178"/>
                <a:gd name="connsiteX1303" fmla="*/ 932887 w 1791974"/>
                <a:gd name="connsiteY1303" fmla="*/ 1264514 h 1785178"/>
                <a:gd name="connsiteX1304" fmla="*/ 959535 w 1791974"/>
                <a:gd name="connsiteY1304" fmla="*/ 1220941 h 1785178"/>
                <a:gd name="connsiteX1305" fmla="*/ 953957 w 1791974"/>
                <a:gd name="connsiteY1305" fmla="*/ 1190465 h 1785178"/>
                <a:gd name="connsiteX1306" fmla="*/ 932887 w 1791974"/>
                <a:gd name="connsiteY1306" fmla="*/ 1178364 h 1785178"/>
                <a:gd name="connsiteX1307" fmla="*/ 974327 w 1791974"/>
                <a:gd name="connsiteY1307" fmla="*/ 1220793 h 1785178"/>
                <a:gd name="connsiteX1308" fmla="*/ 970792 w 1791974"/>
                <a:gd name="connsiteY1308" fmla="*/ 1194250 h 1785178"/>
                <a:gd name="connsiteX1309" fmla="*/ 916940 w 1791974"/>
                <a:gd name="connsiteY1309" fmla="*/ 1170251 h 1785178"/>
                <a:gd name="connsiteX1310" fmla="*/ 907884 w 1791974"/>
                <a:gd name="connsiteY1310" fmla="*/ 1175077 h 1785178"/>
                <a:gd name="connsiteX1311" fmla="*/ 894983 w 1791974"/>
                <a:gd name="connsiteY1311" fmla="*/ 1194597 h 1785178"/>
                <a:gd name="connsiteX1312" fmla="*/ 891298 w 1791974"/>
                <a:gd name="connsiteY1312" fmla="*/ 1221240 h 1785178"/>
                <a:gd name="connsiteX1313" fmla="*/ 932937 w 1791974"/>
                <a:gd name="connsiteY1313" fmla="*/ 1275073 h 1785178"/>
                <a:gd name="connsiteX1314" fmla="*/ 957841 w 1791974"/>
                <a:gd name="connsiteY1314" fmla="*/ 1267404 h 1785178"/>
                <a:gd name="connsiteX1315" fmla="*/ 970742 w 1791974"/>
                <a:gd name="connsiteY1315" fmla="*/ 1247484 h 1785178"/>
                <a:gd name="connsiteX1316" fmla="*/ 974377 w 1791974"/>
                <a:gd name="connsiteY1316" fmla="*/ 1220543 h 1785178"/>
                <a:gd name="connsiteX1317" fmla="*/ 853095 w 1791974"/>
                <a:gd name="connsiteY1317" fmla="*/ 1203611 h 1785178"/>
                <a:gd name="connsiteX1318" fmla="*/ 828641 w 1791974"/>
                <a:gd name="connsiteY1318" fmla="*/ 1177018 h 1785178"/>
                <a:gd name="connsiteX1319" fmla="*/ 804584 w 1791974"/>
                <a:gd name="connsiteY1319" fmla="*/ 1203611 h 1785178"/>
                <a:gd name="connsiteX1320" fmla="*/ 810760 w 1791974"/>
                <a:gd name="connsiteY1320" fmla="*/ 1223879 h 1785178"/>
                <a:gd name="connsiteX1321" fmla="*/ 828641 w 1791974"/>
                <a:gd name="connsiteY1321" fmla="*/ 1230901 h 1785178"/>
                <a:gd name="connsiteX1322" fmla="*/ 846821 w 1791974"/>
                <a:gd name="connsiteY1322" fmla="*/ 1223831 h 1785178"/>
                <a:gd name="connsiteX1323" fmla="*/ 853095 w 1791974"/>
                <a:gd name="connsiteY1323" fmla="*/ 1203511 h 1785178"/>
                <a:gd name="connsiteX1324" fmla="*/ 824805 w 1791974"/>
                <a:gd name="connsiteY1324" fmla="*/ 1240562 h 1785178"/>
                <a:gd name="connsiteX1325" fmla="*/ 847319 w 1791974"/>
                <a:gd name="connsiteY1325" fmla="*/ 1235184 h 1785178"/>
                <a:gd name="connsiteX1326" fmla="*/ 855487 w 1791974"/>
                <a:gd name="connsiteY1326" fmla="*/ 1226270 h 1785178"/>
                <a:gd name="connsiteX1327" fmla="*/ 855986 w 1791974"/>
                <a:gd name="connsiteY1327" fmla="*/ 1230753 h 1785178"/>
                <a:gd name="connsiteX1328" fmla="*/ 850059 w 1791974"/>
                <a:gd name="connsiteY1328" fmla="*/ 1253958 h 1785178"/>
                <a:gd name="connsiteX1329" fmla="*/ 829089 w 1791974"/>
                <a:gd name="connsiteY1329" fmla="*/ 1265510 h 1785178"/>
                <a:gd name="connsiteX1330" fmla="*/ 816289 w 1791974"/>
                <a:gd name="connsiteY1330" fmla="*/ 1263221 h 1785178"/>
                <a:gd name="connsiteX1331" fmla="*/ 809215 w 1791974"/>
                <a:gd name="connsiteY1331" fmla="*/ 1257942 h 1785178"/>
                <a:gd name="connsiteX1332" fmla="*/ 806425 w 1791974"/>
                <a:gd name="connsiteY1332" fmla="*/ 1251865 h 1785178"/>
                <a:gd name="connsiteX1333" fmla="*/ 805728 w 1791974"/>
                <a:gd name="connsiteY1333" fmla="*/ 1248379 h 1785178"/>
                <a:gd name="connsiteX1334" fmla="*/ 792778 w 1791974"/>
                <a:gd name="connsiteY1334" fmla="*/ 1248379 h 1785178"/>
                <a:gd name="connsiteX1335" fmla="*/ 799802 w 1791974"/>
                <a:gd name="connsiteY1335" fmla="*/ 1265809 h 1785178"/>
                <a:gd name="connsiteX1336" fmla="*/ 829237 w 1791974"/>
                <a:gd name="connsiteY1336" fmla="*/ 1275073 h 1785178"/>
                <a:gd name="connsiteX1337" fmla="*/ 859920 w 1791974"/>
                <a:gd name="connsiteY1337" fmla="*/ 1259834 h 1785178"/>
                <a:gd name="connsiteX1338" fmla="*/ 869432 w 1791974"/>
                <a:gd name="connsiteY1338" fmla="*/ 1222933 h 1785178"/>
                <a:gd name="connsiteX1339" fmla="*/ 866245 w 1791974"/>
                <a:gd name="connsiteY1339" fmla="*/ 1194099 h 1785178"/>
                <a:gd name="connsiteX1340" fmla="*/ 854142 w 1791974"/>
                <a:gd name="connsiteY1340" fmla="*/ 1174629 h 1785178"/>
                <a:gd name="connsiteX1341" fmla="*/ 828988 w 1791974"/>
                <a:gd name="connsiteY1341" fmla="*/ 1167259 h 1785178"/>
                <a:gd name="connsiteX1342" fmla="*/ 810161 w 1791974"/>
                <a:gd name="connsiteY1342" fmla="*/ 1170793 h 1785178"/>
                <a:gd name="connsiteX1343" fmla="*/ 796564 w 1791974"/>
                <a:gd name="connsiteY1343" fmla="*/ 1182197 h 1785178"/>
                <a:gd name="connsiteX1344" fmla="*/ 791085 w 1791974"/>
                <a:gd name="connsiteY1344" fmla="*/ 1202716 h 1785178"/>
                <a:gd name="connsiteX1345" fmla="*/ 794821 w 1791974"/>
                <a:gd name="connsiteY1345" fmla="*/ 1222983 h 1785178"/>
                <a:gd name="connsiteX1346" fmla="*/ 806176 w 1791974"/>
                <a:gd name="connsiteY1346" fmla="*/ 1235980 h 1785178"/>
                <a:gd name="connsiteX1347" fmla="*/ 824706 w 1791974"/>
                <a:gd name="connsiteY1347" fmla="*/ 1240562 h 1785178"/>
                <a:gd name="connsiteX1348" fmla="*/ 737393 w 1791974"/>
                <a:gd name="connsiteY1348" fmla="*/ 1274575 h 1785178"/>
                <a:gd name="connsiteX1349" fmla="*/ 737393 w 1791974"/>
                <a:gd name="connsiteY1349" fmla="*/ 1168006 h 1785178"/>
                <a:gd name="connsiteX1350" fmla="*/ 724991 w 1791974"/>
                <a:gd name="connsiteY1350" fmla="*/ 1168006 h 1785178"/>
                <a:gd name="connsiteX1351" fmla="*/ 701483 w 1791974"/>
                <a:gd name="connsiteY1351" fmla="*/ 1186083 h 1785178"/>
                <a:gd name="connsiteX1352" fmla="*/ 701483 w 1791974"/>
                <a:gd name="connsiteY1352" fmla="*/ 1200374 h 1785178"/>
                <a:gd name="connsiteX1353" fmla="*/ 724793 w 1791974"/>
                <a:gd name="connsiteY1353" fmla="*/ 1181302 h 1785178"/>
                <a:gd name="connsiteX1354" fmla="*/ 724793 w 1791974"/>
                <a:gd name="connsiteY1354" fmla="*/ 1274376 h 1785178"/>
                <a:gd name="connsiteX1355" fmla="*/ 896877 w 1791974"/>
                <a:gd name="connsiteY1355" fmla="*/ 877 h 1785178"/>
                <a:gd name="connsiteX1356" fmla="*/ 840 w 1791974"/>
                <a:gd name="connsiteY1356" fmla="*/ 893466 h 1785178"/>
                <a:gd name="connsiteX1357" fmla="*/ 896877 w 1791974"/>
                <a:gd name="connsiteY1357" fmla="*/ 1786056 h 1785178"/>
                <a:gd name="connsiteX1358" fmla="*/ 1792815 w 1791974"/>
                <a:gd name="connsiteY1358" fmla="*/ 893466 h 1785178"/>
                <a:gd name="connsiteX1359" fmla="*/ 896877 w 1791974"/>
                <a:gd name="connsiteY1359" fmla="*/ 877 h 1785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</a:cxnLst>
              <a:rect l="l" t="t" r="r" b="b"/>
              <a:pathLst>
                <a:path w="1791974" h="1785178">
                  <a:moveTo>
                    <a:pt x="896827" y="326111"/>
                  </a:moveTo>
                  <a:cubicBezTo>
                    <a:pt x="1210226" y="326000"/>
                    <a:pt x="1464373" y="579925"/>
                    <a:pt x="1464483" y="893267"/>
                  </a:cubicBezTo>
                  <a:cubicBezTo>
                    <a:pt x="1464592" y="1206610"/>
                    <a:pt x="1210625" y="1460711"/>
                    <a:pt x="897225" y="1460822"/>
                  </a:cubicBezTo>
                  <a:cubicBezTo>
                    <a:pt x="583826" y="1460930"/>
                    <a:pt x="329679" y="1207007"/>
                    <a:pt x="329568" y="893665"/>
                  </a:cubicBezTo>
                  <a:cubicBezTo>
                    <a:pt x="329568" y="893601"/>
                    <a:pt x="329568" y="893531"/>
                    <a:pt x="329568" y="893466"/>
                  </a:cubicBezTo>
                  <a:cubicBezTo>
                    <a:pt x="329761" y="580283"/>
                    <a:pt x="583587" y="326414"/>
                    <a:pt x="896827" y="326111"/>
                  </a:cubicBezTo>
                  <a:close/>
                  <a:moveTo>
                    <a:pt x="896827" y="40815"/>
                  </a:moveTo>
                  <a:cubicBezTo>
                    <a:pt x="425837" y="40843"/>
                    <a:pt x="44045" y="422611"/>
                    <a:pt x="44073" y="893516"/>
                  </a:cubicBezTo>
                  <a:cubicBezTo>
                    <a:pt x="44100" y="1364422"/>
                    <a:pt x="425935" y="1746147"/>
                    <a:pt x="896926" y="1746117"/>
                  </a:cubicBezTo>
                  <a:cubicBezTo>
                    <a:pt x="1367896" y="1746087"/>
                    <a:pt x="1749681" y="1364352"/>
                    <a:pt x="1749681" y="893466"/>
                  </a:cubicBezTo>
                  <a:cubicBezTo>
                    <a:pt x="1749681" y="422525"/>
                    <a:pt x="1367852" y="40743"/>
                    <a:pt x="896827" y="40716"/>
                  </a:cubicBezTo>
                  <a:close/>
                  <a:moveTo>
                    <a:pt x="896827" y="21344"/>
                  </a:moveTo>
                  <a:cubicBezTo>
                    <a:pt x="415082" y="21344"/>
                    <a:pt x="24548" y="411807"/>
                    <a:pt x="24548" y="893466"/>
                  </a:cubicBezTo>
                  <a:cubicBezTo>
                    <a:pt x="24548" y="1375127"/>
                    <a:pt x="415082" y="1765587"/>
                    <a:pt x="896827" y="1765587"/>
                  </a:cubicBezTo>
                  <a:cubicBezTo>
                    <a:pt x="1378514" y="1765587"/>
                    <a:pt x="1769007" y="1375318"/>
                    <a:pt x="1769007" y="893466"/>
                  </a:cubicBezTo>
                  <a:cubicBezTo>
                    <a:pt x="1769007" y="411615"/>
                    <a:pt x="1378514" y="21344"/>
                    <a:pt x="896827" y="21344"/>
                  </a:cubicBezTo>
                  <a:close/>
                  <a:moveTo>
                    <a:pt x="429185" y="518782"/>
                  </a:moveTo>
                  <a:cubicBezTo>
                    <a:pt x="429633" y="514249"/>
                    <a:pt x="432770" y="501502"/>
                    <a:pt x="428486" y="498861"/>
                  </a:cubicBezTo>
                  <a:cubicBezTo>
                    <a:pt x="426046" y="497219"/>
                    <a:pt x="413545" y="506631"/>
                    <a:pt x="411802" y="510665"/>
                  </a:cubicBezTo>
                  <a:lnTo>
                    <a:pt x="408215" y="518085"/>
                  </a:lnTo>
                  <a:cubicBezTo>
                    <a:pt x="405576" y="523065"/>
                    <a:pt x="403234" y="521918"/>
                    <a:pt x="400446" y="528593"/>
                  </a:cubicBezTo>
                  <a:cubicBezTo>
                    <a:pt x="398807" y="532581"/>
                    <a:pt x="396755" y="536386"/>
                    <a:pt x="394318" y="539947"/>
                  </a:cubicBezTo>
                  <a:lnTo>
                    <a:pt x="377634" y="562654"/>
                  </a:lnTo>
                  <a:lnTo>
                    <a:pt x="372304" y="571120"/>
                  </a:lnTo>
                  <a:lnTo>
                    <a:pt x="371258" y="572614"/>
                  </a:lnTo>
                  <a:lnTo>
                    <a:pt x="369763" y="580233"/>
                  </a:lnTo>
                  <a:lnTo>
                    <a:pt x="371308" y="582424"/>
                  </a:lnTo>
                  <a:lnTo>
                    <a:pt x="372752" y="583470"/>
                  </a:lnTo>
                  <a:cubicBezTo>
                    <a:pt x="376887" y="586259"/>
                    <a:pt x="391730" y="581279"/>
                    <a:pt x="393473" y="578739"/>
                  </a:cubicBezTo>
                  <a:lnTo>
                    <a:pt x="393921" y="577992"/>
                  </a:lnTo>
                  <a:cubicBezTo>
                    <a:pt x="395813" y="575253"/>
                    <a:pt x="392874" y="574755"/>
                    <a:pt x="394718" y="571967"/>
                  </a:cubicBezTo>
                  <a:lnTo>
                    <a:pt x="395762" y="570423"/>
                  </a:lnTo>
                  <a:cubicBezTo>
                    <a:pt x="398552" y="566240"/>
                    <a:pt x="404381" y="555234"/>
                    <a:pt x="406124" y="553343"/>
                  </a:cubicBezTo>
                  <a:lnTo>
                    <a:pt x="415686" y="542238"/>
                  </a:lnTo>
                  <a:lnTo>
                    <a:pt x="416733" y="540792"/>
                  </a:lnTo>
                  <a:lnTo>
                    <a:pt x="417231" y="536760"/>
                  </a:lnTo>
                  <a:lnTo>
                    <a:pt x="418277" y="535216"/>
                  </a:lnTo>
                  <a:lnTo>
                    <a:pt x="428237" y="520276"/>
                  </a:lnTo>
                  <a:lnTo>
                    <a:pt x="429185" y="518782"/>
                  </a:lnTo>
                  <a:close/>
                  <a:moveTo>
                    <a:pt x="379378" y="516093"/>
                  </a:moveTo>
                  <a:lnTo>
                    <a:pt x="378430" y="514300"/>
                  </a:lnTo>
                  <a:lnTo>
                    <a:pt x="372304" y="513502"/>
                  </a:lnTo>
                  <a:lnTo>
                    <a:pt x="371308" y="515097"/>
                  </a:lnTo>
                  <a:lnTo>
                    <a:pt x="365829" y="521221"/>
                  </a:lnTo>
                  <a:lnTo>
                    <a:pt x="363987" y="524360"/>
                  </a:lnTo>
                  <a:lnTo>
                    <a:pt x="362941" y="525902"/>
                  </a:lnTo>
                  <a:cubicBezTo>
                    <a:pt x="363186" y="528537"/>
                    <a:pt x="362555" y="531181"/>
                    <a:pt x="361147" y="533422"/>
                  </a:cubicBezTo>
                  <a:cubicBezTo>
                    <a:pt x="358108" y="532278"/>
                    <a:pt x="357610" y="533422"/>
                    <a:pt x="354871" y="531380"/>
                  </a:cubicBezTo>
                  <a:lnTo>
                    <a:pt x="347351" y="526400"/>
                  </a:lnTo>
                  <a:cubicBezTo>
                    <a:pt x="348944" y="524360"/>
                    <a:pt x="349344" y="523364"/>
                    <a:pt x="351585" y="524906"/>
                  </a:cubicBezTo>
                  <a:lnTo>
                    <a:pt x="353127" y="525902"/>
                  </a:lnTo>
                  <a:lnTo>
                    <a:pt x="354622" y="526948"/>
                  </a:lnTo>
                  <a:lnTo>
                    <a:pt x="357411" y="527497"/>
                  </a:lnTo>
                  <a:lnTo>
                    <a:pt x="361446" y="521621"/>
                  </a:lnTo>
                  <a:lnTo>
                    <a:pt x="359653" y="519430"/>
                  </a:lnTo>
                  <a:lnTo>
                    <a:pt x="360699" y="517886"/>
                  </a:lnTo>
                  <a:lnTo>
                    <a:pt x="361746" y="516342"/>
                  </a:lnTo>
                  <a:lnTo>
                    <a:pt x="362742" y="514848"/>
                  </a:lnTo>
                  <a:lnTo>
                    <a:pt x="361695" y="502596"/>
                  </a:lnTo>
                  <a:lnTo>
                    <a:pt x="357761" y="499460"/>
                  </a:lnTo>
                  <a:cubicBezTo>
                    <a:pt x="355021" y="497618"/>
                    <a:pt x="354523" y="498564"/>
                    <a:pt x="351434" y="497418"/>
                  </a:cubicBezTo>
                  <a:lnTo>
                    <a:pt x="348396" y="501950"/>
                  </a:lnTo>
                  <a:cubicBezTo>
                    <a:pt x="347964" y="506089"/>
                    <a:pt x="346765" y="510107"/>
                    <a:pt x="344861" y="513802"/>
                  </a:cubicBezTo>
                  <a:lnTo>
                    <a:pt x="343814" y="515296"/>
                  </a:lnTo>
                  <a:lnTo>
                    <a:pt x="342818" y="516790"/>
                  </a:lnTo>
                  <a:lnTo>
                    <a:pt x="342320" y="520824"/>
                  </a:lnTo>
                  <a:lnTo>
                    <a:pt x="341274" y="522368"/>
                  </a:lnTo>
                  <a:cubicBezTo>
                    <a:pt x="340028" y="524209"/>
                    <a:pt x="339331" y="524111"/>
                    <a:pt x="337488" y="523065"/>
                  </a:cubicBezTo>
                  <a:lnTo>
                    <a:pt x="324588" y="515245"/>
                  </a:lnTo>
                  <a:lnTo>
                    <a:pt x="321699" y="513004"/>
                  </a:lnTo>
                  <a:lnTo>
                    <a:pt x="325236" y="507727"/>
                  </a:lnTo>
                  <a:cubicBezTo>
                    <a:pt x="326951" y="505729"/>
                    <a:pt x="329121" y="504177"/>
                    <a:pt x="331561" y="503195"/>
                  </a:cubicBezTo>
                  <a:lnTo>
                    <a:pt x="340677" y="489650"/>
                  </a:lnTo>
                  <a:cubicBezTo>
                    <a:pt x="343216" y="488255"/>
                    <a:pt x="343814" y="487010"/>
                    <a:pt x="347002" y="488405"/>
                  </a:cubicBezTo>
                  <a:lnTo>
                    <a:pt x="368669" y="498363"/>
                  </a:lnTo>
                  <a:cubicBezTo>
                    <a:pt x="370012" y="499012"/>
                    <a:pt x="373350" y="503743"/>
                    <a:pt x="376686" y="505984"/>
                  </a:cubicBezTo>
                  <a:lnTo>
                    <a:pt x="381219" y="509022"/>
                  </a:lnTo>
                  <a:cubicBezTo>
                    <a:pt x="382663" y="510016"/>
                    <a:pt x="382663" y="509669"/>
                    <a:pt x="383959" y="509769"/>
                  </a:cubicBezTo>
                  <a:lnTo>
                    <a:pt x="388044" y="509769"/>
                  </a:lnTo>
                  <a:lnTo>
                    <a:pt x="390036" y="507030"/>
                  </a:lnTo>
                  <a:cubicBezTo>
                    <a:pt x="395015" y="500008"/>
                    <a:pt x="390036" y="487110"/>
                    <a:pt x="382515" y="482130"/>
                  </a:cubicBezTo>
                  <a:lnTo>
                    <a:pt x="374993" y="477150"/>
                  </a:lnTo>
                  <a:cubicBezTo>
                    <a:pt x="370860" y="474361"/>
                    <a:pt x="371806" y="472819"/>
                    <a:pt x="367723" y="470080"/>
                  </a:cubicBezTo>
                  <a:lnTo>
                    <a:pt x="360898" y="465497"/>
                  </a:lnTo>
                  <a:lnTo>
                    <a:pt x="359404" y="464501"/>
                  </a:lnTo>
                  <a:lnTo>
                    <a:pt x="355369" y="464054"/>
                  </a:lnTo>
                  <a:lnTo>
                    <a:pt x="353875" y="462957"/>
                  </a:lnTo>
                  <a:lnTo>
                    <a:pt x="347251" y="459871"/>
                  </a:lnTo>
                  <a:lnTo>
                    <a:pt x="343266" y="462459"/>
                  </a:lnTo>
                  <a:lnTo>
                    <a:pt x="342270" y="463953"/>
                  </a:lnTo>
                  <a:cubicBezTo>
                    <a:pt x="339779" y="467638"/>
                    <a:pt x="335696" y="469831"/>
                    <a:pt x="332657" y="475010"/>
                  </a:cubicBezTo>
                  <a:lnTo>
                    <a:pt x="323493" y="490745"/>
                  </a:lnTo>
                  <a:lnTo>
                    <a:pt x="317715" y="498912"/>
                  </a:lnTo>
                  <a:lnTo>
                    <a:pt x="316718" y="500406"/>
                  </a:lnTo>
                  <a:lnTo>
                    <a:pt x="315971" y="506432"/>
                  </a:lnTo>
                  <a:lnTo>
                    <a:pt x="314925" y="507976"/>
                  </a:lnTo>
                  <a:cubicBezTo>
                    <a:pt x="313883" y="509510"/>
                    <a:pt x="312585" y="510860"/>
                    <a:pt x="311091" y="511960"/>
                  </a:cubicBezTo>
                  <a:lnTo>
                    <a:pt x="310044" y="516940"/>
                  </a:lnTo>
                  <a:lnTo>
                    <a:pt x="311639" y="517984"/>
                  </a:lnTo>
                  <a:lnTo>
                    <a:pt x="313881" y="519478"/>
                  </a:lnTo>
                  <a:lnTo>
                    <a:pt x="315375" y="520525"/>
                  </a:lnTo>
                  <a:lnTo>
                    <a:pt x="318512" y="527099"/>
                  </a:lnTo>
                  <a:lnTo>
                    <a:pt x="320155" y="528095"/>
                  </a:lnTo>
                  <a:lnTo>
                    <a:pt x="338685" y="544379"/>
                  </a:lnTo>
                  <a:lnTo>
                    <a:pt x="347301" y="549359"/>
                  </a:lnTo>
                  <a:cubicBezTo>
                    <a:pt x="352282" y="552694"/>
                    <a:pt x="353726" y="550553"/>
                    <a:pt x="358657" y="553642"/>
                  </a:cubicBezTo>
                  <a:cubicBezTo>
                    <a:pt x="361147" y="552646"/>
                    <a:pt x="363638" y="553242"/>
                    <a:pt x="365979" y="550903"/>
                  </a:cubicBezTo>
                  <a:lnTo>
                    <a:pt x="370958" y="545375"/>
                  </a:lnTo>
                  <a:cubicBezTo>
                    <a:pt x="370958" y="542935"/>
                    <a:pt x="369713" y="540694"/>
                    <a:pt x="370958" y="538800"/>
                  </a:cubicBezTo>
                  <a:lnTo>
                    <a:pt x="373997" y="534318"/>
                  </a:lnTo>
                  <a:cubicBezTo>
                    <a:pt x="378978" y="527049"/>
                    <a:pt x="376686" y="522169"/>
                    <a:pt x="377833" y="520426"/>
                  </a:cubicBezTo>
                  <a:lnTo>
                    <a:pt x="378331" y="519679"/>
                  </a:lnTo>
                  <a:cubicBezTo>
                    <a:pt x="379191" y="518374"/>
                    <a:pt x="379799" y="516924"/>
                    <a:pt x="380125" y="515396"/>
                  </a:cubicBezTo>
                  <a:close/>
                  <a:moveTo>
                    <a:pt x="293459" y="513802"/>
                  </a:moveTo>
                  <a:cubicBezTo>
                    <a:pt x="295351" y="518384"/>
                    <a:pt x="295600" y="523412"/>
                    <a:pt x="297992" y="529290"/>
                  </a:cubicBezTo>
                  <a:cubicBezTo>
                    <a:pt x="299685" y="533422"/>
                    <a:pt x="303370" y="541441"/>
                    <a:pt x="300432" y="545822"/>
                  </a:cubicBezTo>
                  <a:cubicBezTo>
                    <a:pt x="297494" y="550204"/>
                    <a:pt x="288377" y="549507"/>
                    <a:pt x="284045" y="549009"/>
                  </a:cubicBezTo>
                  <a:lnTo>
                    <a:pt x="282501" y="548013"/>
                  </a:lnTo>
                  <a:lnTo>
                    <a:pt x="278765" y="545523"/>
                  </a:lnTo>
                  <a:lnTo>
                    <a:pt x="277371" y="544429"/>
                  </a:lnTo>
                  <a:lnTo>
                    <a:pt x="269799" y="533123"/>
                  </a:lnTo>
                  <a:lnTo>
                    <a:pt x="264071" y="530236"/>
                  </a:lnTo>
                  <a:lnTo>
                    <a:pt x="255606" y="524906"/>
                  </a:lnTo>
                  <a:lnTo>
                    <a:pt x="231798" y="506581"/>
                  </a:lnTo>
                  <a:lnTo>
                    <a:pt x="215011" y="495277"/>
                  </a:lnTo>
                  <a:lnTo>
                    <a:pt x="213469" y="494430"/>
                  </a:lnTo>
                  <a:lnTo>
                    <a:pt x="207990" y="492737"/>
                  </a:lnTo>
                  <a:lnTo>
                    <a:pt x="209532" y="490496"/>
                  </a:lnTo>
                  <a:cubicBezTo>
                    <a:pt x="212571" y="485966"/>
                    <a:pt x="213816" y="485815"/>
                    <a:pt x="217851" y="486215"/>
                  </a:cubicBezTo>
                  <a:lnTo>
                    <a:pt x="219345" y="487259"/>
                  </a:lnTo>
                  <a:lnTo>
                    <a:pt x="220093" y="487757"/>
                  </a:lnTo>
                  <a:cubicBezTo>
                    <a:pt x="221802" y="488924"/>
                    <a:pt x="224132" y="488504"/>
                    <a:pt x="225323" y="486811"/>
                  </a:cubicBezTo>
                  <a:lnTo>
                    <a:pt x="231748" y="473664"/>
                  </a:lnTo>
                  <a:lnTo>
                    <a:pt x="232694" y="472170"/>
                  </a:lnTo>
                  <a:lnTo>
                    <a:pt x="233491" y="469381"/>
                  </a:lnTo>
                  <a:lnTo>
                    <a:pt x="227315" y="465248"/>
                  </a:lnTo>
                  <a:lnTo>
                    <a:pt x="221139" y="476403"/>
                  </a:lnTo>
                  <a:cubicBezTo>
                    <a:pt x="219494" y="479441"/>
                    <a:pt x="212173" y="482528"/>
                    <a:pt x="209532" y="483923"/>
                  </a:cubicBezTo>
                  <a:lnTo>
                    <a:pt x="208536" y="485468"/>
                  </a:lnTo>
                  <a:lnTo>
                    <a:pt x="207640" y="487110"/>
                  </a:lnTo>
                  <a:lnTo>
                    <a:pt x="202212" y="493235"/>
                  </a:lnTo>
                  <a:cubicBezTo>
                    <a:pt x="198675" y="491891"/>
                    <a:pt x="196882" y="492986"/>
                    <a:pt x="193894" y="490944"/>
                  </a:cubicBezTo>
                  <a:lnTo>
                    <a:pt x="189560" y="487956"/>
                  </a:lnTo>
                  <a:lnTo>
                    <a:pt x="190108" y="485118"/>
                  </a:lnTo>
                  <a:lnTo>
                    <a:pt x="191054" y="483574"/>
                  </a:lnTo>
                  <a:lnTo>
                    <a:pt x="195438" y="475606"/>
                  </a:lnTo>
                  <a:lnTo>
                    <a:pt x="203557" y="463505"/>
                  </a:lnTo>
                  <a:cubicBezTo>
                    <a:pt x="205827" y="459228"/>
                    <a:pt x="207120" y="454499"/>
                    <a:pt x="207341" y="449662"/>
                  </a:cubicBezTo>
                  <a:lnTo>
                    <a:pt x="208387" y="448168"/>
                  </a:lnTo>
                  <a:lnTo>
                    <a:pt x="213368" y="440597"/>
                  </a:lnTo>
                  <a:lnTo>
                    <a:pt x="214415" y="439105"/>
                  </a:lnTo>
                  <a:cubicBezTo>
                    <a:pt x="217992" y="436760"/>
                    <a:pt x="222424" y="436121"/>
                    <a:pt x="226518" y="437362"/>
                  </a:cubicBezTo>
                  <a:lnTo>
                    <a:pt x="228012" y="438406"/>
                  </a:lnTo>
                  <a:lnTo>
                    <a:pt x="236678" y="445031"/>
                  </a:lnTo>
                  <a:lnTo>
                    <a:pt x="249878" y="453047"/>
                  </a:lnTo>
                  <a:lnTo>
                    <a:pt x="255206" y="456583"/>
                  </a:lnTo>
                  <a:lnTo>
                    <a:pt x="256700" y="457630"/>
                  </a:lnTo>
                  <a:cubicBezTo>
                    <a:pt x="258805" y="461156"/>
                    <a:pt x="261368" y="464387"/>
                    <a:pt x="264322" y="467240"/>
                  </a:cubicBezTo>
                  <a:cubicBezTo>
                    <a:pt x="266811" y="470228"/>
                    <a:pt x="266214" y="473365"/>
                    <a:pt x="268506" y="477548"/>
                  </a:cubicBezTo>
                  <a:lnTo>
                    <a:pt x="270747" y="479092"/>
                  </a:lnTo>
                  <a:cubicBezTo>
                    <a:pt x="272268" y="482564"/>
                    <a:pt x="272515" y="486462"/>
                    <a:pt x="271444" y="490098"/>
                  </a:cubicBezTo>
                  <a:cubicBezTo>
                    <a:pt x="270747" y="492389"/>
                    <a:pt x="268257" y="502348"/>
                    <a:pt x="268157" y="502498"/>
                  </a:cubicBezTo>
                  <a:cubicBezTo>
                    <a:pt x="265268" y="506781"/>
                    <a:pt x="263774" y="505785"/>
                    <a:pt x="260038" y="511312"/>
                  </a:cubicBezTo>
                  <a:lnTo>
                    <a:pt x="279064" y="523762"/>
                  </a:lnTo>
                  <a:cubicBezTo>
                    <a:pt x="282651" y="518135"/>
                    <a:pt x="279064" y="513802"/>
                    <a:pt x="282451" y="507876"/>
                  </a:cubicBezTo>
                  <a:lnTo>
                    <a:pt x="287681" y="507876"/>
                  </a:lnTo>
                  <a:lnTo>
                    <a:pt x="293459" y="513802"/>
                  </a:lnTo>
                  <a:close/>
                  <a:moveTo>
                    <a:pt x="244897" y="486811"/>
                  </a:moveTo>
                  <a:cubicBezTo>
                    <a:pt x="244873" y="484241"/>
                    <a:pt x="245774" y="481751"/>
                    <a:pt x="247437" y="479789"/>
                  </a:cubicBezTo>
                  <a:lnTo>
                    <a:pt x="252716" y="483325"/>
                  </a:lnTo>
                  <a:cubicBezTo>
                    <a:pt x="256451" y="485815"/>
                    <a:pt x="251820" y="496074"/>
                    <a:pt x="249430" y="499659"/>
                  </a:cubicBezTo>
                  <a:cubicBezTo>
                    <a:pt x="248787" y="500436"/>
                    <a:pt x="248500" y="501448"/>
                    <a:pt x="248632" y="502448"/>
                  </a:cubicBezTo>
                  <a:lnTo>
                    <a:pt x="243652" y="500106"/>
                  </a:lnTo>
                  <a:lnTo>
                    <a:pt x="238920" y="493883"/>
                  </a:lnTo>
                  <a:cubicBezTo>
                    <a:pt x="241410" y="492438"/>
                    <a:pt x="239418" y="494879"/>
                    <a:pt x="241360" y="491990"/>
                  </a:cubicBezTo>
                  <a:lnTo>
                    <a:pt x="243901" y="488205"/>
                  </a:lnTo>
                  <a:lnTo>
                    <a:pt x="244897" y="486711"/>
                  </a:lnTo>
                  <a:close/>
                  <a:moveTo>
                    <a:pt x="259840" y="412512"/>
                  </a:moveTo>
                  <a:lnTo>
                    <a:pt x="261382" y="410271"/>
                  </a:lnTo>
                  <a:lnTo>
                    <a:pt x="270398" y="416346"/>
                  </a:lnTo>
                  <a:cubicBezTo>
                    <a:pt x="274451" y="419277"/>
                    <a:pt x="278086" y="422745"/>
                    <a:pt x="281205" y="426655"/>
                  </a:cubicBezTo>
                  <a:cubicBezTo>
                    <a:pt x="287681" y="433726"/>
                    <a:pt x="284294" y="430639"/>
                    <a:pt x="283198" y="438059"/>
                  </a:cubicBezTo>
                  <a:lnTo>
                    <a:pt x="279462" y="435519"/>
                  </a:lnTo>
                  <a:cubicBezTo>
                    <a:pt x="275527" y="432880"/>
                    <a:pt x="276076" y="431087"/>
                    <a:pt x="272939" y="428944"/>
                  </a:cubicBezTo>
                  <a:cubicBezTo>
                    <a:pt x="271942" y="428298"/>
                    <a:pt x="268305" y="427551"/>
                    <a:pt x="266612" y="426904"/>
                  </a:cubicBezTo>
                  <a:lnTo>
                    <a:pt x="261631" y="428995"/>
                  </a:lnTo>
                  <a:lnTo>
                    <a:pt x="260685" y="430687"/>
                  </a:lnTo>
                  <a:cubicBezTo>
                    <a:pt x="259241" y="432880"/>
                    <a:pt x="260685" y="434473"/>
                    <a:pt x="259440" y="437461"/>
                  </a:cubicBezTo>
                  <a:lnTo>
                    <a:pt x="269799" y="444581"/>
                  </a:lnTo>
                  <a:cubicBezTo>
                    <a:pt x="271294" y="445577"/>
                    <a:pt x="272041" y="450806"/>
                    <a:pt x="273535" y="453646"/>
                  </a:cubicBezTo>
                  <a:lnTo>
                    <a:pt x="275029" y="454642"/>
                  </a:lnTo>
                  <a:lnTo>
                    <a:pt x="278068" y="456684"/>
                  </a:lnTo>
                  <a:cubicBezTo>
                    <a:pt x="279605" y="457724"/>
                    <a:pt x="280966" y="459001"/>
                    <a:pt x="282103" y="460467"/>
                  </a:cubicBezTo>
                  <a:cubicBezTo>
                    <a:pt x="286636" y="460965"/>
                    <a:pt x="284395" y="461365"/>
                    <a:pt x="288377" y="459222"/>
                  </a:cubicBezTo>
                  <a:lnTo>
                    <a:pt x="289922" y="456981"/>
                  </a:lnTo>
                  <a:lnTo>
                    <a:pt x="294903" y="446075"/>
                  </a:lnTo>
                  <a:cubicBezTo>
                    <a:pt x="302872" y="452401"/>
                    <a:pt x="301876" y="459174"/>
                    <a:pt x="304118" y="465349"/>
                  </a:cubicBezTo>
                  <a:lnTo>
                    <a:pt x="311041" y="471275"/>
                  </a:lnTo>
                  <a:cubicBezTo>
                    <a:pt x="312023" y="471389"/>
                    <a:pt x="312991" y="471606"/>
                    <a:pt x="313929" y="471921"/>
                  </a:cubicBezTo>
                  <a:lnTo>
                    <a:pt x="315971" y="468883"/>
                  </a:lnTo>
                  <a:cubicBezTo>
                    <a:pt x="318462" y="465100"/>
                    <a:pt x="316917" y="456782"/>
                    <a:pt x="319060" y="451256"/>
                  </a:cubicBezTo>
                  <a:cubicBezTo>
                    <a:pt x="323493" y="452949"/>
                    <a:pt x="334849" y="454393"/>
                    <a:pt x="337938" y="450806"/>
                  </a:cubicBezTo>
                  <a:lnTo>
                    <a:pt x="350838" y="435418"/>
                  </a:lnTo>
                  <a:lnTo>
                    <a:pt x="353079" y="431434"/>
                  </a:lnTo>
                  <a:cubicBezTo>
                    <a:pt x="357711" y="424563"/>
                    <a:pt x="355469" y="414105"/>
                    <a:pt x="353079" y="408528"/>
                  </a:cubicBezTo>
                  <a:cubicBezTo>
                    <a:pt x="345807" y="407482"/>
                    <a:pt x="347002" y="406934"/>
                    <a:pt x="340227" y="409723"/>
                  </a:cubicBezTo>
                  <a:lnTo>
                    <a:pt x="338733" y="408727"/>
                  </a:lnTo>
                  <a:cubicBezTo>
                    <a:pt x="336592" y="407283"/>
                    <a:pt x="332408" y="406685"/>
                    <a:pt x="331412" y="408229"/>
                  </a:cubicBezTo>
                  <a:cubicBezTo>
                    <a:pt x="329568" y="410918"/>
                    <a:pt x="336741" y="416446"/>
                    <a:pt x="335895" y="424364"/>
                  </a:cubicBezTo>
                  <a:lnTo>
                    <a:pt x="334899" y="425858"/>
                  </a:lnTo>
                  <a:lnTo>
                    <a:pt x="331961" y="431585"/>
                  </a:lnTo>
                  <a:lnTo>
                    <a:pt x="328124" y="435519"/>
                  </a:lnTo>
                  <a:cubicBezTo>
                    <a:pt x="321352" y="433278"/>
                    <a:pt x="318512" y="435519"/>
                    <a:pt x="309398" y="429543"/>
                  </a:cubicBezTo>
                  <a:lnTo>
                    <a:pt x="308651" y="429045"/>
                  </a:lnTo>
                  <a:cubicBezTo>
                    <a:pt x="304764" y="426456"/>
                    <a:pt x="308651" y="411964"/>
                    <a:pt x="310990" y="407631"/>
                  </a:cubicBezTo>
                  <a:cubicBezTo>
                    <a:pt x="308052" y="405291"/>
                    <a:pt x="309795" y="405739"/>
                    <a:pt x="306957" y="403847"/>
                  </a:cubicBezTo>
                  <a:cubicBezTo>
                    <a:pt x="302822" y="401058"/>
                    <a:pt x="292015" y="404245"/>
                    <a:pt x="287034" y="402502"/>
                  </a:cubicBezTo>
                  <a:lnTo>
                    <a:pt x="285489" y="404793"/>
                  </a:lnTo>
                  <a:lnTo>
                    <a:pt x="292463" y="412163"/>
                  </a:lnTo>
                  <a:lnTo>
                    <a:pt x="291766" y="413358"/>
                  </a:lnTo>
                  <a:lnTo>
                    <a:pt x="288777" y="411366"/>
                  </a:lnTo>
                  <a:lnTo>
                    <a:pt x="277122" y="401008"/>
                  </a:lnTo>
                  <a:lnTo>
                    <a:pt x="275429" y="400211"/>
                  </a:lnTo>
                  <a:cubicBezTo>
                    <a:pt x="273459" y="400297"/>
                    <a:pt x="271513" y="399775"/>
                    <a:pt x="269850" y="398717"/>
                  </a:cubicBezTo>
                  <a:cubicBezTo>
                    <a:pt x="268257" y="397572"/>
                    <a:pt x="270896" y="392293"/>
                    <a:pt x="272191" y="390401"/>
                  </a:cubicBezTo>
                  <a:cubicBezTo>
                    <a:pt x="273487" y="388510"/>
                    <a:pt x="272939" y="382134"/>
                    <a:pt x="270946" y="380791"/>
                  </a:cubicBezTo>
                  <a:cubicBezTo>
                    <a:pt x="268508" y="379389"/>
                    <a:pt x="265871" y="378365"/>
                    <a:pt x="263125" y="377752"/>
                  </a:cubicBezTo>
                  <a:lnTo>
                    <a:pt x="255654" y="386915"/>
                  </a:lnTo>
                  <a:lnTo>
                    <a:pt x="247785" y="396875"/>
                  </a:lnTo>
                  <a:cubicBezTo>
                    <a:pt x="247237" y="397922"/>
                    <a:pt x="248582" y="401108"/>
                    <a:pt x="248980" y="401855"/>
                  </a:cubicBezTo>
                  <a:lnTo>
                    <a:pt x="247936" y="403349"/>
                  </a:lnTo>
                  <a:lnTo>
                    <a:pt x="244348" y="410769"/>
                  </a:lnTo>
                  <a:lnTo>
                    <a:pt x="243601" y="411416"/>
                  </a:lnTo>
                  <a:lnTo>
                    <a:pt x="237375" y="419283"/>
                  </a:lnTo>
                  <a:cubicBezTo>
                    <a:pt x="235184" y="421774"/>
                    <a:pt x="236180" y="422022"/>
                    <a:pt x="234537" y="425011"/>
                  </a:cubicBezTo>
                  <a:cubicBezTo>
                    <a:pt x="245445" y="432332"/>
                    <a:pt x="252019" y="423368"/>
                    <a:pt x="259440" y="412213"/>
                  </a:cubicBezTo>
                  <a:close/>
                  <a:moveTo>
                    <a:pt x="276722" y="501552"/>
                  </a:moveTo>
                  <a:lnTo>
                    <a:pt x="273736" y="499510"/>
                  </a:lnTo>
                  <a:lnTo>
                    <a:pt x="274234" y="495476"/>
                  </a:lnTo>
                  <a:lnTo>
                    <a:pt x="275230" y="493982"/>
                  </a:lnTo>
                  <a:lnTo>
                    <a:pt x="275728" y="493235"/>
                  </a:lnTo>
                  <a:cubicBezTo>
                    <a:pt x="278317" y="489401"/>
                    <a:pt x="279663" y="490048"/>
                    <a:pt x="282302" y="486662"/>
                  </a:cubicBezTo>
                  <a:cubicBezTo>
                    <a:pt x="285839" y="486662"/>
                    <a:pt x="291217" y="481682"/>
                    <a:pt x="296447" y="485219"/>
                  </a:cubicBezTo>
                  <a:cubicBezTo>
                    <a:pt x="300581" y="488006"/>
                    <a:pt x="299834" y="496323"/>
                    <a:pt x="299436" y="500157"/>
                  </a:cubicBezTo>
                  <a:lnTo>
                    <a:pt x="298389" y="501651"/>
                  </a:lnTo>
                  <a:cubicBezTo>
                    <a:pt x="296299" y="504838"/>
                    <a:pt x="297393" y="503295"/>
                    <a:pt x="296148" y="503394"/>
                  </a:cubicBezTo>
                  <a:lnTo>
                    <a:pt x="278217" y="502348"/>
                  </a:lnTo>
                  <a:lnTo>
                    <a:pt x="276722" y="501351"/>
                  </a:lnTo>
                  <a:close/>
                  <a:moveTo>
                    <a:pt x="607345" y="248973"/>
                  </a:moveTo>
                  <a:cubicBezTo>
                    <a:pt x="608233" y="247264"/>
                    <a:pt x="609697" y="245922"/>
                    <a:pt x="611481" y="245189"/>
                  </a:cubicBezTo>
                  <a:cubicBezTo>
                    <a:pt x="613023" y="244491"/>
                    <a:pt x="614766" y="246882"/>
                    <a:pt x="615712" y="248127"/>
                  </a:cubicBezTo>
                  <a:cubicBezTo>
                    <a:pt x="617805" y="252459"/>
                    <a:pt x="621143" y="255995"/>
                    <a:pt x="624977" y="255696"/>
                  </a:cubicBezTo>
                  <a:cubicBezTo>
                    <a:pt x="625825" y="260676"/>
                    <a:pt x="619996" y="260328"/>
                    <a:pt x="622238" y="264760"/>
                  </a:cubicBezTo>
                  <a:lnTo>
                    <a:pt x="622587" y="265555"/>
                  </a:lnTo>
                  <a:lnTo>
                    <a:pt x="623334" y="267150"/>
                  </a:lnTo>
                  <a:lnTo>
                    <a:pt x="630655" y="272628"/>
                  </a:lnTo>
                  <a:cubicBezTo>
                    <a:pt x="633296" y="272628"/>
                    <a:pt x="630356" y="273772"/>
                    <a:pt x="633445" y="272628"/>
                  </a:cubicBezTo>
                  <a:lnTo>
                    <a:pt x="635885" y="271531"/>
                  </a:lnTo>
                  <a:cubicBezTo>
                    <a:pt x="640318" y="269539"/>
                    <a:pt x="639671" y="267897"/>
                    <a:pt x="644104" y="265905"/>
                  </a:cubicBezTo>
                  <a:lnTo>
                    <a:pt x="646544" y="264808"/>
                  </a:lnTo>
                  <a:lnTo>
                    <a:pt x="649683" y="269192"/>
                  </a:lnTo>
                  <a:cubicBezTo>
                    <a:pt x="645742" y="272664"/>
                    <a:pt x="641563" y="275859"/>
                    <a:pt x="637181" y="278752"/>
                  </a:cubicBezTo>
                  <a:lnTo>
                    <a:pt x="636383" y="279102"/>
                  </a:lnTo>
                  <a:cubicBezTo>
                    <a:pt x="634112" y="280108"/>
                    <a:pt x="632125" y="281666"/>
                    <a:pt x="630605" y="283634"/>
                  </a:cubicBezTo>
                  <a:cubicBezTo>
                    <a:pt x="630605" y="286273"/>
                    <a:pt x="629510" y="283335"/>
                    <a:pt x="630904" y="286471"/>
                  </a:cubicBezTo>
                  <a:lnTo>
                    <a:pt x="631601" y="288066"/>
                  </a:lnTo>
                  <a:cubicBezTo>
                    <a:pt x="632897" y="290953"/>
                    <a:pt x="640318" y="291004"/>
                    <a:pt x="643107" y="289759"/>
                  </a:cubicBezTo>
                  <a:lnTo>
                    <a:pt x="654463" y="284779"/>
                  </a:lnTo>
                  <a:cubicBezTo>
                    <a:pt x="655708" y="286421"/>
                    <a:pt x="656156" y="286323"/>
                    <a:pt x="657104" y="288514"/>
                  </a:cubicBezTo>
                  <a:lnTo>
                    <a:pt x="663280" y="301910"/>
                  </a:lnTo>
                  <a:cubicBezTo>
                    <a:pt x="665819" y="301411"/>
                    <a:pt x="665023" y="301910"/>
                    <a:pt x="666865" y="301261"/>
                  </a:cubicBezTo>
                  <a:cubicBezTo>
                    <a:pt x="669076" y="296215"/>
                    <a:pt x="670651" y="290911"/>
                    <a:pt x="671547" y="285475"/>
                  </a:cubicBezTo>
                  <a:lnTo>
                    <a:pt x="670800" y="283883"/>
                  </a:lnTo>
                  <a:lnTo>
                    <a:pt x="670053" y="282238"/>
                  </a:lnTo>
                  <a:lnTo>
                    <a:pt x="670352" y="276262"/>
                  </a:lnTo>
                  <a:lnTo>
                    <a:pt x="671947" y="275566"/>
                  </a:lnTo>
                  <a:lnTo>
                    <a:pt x="675184" y="274122"/>
                  </a:lnTo>
                  <a:cubicBezTo>
                    <a:pt x="677426" y="273076"/>
                    <a:pt x="677924" y="269690"/>
                    <a:pt x="678221" y="267847"/>
                  </a:cubicBezTo>
                  <a:lnTo>
                    <a:pt x="676727" y="264808"/>
                  </a:lnTo>
                  <a:cubicBezTo>
                    <a:pt x="672499" y="264188"/>
                    <a:pt x="668205" y="264188"/>
                    <a:pt x="663977" y="264808"/>
                  </a:cubicBezTo>
                  <a:lnTo>
                    <a:pt x="659346" y="259083"/>
                  </a:lnTo>
                  <a:cubicBezTo>
                    <a:pt x="661436" y="256493"/>
                    <a:pt x="660840" y="256194"/>
                    <a:pt x="662830" y="253605"/>
                  </a:cubicBezTo>
                  <a:lnTo>
                    <a:pt x="667811" y="251414"/>
                  </a:lnTo>
                  <a:lnTo>
                    <a:pt x="667811" y="249422"/>
                  </a:lnTo>
                  <a:cubicBezTo>
                    <a:pt x="664226" y="244840"/>
                    <a:pt x="655610" y="246384"/>
                    <a:pt x="653666" y="242101"/>
                  </a:cubicBezTo>
                  <a:cubicBezTo>
                    <a:pt x="653119" y="240756"/>
                    <a:pt x="657253" y="235826"/>
                    <a:pt x="657851" y="232141"/>
                  </a:cubicBezTo>
                  <a:cubicBezTo>
                    <a:pt x="658448" y="228456"/>
                    <a:pt x="657851" y="224970"/>
                    <a:pt x="658149" y="221484"/>
                  </a:cubicBezTo>
                  <a:cubicBezTo>
                    <a:pt x="665321" y="217998"/>
                    <a:pt x="683053" y="201217"/>
                    <a:pt x="688034" y="216504"/>
                  </a:cubicBezTo>
                  <a:lnTo>
                    <a:pt x="691770" y="227510"/>
                  </a:lnTo>
                  <a:lnTo>
                    <a:pt x="698593" y="242051"/>
                  </a:lnTo>
                  <a:lnTo>
                    <a:pt x="699289" y="243695"/>
                  </a:lnTo>
                  <a:cubicBezTo>
                    <a:pt x="698942" y="245938"/>
                    <a:pt x="698942" y="248224"/>
                    <a:pt x="699289" y="250467"/>
                  </a:cubicBezTo>
                  <a:cubicBezTo>
                    <a:pt x="702378" y="257190"/>
                    <a:pt x="703973" y="254400"/>
                    <a:pt x="706114" y="263812"/>
                  </a:cubicBezTo>
                  <a:cubicBezTo>
                    <a:pt x="707160" y="268196"/>
                    <a:pt x="707608" y="272728"/>
                    <a:pt x="708554" y="277507"/>
                  </a:cubicBezTo>
                  <a:lnTo>
                    <a:pt x="706464" y="279401"/>
                  </a:lnTo>
                  <a:lnTo>
                    <a:pt x="704869" y="280148"/>
                  </a:lnTo>
                  <a:lnTo>
                    <a:pt x="699191" y="282736"/>
                  </a:lnTo>
                  <a:cubicBezTo>
                    <a:pt x="697845" y="283335"/>
                    <a:pt x="696950" y="284281"/>
                    <a:pt x="697448" y="285425"/>
                  </a:cubicBezTo>
                  <a:cubicBezTo>
                    <a:pt x="699988" y="291054"/>
                    <a:pt x="706562" y="292646"/>
                    <a:pt x="707410" y="294588"/>
                  </a:cubicBezTo>
                  <a:lnTo>
                    <a:pt x="707757" y="295435"/>
                  </a:lnTo>
                  <a:lnTo>
                    <a:pt x="708504" y="297030"/>
                  </a:lnTo>
                  <a:cubicBezTo>
                    <a:pt x="710846" y="298871"/>
                    <a:pt x="716773" y="302008"/>
                    <a:pt x="719910" y="300715"/>
                  </a:cubicBezTo>
                  <a:lnTo>
                    <a:pt x="723945" y="298871"/>
                  </a:lnTo>
                  <a:lnTo>
                    <a:pt x="725588" y="298174"/>
                  </a:lnTo>
                  <a:cubicBezTo>
                    <a:pt x="732264" y="289560"/>
                    <a:pt x="731366" y="285825"/>
                    <a:pt x="730569" y="274519"/>
                  </a:cubicBezTo>
                  <a:cubicBezTo>
                    <a:pt x="730071" y="266005"/>
                    <a:pt x="731766" y="257838"/>
                    <a:pt x="727183" y="247629"/>
                  </a:cubicBezTo>
                  <a:lnTo>
                    <a:pt x="725739" y="244392"/>
                  </a:lnTo>
                  <a:cubicBezTo>
                    <a:pt x="723083" y="238063"/>
                    <a:pt x="720822" y="231577"/>
                    <a:pt x="718964" y="224970"/>
                  </a:cubicBezTo>
                  <a:cubicBezTo>
                    <a:pt x="716594" y="218560"/>
                    <a:pt x="713780" y="212319"/>
                    <a:pt x="710547" y="206295"/>
                  </a:cubicBezTo>
                  <a:lnTo>
                    <a:pt x="705566" y="194942"/>
                  </a:lnTo>
                  <a:cubicBezTo>
                    <a:pt x="700934" y="184684"/>
                    <a:pt x="688084" y="186476"/>
                    <a:pt x="677773" y="191805"/>
                  </a:cubicBezTo>
                  <a:lnTo>
                    <a:pt x="657851" y="201765"/>
                  </a:lnTo>
                  <a:cubicBezTo>
                    <a:pt x="647889" y="206745"/>
                    <a:pt x="641613" y="212721"/>
                    <a:pt x="629161" y="218297"/>
                  </a:cubicBezTo>
                  <a:lnTo>
                    <a:pt x="614867" y="225569"/>
                  </a:lnTo>
                  <a:cubicBezTo>
                    <a:pt x="615325" y="220265"/>
                    <a:pt x="617034" y="215147"/>
                    <a:pt x="619848" y="210628"/>
                  </a:cubicBezTo>
                  <a:lnTo>
                    <a:pt x="619101" y="209034"/>
                  </a:lnTo>
                  <a:lnTo>
                    <a:pt x="620844" y="201515"/>
                  </a:lnTo>
                  <a:lnTo>
                    <a:pt x="622238" y="200768"/>
                  </a:lnTo>
                  <a:lnTo>
                    <a:pt x="631203" y="196735"/>
                  </a:lnTo>
                  <a:lnTo>
                    <a:pt x="632798" y="196038"/>
                  </a:lnTo>
                  <a:lnTo>
                    <a:pt x="639920" y="187970"/>
                  </a:lnTo>
                  <a:lnTo>
                    <a:pt x="641563" y="187223"/>
                  </a:lnTo>
                  <a:lnTo>
                    <a:pt x="645598" y="185381"/>
                  </a:lnTo>
                  <a:cubicBezTo>
                    <a:pt x="648183" y="182965"/>
                    <a:pt x="649508" y="179491"/>
                    <a:pt x="649185" y="175969"/>
                  </a:cubicBezTo>
                  <a:cubicBezTo>
                    <a:pt x="647540" y="171446"/>
                    <a:pt x="643188" y="168480"/>
                    <a:pt x="638376" y="168598"/>
                  </a:cubicBezTo>
                  <a:lnTo>
                    <a:pt x="636783" y="169345"/>
                  </a:lnTo>
                  <a:lnTo>
                    <a:pt x="631802" y="171537"/>
                  </a:lnTo>
                  <a:cubicBezTo>
                    <a:pt x="627568" y="173429"/>
                    <a:pt x="628564" y="167105"/>
                    <a:pt x="625526" y="168449"/>
                  </a:cubicBezTo>
                  <a:cubicBezTo>
                    <a:pt x="623832" y="169246"/>
                    <a:pt x="624580" y="169246"/>
                    <a:pt x="622637" y="170740"/>
                  </a:cubicBezTo>
                  <a:lnTo>
                    <a:pt x="622637" y="177512"/>
                  </a:lnTo>
                  <a:cubicBezTo>
                    <a:pt x="620844" y="177861"/>
                    <a:pt x="620346" y="178409"/>
                    <a:pt x="619350" y="176168"/>
                  </a:cubicBezTo>
                  <a:lnTo>
                    <a:pt x="619000" y="175371"/>
                  </a:lnTo>
                  <a:cubicBezTo>
                    <a:pt x="617008" y="170939"/>
                    <a:pt x="618603" y="170391"/>
                    <a:pt x="616610" y="165710"/>
                  </a:cubicBezTo>
                  <a:lnTo>
                    <a:pt x="608492" y="147833"/>
                  </a:lnTo>
                  <a:lnTo>
                    <a:pt x="607793" y="146239"/>
                  </a:lnTo>
                  <a:cubicBezTo>
                    <a:pt x="603431" y="143103"/>
                    <a:pt x="598221" y="141367"/>
                    <a:pt x="592852" y="141259"/>
                  </a:cubicBezTo>
                  <a:cubicBezTo>
                    <a:pt x="588420" y="144645"/>
                    <a:pt x="589864" y="145492"/>
                    <a:pt x="586974" y="147833"/>
                  </a:cubicBezTo>
                  <a:cubicBezTo>
                    <a:pt x="587677" y="151376"/>
                    <a:pt x="588609" y="154869"/>
                    <a:pt x="589763" y="158290"/>
                  </a:cubicBezTo>
                  <a:lnTo>
                    <a:pt x="593748" y="167204"/>
                  </a:lnTo>
                  <a:cubicBezTo>
                    <a:pt x="595098" y="171053"/>
                    <a:pt x="595622" y="175141"/>
                    <a:pt x="595293" y="179206"/>
                  </a:cubicBezTo>
                  <a:lnTo>
                    <a:pt x="595990" y="180849"/>
                  </a:lnTo>
                  <a:lnTo>
                    <a:pt x="597833" y="184883"/>
                  </a:lnTo>
                  <a:lnTo>
                    <a:pt x="598530" y="186526"/>
                  </a:lnTo>
                  <a:cubicBezTo>
                    <a:pt x="598530" y="188717"/>
                    <a:pt x="598978" y="191207"/>
                    <a:pt x="596339" y="192402"/>
                  </a:cubicBezTo>
                  <a:lnTo>
                    <a:pt x="587373" y="196436"/>
                  </a:lnTo>
                  <a:lnTo>
                    <a:pt x="585779" y="197133"/>
                  </a:lnTo>
                  <a:cubicBezTo>
                    <a:pt x="584385" y="198876"/>
                    <a:pt x="582342" y="200420"/>
                    <a:pt x="583537" y="203060"/>
                  </a:cubicBezTo>
                  <a:lnTo>
                    <a:pt x="584634" y="205450"/>
                  </a:lnTo>
                  <a:cubicBezTo>
                    <a:pt x="586377" y="209333"/>
                    <a:pt x="599127" y="209582"/>
                    <a:pt x="600274" y="212122"/>
                  </a:cubicBezTo>
                  <a:cubicBezTo>
                    <a:pt x="603360" y="218944"/>
                    <a:pt x="599725" y="248426"/>
                    <a:pt x="595293" y="250517"/>
                  </a:cubicBezTo>
                  <a:cubicBezTo>
                    <a:pt x="594146" y="251065"/>
                    <a:pt x="593150" y="250169"/>
                    <a:pt x="592553" y="248824"/>
                  </a:cubicBezTo>
                  <a:lnTo>
                    <a:pt x="592204" y="248027"/>
                  </a:lnTo>
                  <a:cubicBezTo>
                    <a:pt x="591358" y="246135"/>
                    <a:pt x="590510" y="245836"/>
                    <a:pt x="588619" y="246683"/>
                  </a:cubicBezTo>
                  <a:lnTo>
                    <a:pt x="587024" y="247380"/>
                  </a:lnTo>
                  <a:cubicBezTo>
                    <a:pt x="582443" y="249471"/>
                    <a:pt x="583288" y="265108"/>
                    <a:pt x="586028" y="271234"/>
                  </a:cubicBezTo>
                  <a:cubicBezTo>
                    <a:pt x="589416" y="278752"/>
                    <a:pt x="588717" y="286969"/>
                    <a:pt x="591009" y="293393"/>
                  </a:cubicBezTo>
                  <a:lnTo>
                    <a:pt x="598130" y="311669"/>
                  </a:lnTo>
                  <a:lnTo>
                    <a:pt x="600822" y="317297"/>
                  </a:lnTo>
                  <a:lnTo>
                    <a:pt x="608540" y="337215"/>
                  </a:lnTo>
                  <a:cubicBezTo>
                    <a:pt x="611031" y="343043"/>
                    <a:pt x="618004" y="345533"/>
                    <a:pt x="621043" y="349218"/>
                  </a:cubicBezTo>
                  <a:lnTo>
                    <a:pt x="624280" y="347724"/>
                  </a:lnTo>
                  <a:cubicBezTo>
                    <a:pt x="633545" y="343591"/>
                    <a:pt x="631153" y="332784"/>
                    <a:pt x="626871" y="323123"/>
                  </a:cubicBezTo>
                  <a:lnTo>
                    <a:pt x="613373" y="293245"/>
                  </a:lnTo>
                  <a:lnTo>
                    <a:pt x="604706" y="274670"/>
                  </a:lnTo>
                  <a:lnTo>
                    <a:pt x="596588" y="255894"/>
                  </a:lnTo>
                  <a:lnTo>
                    <a:pt x="599028" y="254800"/>
                  </a:lnTo>
                  <a:cubicBezTo>
                    <a:pt x="603411" y="252858"/>
                    <a:pt x="602714" y="251314"/>
                    <a:pt x="607247" y="249173"/>
                  </a:cubicBezTo>
                  <a:close/>
                  <a:moveTo>
                    <a:pt x="636582" y="244591"/>
                  </a:moveTo>
                  <a:lnTo>
                    <a:pt x="635487" y="242201"/>
                  </a:lnTo>
                  <a:cubicBezTo>
                    <a:pt x="633246" y="237221"/>
                    <a:pt x="626172" y="241852"/>
                    <a:pt x="622985" y="236075"/>
                  </a:cubicBezTo>
                  <a:lnTo>
                    <a:pt x="631951" y="232091"/>
                  </a:lnTo>
                  <a:lnTo>
                    <a:pt x="632647" y="233685"/>
                  </a:lnTo>
                  <a:lnTo>
                    <a:pt x="635088" y="232589"/>
                  </a:lnTo>
                  <a:cubicBezTo>
                    <a:pt x="636682" y="231892"/>
                    <a:pt x="636433" y="231693"/>
                    <a:pt x="637181" y="230697"/>
                  </a:cubicBezTo>
                  <a:cubicBezTo>
                    <a:pt x="639022" y="231842"/>
                    <a:pt x="640567" y="231693"/>
                    <a:pt x="641414" y="233635"/>
                  </a:cubicBezTo>
                  <a:lnTo>
                    <a:pt x="642161" y="235280"/>
                  </a:lnTo>
                  <a:cubicBezTo>
                    <a:pt x="641912" y="239264"/>
                    <a:pt x="642161" y="242699"/>
                    <a:pt x="638924" y="245238"/>
                  </a:cubicBezTo>
                  <a:cubicBezTo>
                    <a:pt x="639621" y="247181"/>
                    <a:pt x="640418" y="250467"/>
                    <a:pt x="638924" y="251214"/>
                  </a:cubicBezTo>
                  <a:cubicBezTo>
                    <a:pt x="637430" y="251961"/>
                    <a:pt x="636783" y="250866"/>
                    <a:pt x="636184" y="249521"/>
                  </a:cubicBezTo>
                  <a:cubicBezTo>
                    <a:pt x="635586" y="248177"/>
                    <a:pt x="638076" y="247230"/>
                    <a:pt x="636783" y="244541"/>
                  </a:cubicBezTo>
                  <a:close/>
                  <a:moveTo>
                    <a:pt x="1086642" y="250218"/>
                  </a:moveTo>
                  <a:cubicBezTo>
                    <a:pt x="1082360" y="253555"/>
                    <a:pt x="1082559" y="255497"/>
                    <a:pt x="1077130" y="256443"/>
                  </a:cubicBezTo>
                  <a:cubicBezTo>
                    <a:pt x="1072995" y="259629"/>
                    <a:pt x="1072150" y="258087"/>
                    <a:pt x="1067617" y="262617"/>
                  </a:cubicBezTo>
                  <a:lnTo>
                    <a:pt x="1064281" y="261523"/>
                  </a:lnTo>
                  <a:cubicBezTo>
                    <a:pt x="1062362" y="263999"/>
                    <a:pt x="1060250" y="266314"/>
                    <a:pt x="1057954" y="268445"/>
                  </a:cubicBezTo>
                  <a:cubicBezTo>
                    <a:pt x="1056859" y="268792"/>
                    <a:pt x="1055116" y="267947"/>
                    <a:pt x="1053222" y="268893"/>
                  </a:cubicBezTo>
                  <a:cubicBezTo>
                    <a:pt x="1052127" y="269441"/>
                    <a:pt x="1051579" y="270387"/>
                    <a:pt x="1049637" y="271383"/>
                  </a:cubicBezTo>
                  <a:cubicBezTo>
                    <a:pt x="1040272" y="276363"/>
                    <a:pt x="1044108" y="275467"/>
                    <a:pt x="1032951" y="277359"/>
                  </a:cubicBezTo>
                  <a:lnTo>
                    <a:pt x="1031854" y="280744"/>
                  </a:lnTo>
                  <a:lnTo>
                    <a:pt x="1034146" y="282339"/>
                  </a:lnTo>
                  <a:lnTo>
                    <a:pt x="1035791" y="282935"/>
                  </a:lnTo>
                  <a:cubicBezTo>
                    <a:pt x="1047793" y="286871"/>
                    <a:pt x="1053919" y="280993"/>
                    <a:pt x="1063035" y="281242"/>
                  </a:cubicBezTo>
                  <a:cubicBezTo>
                    <a:pt x="1072150" y="281491"/>
                    <a:pt x="1068811" y="282090"/>
                    <a:pt x="1075686" y="278554"/>
                  </a:cubicBezTo>
                  <a:cubicBezTo>
                    <a:pt x="1079591" y="276951"/>
                    <a:pt x="1083600" y="275620"/>
                    <a:pt x="1087689" y="274570"/>
                  </a:cubicBezTo>
                  <a:cubicBezTo>
                    <a:pt x="1100141" y="269989"/>
                    <a:pt x="1098996" y="269242"/>
                    <a:pt x="1108858" y="260874"/>
                  </a:cubicBezTo>
                  <a:cubicBezTo>
                    <a:pt x="1115980" y="254898"/>
                    <a:pt x="1121409" y="249671"/>
                    <a:pt x="1128034" y="243296"/>
                  </a:cubicBezTo>
                  <a:cubicBezTo>
                    <a:pt x="1130673" y="240509"/>
                    <a:pt x="1132515" y="233336"/>
                    <a:pt x="1136401" y="234830"/>
                  </a:cubicBezTo>
                  <a:cubicBezTo>
                    <a:pt x="1137845" y="235280"/>
                    <a:pt x="1137496" y="242599"/>
                    <a:pt x="1137845" y="244790"/>
                  </a:cubicBezTo>
                  <a:lnTo>
                    <a:pt x="1137297" y="246483"/>
                  </a:lnTo>
                  <a:cubicBezTo>
                    <a:pt x="1137745" y="247529"/>
                    <a:pt x="1141033" y="266403"/>
                    <a:pt x="1141433" y="268943"/>
                  </a:cubicBezTo>
                  <a:cubicBezTo>
                    <a:pt x="1141790" y="272806"/>
                    <a:pt x="1142716" y="276600"/>
                    <a:pt x="1144170" y="280196"/>
                  </a:cubicBezTo>
                  <a:cubicBezTo>
                    <a:pt x="1145690" y="283534"/>
                    <a:pt x="1146632" y="287104"/>
                    <a:pt x="1146960" y="290755"/>
                  </a:cubicBezTo>
                  <a:cubicBezTo>
                    <a:pt x="1147209" y="300715"/>
                    <a:pt x="1150049" y="303902"/>
                    <a:pt x="1156373" y="310673"/>
                  </a:cubicBezTo>
                  <a:cubicBezTo>
                    <a:pt x="1161858" y="316476"/>
                    <a:pt x="1168008" y="321609"/>
                    <a:pt x="1174702" y="325962"/>
                  </a:cubicBezTo>
                  <a:cubicBezTo>
                    <a:pt x="1181278" y="328153"/>
                    <a:pt x="1188301" y="329298"/>
                    <a:pt x="1192334" y="325962"/>
                  </a:cubicBezTo>
                  <a:cubicBezTo>
                    <a:pt x="1193132" y="317247"/>
                    <a:pt x="1192035" y="317546"/>
                    <a:pt x="1187056" y="311769"/>
                  </a:cubicBezTo>
                  <a:cubicBezTo>
                    <a:pt x="1183321" y="307388"/>
                    <a:pt x="1184317" y="304498"/>
                    <a:pt x="1180282" y="299070"/>
                  </a:cubicBezTo>
                  <a:cubicBezTo>
                    <a:pt x="1174184" y="291526"/>
                    <a:pt x="1169617" y="282865"/>
                    <a:pt x="1166833" y="273574"/>
                  </a:cubicBezTo>
                  <a:cubicBezTo>
                    <a:pt x="1164110" y="264334"/>
                    <a:pt x="1160782" y="255286"/>
                    <a:pt x="1156871" y="246483"/>
                  </a:cubicBezTo>
                  <a:cubicBezTo>
                    <a:pt x="1155010" y="241728"/>
                    <a:pt x="1154098" y="236651"/>
                    <a:pt x="1154182" y="231545"/>
                  </a:cubicBezTo>
                  <a:cubicBezTo>
                    <a:pt x="1153919" y="228918"/>
                    <a:pt x="1153519" y="226310"/>
                    <a:pt x="1152987" y="223725"/>
                  </a:cubicBezTo>
                  <a:cubicBezTo>
                    <a:pt x="1151742" y="219193"/>
                    <a:pt x="1149850" y="221585"/>
                    <a:pt x="1150796" y="217102"/>
                  </a:cubicBezTo>
                  <a:lnTo>
                    <a:pt x="1164592" y="220639"/>
                  </a:lnTo>
                  <a:lnTo>
                    <a:pt x="1168775" y="222083"/>
                  </a:lnTo>
                  <a:cubicBezTo>
                    <a:pt x="1179037" y="225418"/>
                    <a:pt x="1188699" y="226067"/>
                    <a:pt x="1194526" y="220239"/>
                  </a:cubicBezTo>
                  <a:lnTo>
                    <a:pt x="1195074" y="218546"/>
                  </a:lnTo>
                  <a:cubicBezTo>
                    <a:pt x="1197813" y="210279"/>
                    <a:pt x="1197217" y="203606"/>
                    <a:pt x="1188798" y="200669"/>
                  </a:cubicBezTo>
                  <a:lnTo>
                    <a:pt x="1182123" y="198478"/>
                  </a:lnTo>
                  <a:cubicBezTo>
                    <a:pt x="1177492" y="196984"/>
                    <a:pt x="1176894" y="198478"/>
                    <a:pt x="1172164" y="197133"/>
                  </a:cubicBezTo>
                  <a:lnTo>
                    <a:pt x="1162202" y="193797"/>
                  </a:lnTo>
                  <a:lnTo>
                    <a:pt x="1168179" y="178857"/>
                  </a:lnTo>
                  <a:lnTo>
                    <a:pt x="1173160" y="162722"/>
                  </a:lnTo>
                  <a:lnTo>
                    <a:pt x="1178139" y="151368"/>
                  </a:lnTo>
                  <a:cubicBezTo>
                    <a:pt x="1179286" y="147982"/>
                    <a:pt x="1176148" y="143998"/>
                    <a:pt x="1173409" y="142355"/>
                  </a:cubicBezTo>
                  <a:lnTo>
                    <a:pt x="1167231" y="141458"/>
                  </a:lnTo>
                  <a:cubicBezTo>
                    <a:pt x="1165225" y="144028"/>
                    <a:pt x="1163646" y="146903"/>
                    <a:pt x="1162549" y="149974"/>
                  </a:cubicBezTo>
                  <a:lnTo>
                    <a:pt x="1162252" y="150820"/>
                  </a:lnTo>
                  <a:cubicBezTo>
                    <a:pt x="1160209" y="156995"/>
                    <a:pt x="1156972" y="158340"/>
                    <a:pt x="1155327" y="163419"/>
                  </a:cubicBezTo>
                  <a:lnTo>
                    <a:pt x="1153634" y="168399"/>
                  </a:lnTo>
                  <a:lnTo>
                    <a:pt x="1146411" y="187671"/>
                  </a:lnTo>
                  <a:cubicBezTo>
                    <a:pt x="1144381" y="187463"/>
                    <a:pt x="1142369" y="187114"/>
                    <a:pt x="1140386" y="186626"/>
                  </a:cubicBezTo>
                  <a:lnTo>
                    <a:pt x="1139539" y="186626"/>
                  </a:lnTo>
                  <a:cubicBezTo>
                    <a:pt x="1133760" y="184684"/>
                    <a:pt x="1130424" y="187323"/>
                    <a:pt x="1128332" y="186626"/>
                  </a:cubicBezTo>
                  <a:lnTo>
                    <a:pt x="1127486" y="186327"/>
                  </a:lnTo>
                  <a:cubicBezTo>
                    <a:pt x="1123102" y="184883"/>
                    <a:pt x="1123152" y="183090"/>
                    <a:pt x="1119615" y="181895"/>
                  </a:cubicBezTo>
                  <a:cubicBezTo>
                    <a:pt x="1117225" y="181098"/>
                    <a:pt x="1107663" y="186177"/>
                    <a:pt x="1105371" y="188418"/>
                  </a:cubicBezTo>
                  <a:lnTo>
                    <a:pt x="1104823" y="190112"/>
                  </a:lnTo>
                  <a:cubicBezTo>
                    <a:pt x="1102931" y="195838"/>
                    <a:pt x="1108259" y="202811"/>
                    <a:pt x="1111647" y="206295"/>
                  </a:cubicBezTo>
                  <a:lnTo>
                    <a:pt x="1113341" y="206843"/>
                  </a:lnTo>
                  <a:lnTo>
                    <a:pt x="1115034" y="207391"/>
                  </a:lnTo>
                  <a:cubicBezTo>
                    <a:pt x="1121509" y="209532"/>
                    <a:pt x="1123949" y="207391"/>
                    <a:pt x="1129976" y="209582"/>
                  </a:cubicBezTo>
                  <a:cubicBezTo>
                    <a:pt x="1128183" y="211426"/>
                    <a:pt x="1129378" y="208586"/>
                    <a:pt x="1128332" y="211823"/>
                  </a:cubicBezTo>
                  <a:cubicBezTo>
                    <a:pt x="1125881" y="216289"/>
                    <a:pt x="1122664" y="220285"/>
                    <a:pt x="1118820" y="223627"/>
                  </a:cubicBezTo>
                  <a:cubicBezTo>
                    <a:pt x="1115407" y="227312"/>
                    <a:pt x="1112244" y="231221"/>
                    <a:pt x="1109356" y="235328"/>
                  </a:cubicBezTo>
                  <a:cubicBezTo>
                    <a:pt x="1105172" y="240607"/>
                    <a:pt x="1100242" y="239264"/>
                    <a:pt x="1097301" y="242101"/>
                  </a:cubicBezTo>
                  <a:cubicBezTo>
                    <a:pt x="1092322" y="247081"/>
                    <a:pt x="1094612" y="248226"/>
                    <a:pt x="1086793" y="250418"/>
                  </a:cubicBezTo>
                  <a:close/>
                  <a:moveTo>
                    <a:pt x="1524949" y="502199"/>
                  </a:moveTo>
                  <a:lnTo>
                    <a:pt x="1518623" y="492239"/>
                  </a:lnTo>
                  <a:cubicBezTo>
                    <a:pt x="1522459" y="490297"/>
                    <a:pt x="1519171" y="490397"/>
                    <a:pt x="1523106" y="492538"/>
                  </a:cubicBezTo>
                  <a:lnTo>
                    <a:pt x="1524600" y="491592"/>
                  </a:lnTo>
                  <a:lnTo>
                    <a:pt x="1525397" y="491094"/>
                  </a:lnTo>
                  <a:lnTo>
                    <a:pt x="1526841" y="490098"/>
                  </a:lnTo>
                  <a:lnTo>
                    <a:pt x="1534114" y="489799"/>
                  </a:lnTo>
                  <a:lnTo>
                    <a:pt x="1535608" y="488703"/>
                  </a:lnTo>
                  <a:lnTo>
                    <a:pt x="1539394" y="486263"/>
                  </a:lnTo>
                  <a:lnTo>
                    <a:pt x="1540888" y="485267"/>
                  </a:lnTo>
                  <a:lnTo>
                    <a:pt x="1542881" y="481781"/>
                  </a:lnTo>
                  <a:lnTo>
                    <a:pt x="1545221" y="480337"/>
                  </a:lnTo>
                  <a:cubicBezTo>
                    <a:pt x="1545221" y="478445"/>
                    <a:pt x="1561708" y="467789"/>
                    <a:pt x="1562553" y="469084"/>
                  </a:cubicBezTo>
                  <a:lnTo>
                    <a:pt x="1565592" y="467140"/>
                  </a:lnTo>
                  <a:cubicBezTo>
                    <a:pt x="1566639" y="468186"/>
                    <a:pt x="1568681" y="470528"/>
                    <a:pt x="1569826" y="471524"/>
                  </a:cubicBezTo>
                  <a:cubicBezTo>
                    <a:pt x="1571919" y="473216"/>
                    <a:pt x="1573064" y="472120"/>
                    <a:pt x="1574457" y="474212"/>
                  </a:cubicBezTo>
                  <a:lnTo>
                    <a:pt x="1578890" y="481034"/>
                  </a:lnTo>
                  <a:cubicBezTo>
                    <a:pt x="1580485" y="483476"/>
                    <a:pt x="1579189" y="484819"/>
                    <a:pt x="1577098" y="486464"/>
                  </a:cubicBezTo>
                  <a:cubicBezTo>
                    <a:pt x="1571121" y="480737"/>
                    <a:pt x="1566390" y="481484"/>
                    <a:pt x="1559117" y="482030"/>
                  </a:cubicBezTo>
                  <a:lnTo>
                    <a:pt x="1557623" y="482978"/>
                  </a:lnTo>
                  <a:lnTo>
                    <a:pt x="1555381" y="484472"/>
                  </a:lnTo>
                  <a:cubicBezTo>
                    <a:pt x="1553041" y="488654"/>
                    <a:pt x="1550400" y="497269"/>
                    <a:pt x="1546914" y="499410"/>
                  </a:cubicBezTo>
                  <a:cubicBezTo>
                    <a:pt x="1546217" y="499908"/>
                    <a:pt x="1532720" y="494729"/>
                    <a:pt x="1529282" y="496970"/>
                  </a:cubicBezTo>
                  <a:lnTo>
                    <a:pt x="1528486" y="497468"/>
                  </a:lnTo>
                  <a:cubicBezTo>
                    <a:pt x="1525797" y="499211"/>
                    <a:pt x="1527490" y="500853"/>
                    <a:pt x="1529183" y="503444"/>
                  </a:cubicBezTo>
                  <a:cubicBezTo>
                    <a:pt x="1534377" y="503653"/>
                    <a:pt x="1539434" y="505177"/>
                    <a:pt x="1543877" y="507876"/>
                  </a:cubicBezTo>
                  <a:cubicBezTo>
                    <a:pt x="1549155" y="510117"/>
                    <a:pt x="1553540" y="508175"/>
                    <a:pt x="1557524" y="514051"/>
                  </a:cubicBezTo>
                  <a:cubicBezTo>
                    <a:pt x="1560015" y="514051"/>
                    <a:pt x="1563899" y="515545"/>
                    <a:pt x="1568183" y="515992"/>
                  </a:cubicBezTo>
                  <a:cubicBezTo>
                    <a:pt x="1571698" y="516137"/>
                    <a:pt x="1575225" y="515904"/>
                    <a:pt x="1578691" y="515296"/>
                  </a:cubicBezTo>
                  <a:lnTo>
                    <a:pt x="1580236" y="514300"/>
                  </a:lnTo>
                  <a:lnTo>
                    <a:pt x="1582477" y="512856"/>
                  </a:lnTo>
                  <a:lnTo>
                    <a:pt x="1584022" y="511860"/>
                  </a:lnTo>
                  <a:cubicBezTo>
                    <a:pt x="1585765" y="508673"/>
                    <a:pt x="1586562" y="508275"/>
                    <a:pt x="1584321" y="504141"/>
                  </a:cubicBezTo>
                  <a:lnTo>
                    <a:pt x="1589848" y="499460"/>
                  </a:lnTo>
                  <a:cubicBezTo>
                    <a:pt x="1598864" y="499460"/>
                    <a:pt x="1599810" y="506183"/>
                    <a:pt x="1610768" y="505187"/>
                  </a:cubicBezTo>
                  <a:lnTo>
                    <a:pt x="1612262" y="504241"/>
                  </a:lnTo>
                  <a:lnTo>
                    <a:pt x="1613807" y="503245"/>
                  </a:lnTo>
                  <a:cubicBezTo>
                    <a:pt x="1613915" y="499675"/>
                    <a:pt x="1613090" y="496141"/>
                    <a:pt x="1611415" y="492986"/>
                  </a:cubicBezTo>
                  <a:cubicBezTo>
                    <a:pt x="1612361" y="490745"/>
                    <a:pt x="1612112" y="488255"/>
                    <a:pt x="1614006" y="487010"/>
                  </a:cubicBezTo>
                  <a:lnTo>
                    <a:pt x="1616247" y="485566"/>
                  </a:lnTo>
                  <a:cubicBezTo>
                    <a:pt x="1624664" y="480088"/>
                    <a:pt x="1623618" y="476702"/>
                    <a:pt x="1622971" y="469431"/>
                  </a:cubicBezTo>
                  <a:cubicBezTo>
                    <a:pt x="1620330" y="466891"/>
                    <a:pt x="1613009" y="461961"/>
                    <a:pt x="1609822" y="464003"/>
                  </a:cubicBezTo>
                  <a:cubicBezTo>
                    <a:pt x="1605737" y="466642"/>
                    <a:pt x="1605538" y="468983"/>
                    <a:pt x="1600957" y="471871"/>
                  </a:cubicBezTo>
                  <a:lnTo>
                    <a:pt x="1598665" y="473365"/>
                  </a:lnTo>
                  <a:cubicBezTo>
                    <a:pt x="1593684" y="476552"/>
                    <a:pt x="1583722" y="461813"/>
                    <a:pt x="1575903" y="461365"/>
                  </a:cubicBezTo>
                  <a:cubicBezTo>
                    <a:pt x="1575652" y="459174"/>
                    <a:pt x="1574757" y="456732"/>
                    <a:pt x="1577197" y="455140"/>
                  </a:cubicBezTo>
                  <a:lnTo>
                    <a:pt x="1583224" y="451206"/>
                  </a:lnTo>
                  <a:lnTo>
                    <a:pt x="1584718" y="450260"/>
                  </a:lnTo>
                  <a:cubicBezTo>
                    <a:pt x="1587657" y="445280"/>
                    <a:pt x="1590645" y="439852"/>
                    <a:pt x="1586462" y="433029"/>
                  </a:cubicBezTo>
                  <a:lnTo>
                    <a:pt x="1587259" y="430589"/>
                  </a:lnTo>
                  <a:cubicBezTo>
                    <a:pt x="1584469" y="429145"/>
                    <a:pt x="1580734" y="427103"/>
                    <a:pt x="1577297" y="429193"/>
                  </a:cubicBezTo>
                  <a:cubicBezTo>
                    <a:pt x="1574198" y="431294"/>
                    <a:pt x="1571340" y="433732"/>
                    <a:pt x="1568780" y="436465"/>
                  </a:cubicBezTo>
                  <a:cubicBezTo>
                    <a:pt x="1565642" y="439601"/>
                    <a:pt x="1563250" y="439402"/>
                    <a:pt x="1559665" y="441445"/>
                  </a:cubicBezTo>
                  <a:lnTo>
                    <a:pt x="1557424" y="442939"/>
                  </a:lnTo>
                  <a:cubicBezTo>
                    <a:pt x="1554038" y="445129"/>
                    <a:pt x="1553140" y="443935"/>
                    <a:pt x="1550302" y="446573"/>
                  </a:cubicBezTo>
                  <a:cubicBezTo>
                    <a:pt x="1548310" y="448417"/>
                    <a:pt x="1548559" y="449712"/>
                    <a:pt x="1545072" y="452001"/>
                  </a:cubicBezTo>
                  <a:lnTo>
                    <a:pt x="1539842" y="455439"/>
                  </a:lnTo>
                  <a:lnTo>
                    <a:pt x="1528884" y="463405"/>
                  </a:lnTo>
                  <a:cubicBezTo>
                    <a:pt x="1523604" y="467638"/>
                    <a:pt x="1518026" y="467439"/>
                    <a:pt x="1512399" y="471076"/>
                  </a:cubicBezTo>
                  <a:cubicBezTo>
                    <a:pt x="1510356" y="472419"/>
                    <a:pt x="1510953" y="474162"/>
                    <a:pt x="1508862" y="475508"/>
                  </a:cubicBezTo>
                  <a:cubicBezTo>
                    <a:pt x="1508862" y="475508"/>
                    <a:pt x="1507119" y="475905"/>
                    <a:pt x="1506122" y="476204"/>
                  </a:cubicBezTo>
                  <a:cubicBezTo>
                    <a:pt x="1502885" y="473116"/>
                    <a:pt x="1501939" y="474562"/>
                    <a:pt x="1498950" y="470128"/>
                  </a:cubicBezTo>
                  <a:lnTo>
                    <a:pt x="1500445" y="469182"/>
                  </a:lnTo>
                  <a:cubicBezTo>
                    <a:pt x="1503981" y="472369"/>
                    <a:pt x="1503234" y="469781"/>
                    <a:pt x="1507169" y="471275"/>
                  </a:cubicBezTo>
                  <a:lnTo>
                    <a:pt x="1514540" y="467789"/>
                  </a:lnTo>
                  <a:lnTo>
                    <a:pt x="1540390" y="451354"/>
                  </a:lnTo>
                  <a:cubicBezTo>
                    <a:pt x="1543168" y="449826"/>
                    <a:pt x="1545375" y="447431"/>
                    <a:pt x="1546665" y="444533"/>
                  </a:cubicBezTo>
                  <a:lnTo>
                    <a:pt x="1548209" y="443537"/>
                  </a:lnTo>
                  <a:lnTo>
                    <a:pt x="1554984" y="439153"/>
                  </a:lnTo>
                  <a:lnTo>
                    <a:pt x="1556478" y="438157"/>
                  </a:lnTo>
                  <a:cubicBezTo>
                    <a:pt x="1560561" y="430838"/>
                    <a:pt x="1560312" y="426356"/>
                    <a:pt x="1563451" y="420777"/>
                  </a:cubicBezTo>
                  <a:lnTo>
                    <a:pt x="1562455" y="419283"/>
                  </a:lnTo>
                  <a:cubicBezTo>
                    <a:pt x="1559466" y="414603"/>
                    <a:pt x="1551844" y="415699"/>
                    <a:pt x="1547512" y="416097"/>
                  </a:cubicBezTo>
                  <a:lnTo>
                    <a:pt x="1546018" y="417093"/>
                  </a:lnTo>
                  <a:lnTo>
                    <a:pt x="1536954" y="422970"/>
                  </a:lnTo>
                  <a:lnTo>
                    <a:pt x="1522011" y="432928"/>
                  </a:lnTo>
                  <a:lnTo>
                    <a:pt x="1521113" y="433177"/>
                  </a:lnTo>
                  <a:lnTo>
                    <a:pt x="1519619" y="434173"/>
                  </a:lnTo>
                  <a:cubicBezTo>
                    <a:pt x="1518265" y="437077"/>
                    <a:pt x="1516148" y="439555"/>
                    <a:pt x="1513493" y="441344"/>
                  </a:cubicBezTo>
                  <a:lnTo>
                    <a:pt x="1505227" y="446724"/>
                  </a:lnTo>
                  <a:cubicBezTo>
                    <a:pt x="1502168" y="449308"/>
                    <a:pt x="1499398" y="452214"/>
                    <a:pt x="1496958" y="455389"/>
                  </a:cubicBezTo>
                  <a:cubicBezTo>
                    <a:pt x="1494367" y="459272"/>
                    <a:pt x="1496958" y="460917"/>
                    <a:pt x="1495514" y="464801"/>
                  </a:cubicBezTo>
                  <a:cubicBezTo>
                    <a:pt x="1490049" y="459343"/>
                    <a:pt x="1483803" y="454726"/>
                    <a:pt x="1476984" y="451105"/>
                  </a:cubicBezTo>
                  <a:lnTo>
                    <a:pt x="1475988" y="449611"/>
                  </a:lnTo>
                  <a:lnTo>
                    <a:pt x="1475590" y="445627"/>
                  </a:lnTo>
                  <a:lnTo>
                    <a:pt x="1474544" y="444083"/>
                  </a:lnTo>
                  <a:cubicBezTo>
                    <a:pt x="1471356" y="439105"/>
                    <a:pt x="1450736" y="439105"/>
                    <a:pt x="1444660" y="442989"/>
                  </a:cubicBezTo>
                  <a:lnTo>
                    <a:pt x="1440127" y="445927"/>
                  </a:lnTo>
                  <a:lnTo>
                    <a:pt x="1438633" y="446923"/>
                  </a:lnTo>
                  <a:lnTo>
                    <a:pt x="1434998" y="457230"/>
                  </a:lnTo>
                  <a:cubicBezTo>
                    <a:pt x="1435395" y="459220"/>
                    <a:pt x="1436138" y="461124"/>
                    <a:pt x="1437189" y="462859"/>
                  </a:cubicBezTo>
                  <a:lnTo>
                    <a:pt x="1439629" y="466642"/>
                  </a:lnTo>
                  <a:lnTo>
                    <a:pt x="1440625" y="468136"/>
                  </a:lnTo>
                  <a:cubicBezTo>
                    <a:pt x="1444048" y="470465"/>
                    <a:pt x="1448151" y="471570"/>
                    <a:pt x="1452280" y="471275"/>
                  </a:cubicBezTo>
                  <a:lnTo>
                    <a:pt x="1453825" y="470279"/>
                  </a:lnTo>
                  <a:lnTo>
                    <a:pt x="1456066" y="468835"/>
                  </a:lnTo>
                  <a:lnTo>
                    <a:pt x="1457611" y="467839"/>
                  </a:lnTo>
                  <a:cubicBezTo>
                    <a:pt x="1458358" y="466443"/>
                    <a:pt x="1459553" y="463357"/>
                    <a:pt x="1460647" y="462859"/>
                  </a:cubicBezTo>
                  <a:lnTo>
                    <a:pt x="1464383" y="460369"/>
                  </a:lnTo>
                  <a:lnTo>
                    <a:pt x="1465927" y="459423"/>
                  </a:lnTo>
                  <a:cubicBezTo>
                    <a:pt x="1468318" y="459423"/>
                    <a:pt x="1474843" y="459969"/>
                    <a:pt x="1476387" y="462311"/>
                  </a:cubicBezTo>
                  <a:lnTo>
                    <a:pt x="1479326" y="466793"/>
                  </a:lnTo>
                  <a:lnTo>
                    <a:pt x="1504228" y="499857"/>
                  </a:lnTo>
                  <a:lnTo>
                    <a:pt x="1518623" y="522715"/>
                  </a:lnTo>
                  <a:lnTo>
                    <a:pt x="1528036" y="539099"/>
                  </a:lnTo>
                  <a:cubicBezTo>
                    <a:pt x="1528784" y="540196"/>
                    <a:pt x="1529282" y="541740"/>
                    <a:pt x="1528036" y="542286"/>
                  </a:cubicBezTo>
                  <a:lnTo>
                    <a:pt x="1519969" y="546270"/>
                  </a:lnTo>
                  <a:cubicBezTo>
                    <a:pt x="1522907" y="550903"/>
                    <a:pt x="1524949" y="550903"/>
                    <a:pt x="1528436" y="552744"/>
                  </a:cubicBezTo>
                  <a:cubicBezTo>
                    <a:pt x="1529472" y="556236"/>
                    <a:pt x="1530947" y="559582"/>
                    <a:pt x="1532818" y="562704"/>
                  </a:cubicBezTo>
                  <a:cubicBezTo>
                    <a:pt x="1535907" y="567684"/>
                    <a:pt x="1541387" y="571070"/>
                    <a:pt x="1546715" y="567684"/>
                  </a:cubicBezTo>
                  <a:cubicBezTo>
                    <a:pt x="1552045" y="564299"/>
                    <a:pt x="1547412" y="555782"/>
                    <a:pt x="1547462" y="550254"/>
                  </a:cubicBezTo>
                  <a:cubicBezTo>
                    <a:pt x="1547771" y="543945"/>
                    <a:pt x="1546540" y="537655"/>
                    <a:pt x="1543877" y="531928"/>
                  </a:cubicBezTo>
                  <a:lnTo>
                    <a:pt x="1538896" y="524408"/>
                  </a:lnTo>
                  <a:lnTo>
                    <a:pt x="1523953" y="501751"/>
                  </a:lnTo>
                  <a:close/>
                  <a:moveTo>
                    <a:pt x="1398340" y="550055"/>
                  </a:moveTo>
                  <a:cubicBezTo>
                    <a:pt x="1395490" y="554134"/>
                    <a:pt x="1394853" y="559357"/>
                    <a:pt x="1396645" y="563999"/>
                  </a:cubicBezTo>
                  <a:cubicBezTo>
                    <a:pt x="1406159" y="578640"/>
                    <a:pt x="1429916" y="572714"/>
                    <a:pt x="1445357" y="561359"/>
                  </a:cubicBezTo>
                  <a:lnTo>
                    <a:pt x="1456813" y="552596"/>
                  </a:lnTo>
                  <a:lnTo>
                    <a:pt x="1460846" y="558821"/>
                  </a:lnTo>
                  <a:cubicBezTo>
                    <a:pt x="1464682" y="564646"/>
                    <a:pt x="1473947" y="570722"/>
                    <a:pt x="1478478" y="567785"/>
                  </a:cubicBezTo>
                  <a:lnTo>
                    <a:pt x="1479225" y="567287"/>
                  </a:lnTo>
                  <a:lnTo>
                    <a:pt x="1480720" y="566291"/>
                  </a:lnTo>
                  <a:cubicBezTo>
                    <a:pt x="1484257" y="560015"/>
                    <a:pt x="1480720" y="549706"/>
                    <a:pt x="1475739" y="541788"/>
                  </a:cubicBezTo>
                  <a:lnTo>
                    <a:pt x="1473299" y="538005"/>
                  </a:lnTo>
                  <a:lnTo>
                    <a:pt x="1480669" y="526450"/>
                  </a:lnTo>
                  <a:cubicBezTo>
                    <a:pt x="1487743" y="530384"/>
                    <a:pt x="1498701" y="540842"/>
                    <a:pt x="1507018" y="535414"/>
                  </a:cubicBezTo>
                  <a:cubicBezTo>
                    <a:pt x="1512945" y="531581"/>
                    <a:pt x="1510107" y="520474"/>
                    <a:pt x="1505773" y="513703"/>
                  </a:cubicBezTo>
                  <a:lnTo>
                    <a:pt x="1500045" y="504639"/>
                  </a:lnTo>
                  <a:cubicBezTo>
                    <a:pt x="1497157" y="500157"/>
                    <a:pt x="1487444" y="492438"/>
                    <a:pt x="1483210" y="495177"/>
                  </a:cubicBezTo>
                  <a:cubicBezTo>
                    <a:pt x="1479215" y="498394"/>
                    <a:pt x="1477578" y="503717"/>
                    <a:pt x="1479077" y="508623"/>
                  </a:cubicBezTo>
                  <a:cubicBezTo>
                    <a:pt x="1482065" y="513253"/>
                    <a:pt x="1487295" y="515346"/>
                    <a:pt x="1489884" y="518583"/>
                  </a:cubicBezTo>
                  <a:cubicBezTo>
                    <a:pt x="1485323" y="520749"/>
                    <a:pt x="1479918" y="520111"/>
                    <a:pt x="1475988" y="516940"/>
                  </a:cubicBezTo>
                  <a:lnTo>
                    <a:pt x="1474445" y="517886"/>
                  </a:lnTo>
                  <a:lnTo>
                    <a:pt x="1471407" y="519878"/>
                  </a:lnTo>
                  <a:lnTo>
                    <a:pt x="1469912" y="520824"/>
                  </a:lnTo>
                  <a:cubicBezTo>
                    <a:pt x="1469240" y="522657"/>
                    <a:pt x="1468000" y="524225"/>
                    <a:pt x="1466375" y="525306"/>
                  </a:cubicBezTo>
                  <a:cubicBezTo>
                    <a:pt x="1465329" y="525952"/>
                    <a:pt x="1464184" y="525306"/>
                    <a:pt x="1463387" y="524011"/>
                  </a:cubicBezTo>
                  <a:lnTo>
                    <a:pt x="1459950" y="518731"/>
                  </a:lnTo>
                  <a:lnTo>
                    <a:pt x="1442369" y="499110"/>
                  </a:lnTo>
                  <a:cubicBezTo>
                    <a:pt x="1438982" y="500008"/>
                    <a:pt x="1440426" y="498116"/>
                    <a:pt x="1437986" y="499759"/>
                  </a:cubicBezTo>
                  <a:cubicBezTo>
                    <a:pt x="1435544" y="501402"/>
                    <a:pt x="1436540" y="511213"/>
                    <a:pt x="1437536" y="514699"/>
                  </a:cubicBezTo>
                  <a:cubicBezTo>
                    <a:pt x="1439545" y="520555"/>
                    <a:pt x="1442234" y="526157"/>
                    <a:pt x="1445556" y="531380"/>
                  </a:cubicBezTo>
                  <a:cubicBezTo>
                    <a:pt x="1446578" y="533248"/>
                    <a:pt x="1447474" y="535176"/>
                    <a:pt x="1448245" y="537158"/>
                  </a:cubicBezTo>
                  <a:lnTo>
                    <a:pt x="1440276" y="543682"/>
                  </a:lnTo>
                  <a:lnTo>
                    <a:pt x="1437886" y="544977"/>
                  </a:lnTo>
                  <a:cubicBezTo>
                    <a:pt x="1432407" y="548561"/>
                    <a:pt x="1419906" y="549258"/>
                    <a:pt x="1414875" y="549208"/>
                  </a:cubicBezTo>
                  <a:lnTo>
                    <a:pt x="1413381" y="544877"/>
                  </a:lnTo>
                  <a:cubicBezTo>
                    <a:pt x="1414532" y="542451"/>
                    <a:pt x="1414532" y="539633"/>
                    <a:pt x="1413381" y="537208"/>
                  </a:cubicBezTo>
                  <a:cubicBezTo>
                    <a:pt x="1412734" y="536162"/>
                    <a:pt x="1411388" y="536360"/>
                    <a:pt x="1410193" y="537208"/>
                  </a:cubicBezTo>
                  <a:lnTo>
                    <a:pt x="1409446" y="537655"/>
                  </a:lnTo>
                  <a:cubicBezTo>
                    <a:pt x="1405273" y="541431"/>
                    <a:pt x="1401531" y="545654"/>
                    <a:pt x="1398289" y="550254"/>
                  </a:cubicBezTo>
                  <a:close/>
                  <a:moveTo>
                    <a:pt x="1525845" y="1115069"/>
                  </a:moveTo>
                  <a:lnTo>
                    <a:pt x="1539892" y="1078567"/>
                  </a:lnTo>
                  <a:lnTo>
                    <a:pt x="1542730" y="1079663"/>
                  </a:lnTo>
                  <a:lnTo>
                    <a:pt x="1541983" y="1081655"/>
                  </a:lnTo>
                  <a:cubicBezTo>
                    <a:pt x="1541397" y="1083775"/>
                    <a:pt x="1541226" y="1085992"/>
                    <a:pt x="1541485" y="1088179"/>
                  </a:cubicBezTo>
                  <a:cubicBezTo>
                    <a:pt x="1541730" y="1091286"/>
                    <a:pt x="1542537" y="1094324"/>
                    <a:pt x="1543877" y="1097141"/>
                  </a:cubicBezTo>
                  <a:cubicBezTo>
                    <a:pt x="1546108" y="1101370"/>
                    <a:pt x="1548743" y="1105374"/>
                    <a:pt x="1551746" y="1109093"/>
                  </a:cubicBezTo>
                  <a:lnTo>
                    <a:pt x="1581630" y="1149630"/>
                  </a:lnTo>
                  <a:lnTo>
                    <a:pt x="1607928" y="1159590"/>
                  </a:lnTo>
                  <a:cubicBezTo>
                    <a:pt x="1611868" y="1161681"/>
                    <a:pt x="1616341" y="1162548"/>
                    <a:pt x="1620780" y="1162080"/>
                  </a:cubicBezTo>
                  <a:cubicBezTo>
                    <a:pt x="1624096" y="1160510"/>
                    <a:pt x="1626582" y="1157588"/>
                    <a:pt x="1627603" y="1154062"/>
                  </a:cubicBezTo>
                  <a:lnTo>
                    <a:pt x="1628898" y="1150677"/>
                  </a:lnTo>
                  <a:lnTo>
                    <a:pt x="1631736" y="1151771"/>
                  </a:lnTo>
                  <a:lnTo>
                    <a:pt x="1614702" y="1196242"/>
                  </a:lnTo>
                  <a:lnTo>
                    <a:pt x="1611814" y="1195145"/>
                  </a:lnTo>
                  <a:lnTo>
                    <a:pt x="1613258" y="1191410"/>
                  </a:lnTo>
                  <a:cubicBezTo>
                    <a:pt x="1615006" y="1187924"/>
                    <a:pt x="1614837" y="1183788"/>
                    <a:pt x="1612810" y="1180454"/>
                  </a:cubicBezTo>
                  <a:cubicBezTo>
                    <a:pt x="1609826" y="1177627"/>
                    <a:pt x="1606205" y="1175561"/>
                    <a:pt x="1602250" y="1174430"/>
                  </a:cubicBezTo>
                  <a:lnTo>
                    <a:pt x="1577348" y="1164918"/>
                  </a:lnTo>
                  <a:lnTo>
                    <a:pt x="1522559" y="1176820"/>
                  </a:lnTo>
                  <a:cubicBezTo>
                    <a:pt x="1518394" y="1177611"/>
                    <a:pt x="1514281" y="1178677"/>
                    <a:pt x="1510256" y="1180006"/>
                  </a:cubicBezTo>
                  <a:cubicBezTo>
                    <a:pt x="1507442" y="1181500"/>
                    <a:pt x="1504887" y="1183432"/>
                    <a:pt x="1502686" y="1185734"/>
                  </a:cubicBezTo>
                  <a:cubicBezTo>
                    <a:pt x="1501579" y="1186938"/>
                    <a:pt x="1500748" y="1188364"/>
                    <a:pt x="1500246" y="1189916"/>
                  </a:cubicBezTo>
                  <a:lnTo>
                    <a:pt x="1497356" y="1188872"/>
                  </a:lnTo>
                  <a:lnTo>
                    <a:pt x="1514540" y="1144052"/>
                  </a:lnTo>
                  <a:lnTo>
                    <a:pt x="1517428" y="1145148"/>
                  </a:lnTo>
                  <a:lnTo>
                    <a:pt x="1516532" y="1147488"/>
                  </a:lnTo>
                  <a:cubicBezTo>
                    <a:pt x="1515600" y="1149789"/>
                    <a:pt x="1515291" y="1152299"/>
                    <a:pt x="1515636" y="1154759"/>
                  </a:cubicBezTo>
                  <a:cubicBezTo>
                    <a:pt x="1515885" y="1157034"/>
                    <a:pt x="1517414" y="1158972"/>
                    <a:pt x="1519571" y="1159739"/>
                  </a:cubicBezTo>
                  <a:cubicBezTo>
                    <a:pt x="1523539" y="1160341"/>
                    <a:pt x="1527595" y="1160038"/>
                    <a:pt x="1531425" y="1158843"/>
                  </a:cubicBezTo>
                  <a:lnTo>
                    <a:pt x="1573562" y="1149978"/>
                  </a:lnTo>
                  <a:lnTo>
                    <a:pt x="1549155" y="1117011"/>
                  </a:lnTo>
                  <a:cubicBezTo>
                    <a:pt x="1546940" y="1113377"/>
                    <a:pt x="1543837" y="1110358"/>
                    <a:pt x="1540141" y="1108248"/>
                  </a:cubicBezTo>
                  <a:cubicBezTo>
                    <a:pt x="1538786" y="1107690"/>
                    <a:pt x="1537287" y="1107569"/>
                    <a:pt x="1535857" y="1107898"/>
                  </a:cubicBezTo>
                  <a:cubicBezTo>
                    <a:pt x="1534373" y="1108238"/>
                    <a:pt x="1533013" y="1108979"/>
                    <a:pt x="1531923" y="1110039"/>
                  </a:cubicBezTo>
                  <a:cubicBezTo>
                    <a:pt x="1530453" y="1111792"/>
                    <a:pt x="1529322" y="1113800"/>
                    <a:pt x="1528585" y="1115967"/>
                  </a:cubicBezTo>
                  <a:lnTo>
                    <a:pt x="1525697" y="1114871"/>
                  </a:lnTo>
                  <a:close/>
                  <a:moveTo>
                    <a:pt x="1487345" y="1206599"/>
                  </a:moveTo>
                  <a:lnTo>
                    <a:pt x="1438832" y="1284236"/>
                  </a:lnTo>
                  <a:lnTo>
                    <a:pt x="1460398" y="1299176"/>
                  </a:lnTo>
                  <a:lnTo>
                    <a:pt x="1462091" y="1296487"/>
                  </a:lnTo>
                  <a:cubicBezTo>
                    <a:pt x="1458541" y="1294115"/>
                    <a:pt x="1455673" y="1290854"/>
                    <a:pt x="1453775" y="1287025"/>
                  </a:cubicBezTo>
                  <a:cubicBezTo>
                    <a:pt x="1452360" y="1284085"/>
                    <a:pt x="1451921" y="1280770"/>
                    <a:pt x="1452529" y="1277563"/>
                  </a:cubicBezTo>
                  <a:cubicBezTo>
                    <a:pt x="1453664" y="1274007"/>
                    <a:pt x="1455349" y="1270645"/>
                    <a:pt x="1457510" y="1267603"/>
                  </a:cubicBezTo>
                  <a:lnTo>
                    <a:pt x="1464682" y="1256149"/>
                  </a:lnTo>
                  <a:lnTo>
                    <a:pt x="1537352" y="1301565"/>
                  </a:lnTo>
                  <a:cubicBezTo>
                    <a:pt x="1541037" y="1303409"/>
                    <a:pt x="1544220" y="1306128"/>
                    <a:pt x="1546617" y="1309483"/>
                  </a:cubicBezTo>
                  <a:cubicBezTo>
                    <a:pt x="1548030" y="1313218"/>
                    <a:pt x="1547364" y="1317421"/>
                    <a:pt x="1544873" y="1320538"/>
                  </a:cubicBezTo>
                  <a:lnTo>
                    <a:pt x="1542730" y="1323925"/>
                  </a:lnTo>
                  <a:lnTo>
                    <a:pt x="1545321" y="1325518"/>
                  </a:lnTo>
                  <a:lnTo>
                    <a:pt x="1570573" y="1285181"/>
                  </a:lnTo>
                  <a:lnTo>
                    <a:pt x="1567982" y="1283587"/>
                  </a:lnTo>
                  <a:lnTo>
                    <a:pt x="1565891" y="1286874"/>
                  </a:lnTo>
                  <a:cubicBezTo>
                    <a:pt x="1564252" y="1290067"/>
                    <a:pt x="1561308" y="1292392"/>
                    <a:pt x="1557822" y="1293248"/>
                  </a:cubicBezTo>
                  <a:cubicBezTo>
                    <a:pt x="1553389" y="1292796"/>
                    <a:pt x="1549185" y="1291067"/>
                    <a:pt x="1545719" y="1288270"/>
                  </a:cubicBezTo>
                  <a:lnTo>
                    <a:pt x="1473049" y="1242853"/>
                  </a:lnTo>
                  <a:lnTo>
                    <a:pt x="1481419" y="1229457"/>
                  </a:lnTo>
                  <a:cubicBezTo>
                    <a:pt x="1483335" y="1226090"/>
                    <a:pt x="1486034" y="1223236"/>
                    <a:pt x="1489288" y="1221140"/>
                  </a:cubicBezTo>
                  <a:cubicBezTo>
                    <a:pt x="1492196" y="1219511"/>
                    <a:pt x="1495528" y="1218801"/>
                    <a:pt x="1498850" y="1219100"/>
                  </a:cubicBezTo>
                  <a:cubicBezTo>
                    <a:pt x="1502322" y="1219616"/>
                    <a:pt x="1505685" y="1220692"/>
                    <a:pt x="1508812" y="1222287"/>
                  </a:cubicBezTo>
                  <a:lnTo>
                    <a:pt x="1510455" y="1219598"/>
                  </a:lnTo>
                  <a:lnTo>
                    <a:pt x="1487544" y="1206700"/>
                  </a:lnTo>
                  <a:close/>
                  <a:moveTo>
                    <a:pt x="1504678" y="1375318"/>
                  </a:moveTo>
                  <a:lnTo>
                    <a:pt x="1501989" y="1378354"/>
                  </a:lnTo>
                  <a:cubicBezTo>
                    <a:pt x="1500270" y="1380356"/>
                    <a:pt x="1498052" y="1381870"/>
                    <a:pt x="1495562" y="1382738"/>
                  </a:cubicBezTo>
                  <a:cubicBezTo>
                    <a:pt x="1493983" y="1383394"/>
                    <a:pt x="1492230" y="1383499"/>
                    <a:pt x="1490583" y="1383035"/>
                  </a:cubicBezTo>
                  <a:cubicBezTo>
                    <a:pt x="1487205" y="1381308"/>
                    <a:pt x="1484102" y="1379091"/>
                    <a:pt x="1481368" y="1376462"/>
                  </a:cubicBezTo>
                  <a:lnTo>
                    <a:pt x="1426580" y="1328905"/>
                  </a:lnTo>
                  <a:cubicBezTo>
                    <a:pt x="1422963" y="1326405"/>
                    <a:pt x="1420105" y="1322959"/>
                    <a:pt x="1418311" y="1318945"/>
                  </a:cubicBezTo>
                  <a:cubicBezTo>
                    <a:pt x="1417817" y="1315186"/>
                    <a:pt x="1419109" y="1311411"/>
                    <a:pt x="1421798" y="1308736"/>
                  </a:cubicBezTo>
                  <a:lnTo>
                    <a:pt x="1424487" y="1305698"/>
                  </a:lnTo>
                  <a:lnTo>
                    <a:pt x="1422146" y="1303706"/>
                  </a:lnTo>
                  <a:lnTo>
                    <a:pt x="1390619" y="1339960"/>
                  </a:lnTo>
                  <a:lnTo>
                    <a:pt x="1392959" y="1341952"/>
                  </a:lnTo>
                  <a:lnTo>
                    <a:pt x="1395550" y="1338964"/>
                  </a:lnTo>
                  <a:cubicBezTo>
                    <a:pt x="1397303" y="1336958"/>
                    <a:pt x="1399529" y="1335417"/>
                    <a:pt x="1402025" y="1334482"/>
                  </a:cubicBezTo>
                  <a:cubicBezTo>
                    <a:pt x="1403638" y="1333934"/>
                    <a:pt x="1405391" y="1333934"/>
                    <a:pt x="1407006" y="1334482"/>
                  </a:cubicBezTo>
                  <a:cubicBezTo>
                    <a:pt x="1410386" y="1336174"/>
                    <a:pt x="1413479" y="1338395"/>
                    <a:pt x="1416171" y="1341056"/>
                  </a:cubicBezTo>
                  <a:lnTo>
                    <a:pt x="1470959" y="1388563"/>
                  </a:lnTo>
                  <a:cubicBezTo>
                    <a:pt x="1474550" y="1391103"/>
                    <a:pt x="1477418" y="1394535"/>
                    <a:pt x="1479276" y="1398523"/>
                  </a:cubicBezTo>
                  <a:cubicBezTo>
                    <a:pt x="1479824" y="1402312"/>
                    <a:pt x="1478508" y="1406132"/>
                    <a:pt x="1475739" y="1408782"/>
                  </a:cubicBezTo>
                  <a:lnTo>
                    <a:pt x="1473150" y="1411768"/>
                  </a:lnTo>
                  <a:lnTo>
                    <a:pt x="1475391" y="1413760"/>
                  </a:lnTo>
                  <a:lnTo>
                    <a:pt x="1506968" y="1377509"/>
                  </a:lnTo>
                  <a:lnTo>
                    <a:pt x="1504678" y="1375517"/>
                  </a:lnTo>
                  <a:close/>
                  <a:moveTo>
                    <a:pt x="1361232" y="1367599"/>
                  </a:moveTo>
                  <a:lnTo>
                    <a:pt x="1358990" y="1369689"/>
                  </a:lnTo>
                  <a:cubicBezTo>
                    <a:pt x="1360057" y="1371372"/>
                    <a:pt x="1360609" y="1373326"/>
                    <a:pt x="1360585" y="1375318"/>
                  </a:cubicBezTo>
                  <a:cubicBezTo>
                    <a:pt x="1360434" y="1376601"/>
                    <a:pt x="1359792" y="1377782"/>
                    <a:pt x="1358792" y="1378603"/>
                  </a:cubicBezTo>
                  <a:cubicBezTo>
                    <a:pt x="1356938" y="1379959"/>
                    <a:pt x="1354841" y="1380938"/>
                    <a:pt x="1352616" y="1381493"/>
                  </a:cubicBezTo>
                  <a:cubicBezTo>
                    <a:pt x="1346339" y="1383394"/>
                    <a:pt x="1340533" y="1386601"/>
                    <a:pt x="1335582" y="1390905"/>
                  </a:cubicBezTo>
                  <a:cubicBezTo>
                    <a:pt x="1328912" y="1396497"/>
                    <a:pt x="1324722" y="1404499"/>
                    <a:pt x="1323927" y="1413164"/>
                  </a:cubicBezTo>
                  <a:cubicBezTo>
                    <a:pt x="1322999" y="1421048"/>
                    <a:pt x="1325564" y="1428946"/>
                    <a:pt x="1330949" y="1434777"/>
                  </a:cubicBezTo>
                  <a:cubicBezTo>
                    <a:pt x="1333893" y="1438102"/>
                    <a:pt x="1337629" y="1440639"/>
                    <a:pt x="1341808" y="1442147"/>
                  </a:cubicBezTo>
                  <a:cubicBezTo>
                    <a:pt x="1346295" y="1443651"/>
                    <a:pt x="1351037" y="1444229"/>
                    <a:pt x="1355753" y="1443839"/>
                  </a:cubicBezTo>
                  <a:cubicBezTo>
                    <a:pt x="1363777" y="1443022"/>
                    <a:pt x="1371732" y="1441645"/>
                    <a:pt x="1379561" y="1439707"/>
                  </a:cubicBezTo>
                  <a:cubicBezTo>
                    <a:pt x="1386130" y="1438048"/>
                    <a:pt x="1392780" y="1436733"/>
                    <a:pt x="1399484" y="1435773"/>
                  </a:cubicBezTo>
                  <a:cubicBezTo>
                    <a:pt x="1403041" y="1435373"/>
                    <a:pt x="1406636" y="1435733"/>
                    <a:pt x="1410043" y="1436817"/>
                  </a:cubicBezTo>
                  <a:cubicBezTo>
                    <a:pt x="1412808" y="1437795"/>
                    <a:pt x="1415303" y="1439418"/>
                    <a:pt x="1417315" y="1441548"/>
                  </a:cubicBezTo>
                  <a:cubicBezTo>
                    <a:pt x="1420623" y="1445253"/>
                    <a:pt x="1422132" y="1450223"/>
                    <a:pt x="1421449" y="1455145"/>
                  </a:cubicBezTo>
                  <a:cubicBezTo>
                    <a:pt x="1420613" y="1461014"/>
                    <a:pt x="1417588" y="1466348"/>
                    <a:pt x="1412981" y="1470083"/>
                  </a:cubicBezTo>
                  <a:cubicBezTo>
                    <a:pt x="1408749" y="1473958"/>
                    <a:pt x="1403608" y="1476718"/>
                    <a:pt x="1398040" y="1478101"/>
                  </a:cubicBezTo>
                  <a:cubicBezTo>
                    <a:pt x="1393154" y="1479471"/>
                    <a:pt x="1387984" y="1479471"/>
                    <a:pt x="1383098" y="1478101"/>
                  </a:cubicBezTo>
                  <a:cubicBezTo>
                    <a:pt x="1377100" y="1475894"/>
                    <a:pt x="1371543" y="1472657"/>
                    <a:pt x="1366661" y="1468539"/>
                  </a:cubicBezTo>
                  <a:lnTo>
                    <a:pt x="1364419" y="1470631"/>
                  </a:lnTo>
                  <a:lnTo>
                    <a:pt x="1390169" y="1499166"/>
                  </a:lnTo>
                  <a:lnTo>
                    <a:pt x="1392411" y="1497124"/>
                  </a:lnTo>
                  <a:cubicBezTo>
                    <a:pt x="1391272" y="1495690"/>
                    <a:pt x="1390543" y="1493967"/>
                    <a:pt x="1390320" y="1492144"/>
                  </a:cubicBezTo>
                  <a:cubicBezTo>
                    <a:pt x="1390414" y="1490929"/>
                    <a:pt x="1390987" y="1489798"/>
                    <a:pt x="1391913" y="1489007"/>
                  </a:cubicBezTo>
                  <a:cubicBezTo>
                    <a:pt x="1394837" y="1487001"/>
                    <a:pt x="1397980" y="1485326"/>
                    <a:pt x="1401278" y="1484027"/>
                  </a:cubicBezTo>
                  <a:cubicBezTo>
                    <a:pt x="1404704" y="1482593"/>
                    <a:pt x="1408030" y="1480931"/>
                    <a:pt x="1411240" y="1479047"/>
                  </a:cubicBezTo>
                  <a:cubicBezTo>
                    <a:pt x="1413853" y="1477408"/>
                    <a:pt x="1416325" y="1475541"/>
                    <a:pt x="1418611" y="1473471"/>
                  </a:cubicBezTo>
                  <a:cubicBezTo>
                    <a:pt x="1425823" y="1467505"/>
                    <a:pt x="1430390" y="1458928"/>
                    <a:pt x="1431312" y="1449617"/>
                  </a:cubicBezTo>
                  <a:cubicBezTo>
                    <a:pt x="1432312" y="1441265"/>
                    <a:pt x="1429643" y="1432889"/>
                    <a:pt x="1423989" y="1426658"/>
                  </a:cubicBezTo>
                  <a:cubicBezTo>
                    <a:pt x="1421007" y="1423353"/>
                    <a:pt x="1417285" y="1420799"/>
                    <a:pt x="1413132" y="1419190"/>
                  </a:cubicBezTo>
                  <a:cubicBezTo>
                    <a:pt x="1408749" y="1417532"/>
                    <a:pt x="1404056" y="1416869"/>
                    <a:pt x="1399384" y="1417246"/>
                  </a:cubicBezTo>
                  <a:cubicBezTo>
                    <a:pt x="1391071" y="1418194"/>
                    <a:pt x="1382849" y="1419773"/>
                    <a:pt x="1374781" y="1421977"/>
                  </a:cubicBezTo>
                  <a:cubicBezTo>
                    <a:pt x="1365337" y="1424907"/>
                    <a:pt x="1355474" y="1426271"/>
                    <a:pt x="1345592" y="1426012"/>
                  </a:cubicBezTo>
                  <a:cubicBezTo>
                    <a:pt x="1342166" y="1425614"/>
                    <a:pt x="1338998" y="1423986"/>
                    <a:pt x="1336677" y="1421431"/>
                  </a:cubicBezTo>
                  <a:cubicBezTo>
                    <a:pt x="1333624" y="1417973"/>
                    <a:pt x="1332240" y="1413349"/>
                    <a:pt x="1332891" y="1408782"/>
                  </a:cubicBezTo>
                  <a:cubicBezTo>
                    <a:pt x="1333379" y="1403568"/>
                    <a:pt x="1335905" y="1398752"/>
                    <a:pt x="1339914" y="1395387"/>
                  </a:cubicBezTo>
                  <a:cubicBezTo>
                    <a:pt x="1343774" y="1391975"/>
                    <a:pt x="1348436" y="1389593"/>
                    <a:pt x="1353463" y="1388465"/>
                  </a:cubicBezTo>
                  <a:cubicBezTo>
                    <a:pt x="1358462" y="1387160"/>
                    <a:pt x="1363738" y="1387318"/>
                    <a:pt x="1368653" y="1388913"/>
                  </a:cubicBezTo>
                  <a:cubicBezTo>
                    <a:pt x="1374532" y="1391063"/>
                    <a:pt x="1379930" y="1394344"/>
                    <a:pt x="1384542" y="1398573"/>
                  </a:cubicBezTo>
                  <a:lnTo>
                    <a:pt x="1386783" y="1396531"/>
                  </a:lnTo>
                  <a:lnTo>
                    <a:pt x="1360834" y="1367647"/>
                  </a:lnTo>
                  <a:close/>
                  <a:moveTo>
                    <a:pt x="1255042" y="1518837"/>
                  </a:moveTo>
                  <a:lnTo>
                    <a:pt x="1229641" y="1479744"/>
                  </a:lnTo>
                  <a:cubicBezTo>
                    <a:pt x="1232698" y="1476641"/>
                    <a:pt x="1236032" y="1473824"/>
                    <a:pt x="1239603" y="1471328"/>
                  </a:cubicBezTo>
                  <a:cubicBezTo>
                    <a:pt x="1244857" y="1467559"/>
                    <a:pt x="1251431" y="1466115"/>
                    <a:pt x="1257781" y="1467344"/>
                  </a:cubicBezTo>
                  <a:cubicBezTo>
                    <a:pt x="1264044" y="1468699"/>
                    <a:pt x="1269452" y="1472599"/>
                    <a:pt x="1272724" y="1478101"/>
                  </a:cubicBezTo>
                  <a:cubicBezTo>
                    <a:pt x="1276570" y="1483754"/>
                    <a:pt x="1277600" y="1490864"/>
                    <a:pt x="1275514" y="1497373"/>
                  </a:cubicBezTo>
                  <a:cubicBezTo>
                    <a:pt x="1272431" y="1505455"/>
                    <a:pt x="1266592" y="1512192"/>
                    <a:pt x="1259026" y="1516395"/>
                  </a:cubicBezTo>
                  <a:lnTo>
                    <a:pt x="1257384" y="1517343"/>
                  </a:lnTo>
                  <a:lnTo>
                    <a:pt x="1255092" y="1518837"/>
                  </a:lnTo>
                  <a:close/>
                  <a:moveTo>
                    <a:pt x="1353262" y="1523817"/>
                  </a:moveTo>
                  <a:lnTo>
                    <a:pt x="1351569" y="1521277"/>
                  </a:lnTo>
                  <a:cubicBezTo>
                    <a:pt x="1346958" y="1523761"/>
                    <a:pt x="1341856" y="1525205"/>
                    <a:pt x="1336626" y="1525510"/>
                  </a:cubicBezTo>
                  <a:cubicBezTo>
                    <a:pt x="1329894" y="1525016"/>
                    <a:pt x="1323299" y="1523327"/>
                    <a:pt x="1317153" y="1520530"/>
                  </a:cubicBezTo>
                  <a:lnTo>
                    <a:pt x="1280246" y="1506138"/>
                  </a:lnTo>
                  <a:cubicBezTo>
                    <a:pt x="1286156" y="1500734"/>
                    <a:pt x="1290218" y="1493608"/>
                    <a:pt x="1291850" y="1485770"/>
                  </a:cubicBezTo>
                  <a:cubicBezTo>
                    <a:pt x="1292927" y="1479232"/>
                    <a:pt x="1291447" y="1472529"/>
                    <a:pt x="1287717" y="1467047"/>
                  </a:cubicBezTo>
                  <a:cubicBezTo>
                    <a:pt x="1284518" y="1461872"/>
                    <a:pt x="1279543" y="1458047"/>
                    <a:pt x="1273720" y="1456290"/>
                  </a:cubicBezTo>
                  <a:cubicBezTo>
                    <a:pt x="1268086" y="1454587"/>
                    <a:pt x="1262069" y="1454587"/>
                    <a:pt x="1256438" y="1456290"/>
                  </a:cubicBezTo>
                  <a:cubicBezTo>
                    <a:pt x="1248064" y="1459207"/>
                    <a:pt x="1240149" y="1463296"/>
                    <a:pt x="1232929" y="1468440"/>
                  </a:cubicBezTo>
                  <a:lnTo>
                    <a:pt x="1198611" y="1490700"/>
                  </a:lnTo>
                  <a:lnTo>
                    <a:pt x="1200304" y="1493240"/>
                  </a:lnTo>
                  <a:lnTo>
                    <a:pt x="1203841" y="1490999"/>
                  </a:lnTo>
                  <a:cubicBezTo>
                    <a:pt x="1206679" y="1488848"/>
                    <a:pt x="1210320" y="1488051"/>
                    <a:pt x="1213803" y="1488808"/>
                  </a:cubicBezTo>
                  <a:cubicBezTo>
                    <a:pt x="1215944" y="1489405"/>
                    <a:pt x="1219033" y="1492642"/>
                    <a:pt x="1222867" y="1498768"/>
                  </a:cubicBezTo>
                  <a:lnTo>
                    <a:pt x="1262314" y="1559571"/>
                  </a:lnTo>
                  <a:cubicBezTo>
                    <a:pt x="1264845" y="1562838"/>
                    <a:pt x="1266552" y="1566663"/>
                    <a:pt x="1267295" y="1570726"/>
                  </a:cubicBezTo>
                  <a:cubicBezTo>
                    <a:pt x="1267127" y="1574720"/>
                    <a:pt x="1264825" y="1578316"/>
                    <a:pt x="1261268" y="1580138"/>
                  </a:cubicBezTo>
                  <a:lnTo>
                    <a:pt x="1257733" y="1582429"/>
                  </a:lnTo>
                  <a:lnTo>
                    <a:pt x="1259426" y="1584969"/>
                  </a:lnTo>
                  <a:lnTo>
                    <a:pt x="1299719" y="1558824"/>
                  </a:lnTo>
                  <a:lnTo>
                    <a:pt x="1298076" y="1556286"/>
                  </a:lnTo>
                  <a:lnTo>
                    <a:pt x="1294391" y="1558675"/>
                  </a:lnTo>
                  <a:cubicBezTo>
                    <a:pt x="1291541" y="1560806"/>
                    <a:pt x="1287886" y="1561553"/>
                    <a:pt x="1284429" y="1560717"/>
                  </a:cubicBezTo>
                  <a:cubicBezTo>
                    <a:pt x="1282238" y="1560119"/>
                    <a:pt x="1279149" y="1556882"/>
                    <a:pt x="1275315" y="1550757"/>
                  </a:cubicBezTo>
                  <a:lnTo>
                    <a:pt x="1257582" y="1523468"/>
                  </a:lnTo>
                  <a:cubicBezTo>
                    <a:pt x="1258380" y="1523020"/>
                    <a:pt x="1259127" y="1522572"/>
                    <a:pt x="1259774" y="1522122"/>
                  </a:cubicBezTo>
                  <a:cubicBezTo>
                    <a:pt x="1260457" y="1521739"/>
                    <a:pt x="1261123" y="1521327"/>
                    <a:pt x="1261766" y="1520877"/>
                  </a:cubicBezTo>
                  <a:cubicBezTo>
                    <a:pt x="1263260" y="1519931"/>
                    <a:pt x="1265104" y="1518636"/>
                    <a:pt x="1267444" y="1517044"/>
                  </a:cubicBezTo>
                  <a:lnTo>
                    <a:pt x="1327811" y="1540349"/>
                  </a:lnTo>
                  <a:lnTo>
                    <a:pt x="1352716" y="1524016"/>
                  </a:lnTo>
                  <a:close/>
                  <a:moveTo>
                    <a:pt x="1123252" y="1527102"/>
                  </a:moveTo>
                  <a:lnTo>
                    <a:pt x="1139888" y="1568187"/>
                  </a:lnTo>
                  <a:lnTo>
                    <a:pt x="1162750" y="1558974"/>
                  </a:lnTo>
                  <a:cubicBezTo>
                    <a:pt x="1167082" y="1557753"/>
                    <a:pt x="1170888" y="1555129"/>
                    <a:pt x="1173557" y="1551504"/>
                  </a:cubicBezTo>
                  <a:cubicBezTo>
                    <a:pt x="1175241" y="1546864"/>
                    <a:pt x="1175022" y="1541749"/>
                    <a:pt x="1172959" y="1537261"/>
                  </a:cubicBezTo>
                  <a:lnTo>
                    <a:pt x="1175799" y="1536117"/>
                  </a:lnTo>
                  <a:lnTo>
                    <a:pt x="1190392" y="1572320"/>
                  </a:lnTo>
                  <a:lnTo>
                    <a:pt x="1187602" y="1573465"/>
                  </a:lnTo>
                  <a:cubicBezTo>
                    <a:pt x="1185970" y="1570258"/>
                    <a:pt x="1183927" y="1567280"/>
                    <a:pt x="1181527" y="1564601"/>
                  </a:cubicBezTo>
                  <a:cubicBezTo>
                    <a:pt x="1179774" y="1563143"/>
                    <a:pt x="1177582" y="1562300"/>
                    <a:pt x="1175301" y="1562211"/>
                  </a:cubicBezTo>
                  <a:cubicBezTo>
                    <a:pt x="1171734" y="1562235"/>
                    <a:pt x="1168217" y="1563033"/>
                    <a:pt x="1164990" y="1564551"/>
                  </a:cubicBezTo>
                  <a:lnTo>
                    <a:pt x="1142129" y="1573814"/>
                  </a:lnTo>
                  <a:lnTo>
                    <a:pt x="1155976" y="1608076"/>
                  </a:lnTo>
                  <a:cubicBezTo>
                    <a:pt x="1156966" y="1610959"/>
                    <a:pt x="1158326" y="1613702"/>
                    <a:pt x="1160011" y="1616243"/>
                  </a:cubicBezTo>
                  <a:cubicBezTo>
                    <a:pt x="1160832" y="1617088"/>
                    <a:pt x="1161923" y="1617622"/>
                    <a:pt x="1163098" y="1617737"/>
                  </a:cubicBezTo>
                  <a:cubicBezTo>
                    <a:pt x="1165241" y="1617747"/>
                    <a:pt x="1167355" y="1617249"/>
                    <a:pt x="1169274" y="1616293"/>
                  </a:cubicBezTo>
                  <a:lnTo>
                    <a:pt x="1186906" y="1609122"/>
                  </a:lnTo>
                  <a:cubicBezTo>
                    <a:pt x="1191294" y="1607568"/>
                    <a:pt x="1195447" y="1605425"/>
                    <a:pt x="1199257" y="1602746"/>
                  </a:cubicBezTo>
                  <a:cubicBezTo>
                    <a:pt x="1201778" y="1600620"/>
                    <a:pt x="1203726" y="1597897"/>
                    <a:pt x="1204935" y="1594829"/>
                  </a:cubicBezTo>
                  <a:cubicBezTo>
                    <a:pt x="1207187" y="1588977"/>
                    <a:pt x="1208512" y="1582812"/>
                    <a:pt x="1208872" y="1576553"/>
                  </a:cubicBezTo>
                  <a:lnTo>
                    <a:pt x="1211959" y="1575308"/>
                  </a:lnTo>
                  <a:lnTo>
                    <a:pt x="1213553" y="1605186"/>
                  </a:lnTo>
                  <a:lnTo>
                    <a:pt x="1133413" y="1637556"/>
                  </a:lnTo>
                  <a:lnTo>
                    <a:pt x="1132266" y="1634767"/>
                  </a:lnTo>
                  <a:lnTo>
                    <a:pt x="1135953" y="1633273"/>
                  </a:lnTo>
                  <a:cubicBezTo>
                    <a:pt x="1138388" y="1632287"/>
                    <a:pt x="1140535" y="1630695"/>
                    <a:pt x="1142178" y="1628643"/>
                  </a:cubicBezTo>
                  <a:cubicBezTo>
                    <a:pt x="1143439" y="1627297"/>
                    <a:pt x="1144122" y="1625504"/>
                    <a:pt x="1144072" y="1623663"/>
                  </a:cubicBezTo>
                  <a:cubicBezTo>
                    <a:pt x="1143489" y="1620062"/>
                    <a:pt x="1142419" y="1616562"/>
                    <a:pt x="1140884" y="1613255"/>
                  </a:cubicBezTo>
                  <a:lnTo>
                    <a:pt x="1113539" y="1545677"/>
                  </a:lnTo>
                  <a:cubicBezTo>
                    <a:pt x="1112328" y="1541271"/>
                    <a:pt x="1109918" y="1537287"/>
                    <a:pt x="1106566" y="1534175"/>
                  </a:cubicBezTo>
                  <a:cubicBezTo>
                    <a:pt x="1103134" y="1532940"/>
                    <a:pt x="1099344" y="1533193"/>
                    <a:pt x="1096106" y="1534872"/>
                  </a:cubicBezTo>
                  <a:lnTo>
                    <a:pt x="1092421" y="1536365"/>
                  </a:lnTo>
                  <a:lnTo>
                    <a:pt x="1091276" y="1533478"/>
                  </a:lnTo>
                  <a:lnTo>
                    <a:pt x="1171417" y="1501108"/>
                  </a:lnTo>
                  <a:lnTo>
                    <a:pt x="1181776" y="1523417"/>
                  </a:lnTo>
                  <a:lnTo>
                    <a:pt x="1178787" y="1524612"/>
                  </a:lnTo>
                  <a:cubicBezTo>
                    <a:pt x="1176665" y="1520859"/>
                    <a:pt x="1173921" y="1517488"/>
                    <a:pt x="1170669" y="1514654"/>
                  </a:cubicBezTo>
                  <a:cubicBezTo>
                    <a:pt x="1168408" y="1513110"/>
                    <a:pt x="1165733" y="1512293"/>
                    <a:pt x="1162999" y="1512313"/>
                  </a:cubicBezTo>
                  <a:cubicBezTo>
                    <a:pt x="1159083" y="1512791"/>
                    <a:pt x="1155269" y="1513881"/>
                    <a:pt x="1151692" y="1515550"/>
                  </a:cubicBezTo>
                  <a:lnTo>
                    <a:pt x="1123152" y="1527054"/>
                  </a:lnTo>
                  <a:close/>
                  <a:moveTo>
                    <a:pt x="1074738" y="1537809"/>
                  </a:moveTo>
                  <a:lnTo>
                    <a:pt x="1075287" y="1540847"/>
                  </a:lnTo>
                  <a:cubicBezTo>
                    <a:pt x="1072119" y="1541858"/>
                    <a:pt x="1069269" y="1543675"/>
                    <a:pt x="1067020" y="1546127"/>
                  </a:cubicBezTo>
                  <a:cubicBezTo>
                    <a:pt x="1064264" y="1550245"/>
                    <a:pt x="1062403" y="1554890"/>
                    <a:pt x="1061541" y="1559772"/>
                  </a:cubicBezTo>
                  <a:lnTo>
                    <a:pt x="1039575" y="1660513"/>
                  </a:lnTo>
                  <a:lnTo>
                    <a:pt x="1036586" y="1661061"/>
                  </a:lnTo>
                  <a:lnTo>
                    <a:pt x="978412" y="1573117"/>
                  </a:lnTo>
                  <a:cubicBezTo>
                    <a:pt x="976648" y="1570208"/>
                    <a:pt x="974616" y="1567475"/>
                    <a:pt x="972334" y="1564950"/>
                  </a:cubicBezTo>
                  <a:cubicBezTo>
                    <a:pt x="970701" y="1563515"/>
                    <a:pt x="968759" y="1562480"/>
                    <a:pt x="966656" y="1561912"/>
                  </a:cubicBezTo>
                  <a:cubicBezTo>
                    <a:pt x="963913" y="1561276"/>
                    <a:pt x="961079" y="1561141"/>
                    <a:pt x="958289" y="1561515"/>
                  </a:cubicBezTo>
                  <a:lnTo>
                    <a:pt x="957791" y="1558426"/>
                  </a:lnTo>
                  <a:lnTo>
                    <a:pt x="1002917" y="1550458"/>
                  </a:lnTo>
                  <a:lnTo>
                    <a:pt x="1003415" y="1553547"/>
                  </a:lnTo>
                  <a:cubicBezTo>
                    <a:pt x="999938" y="1554149"/>
                    <a:pt x="996681" y="1555643"/>
                    <a:pt x="993951" y="1557878"/>
                  </a:cubicBezTo>
                  <a:cubicBezTo>
                    <a:pt x="992676" y="1559298"/>
                    <a:pt x="992139" y="1561235"/>
                    <a:pt x="992507" y="1563107"/>
                  </a:cubicBezTo>
                  <a:cubicBezTo>
                    <a:pt x="993772" y="1567430"/>
                    <a:pt x="995799" y="1571493"/>
                    <a:pt x="998484" y="1575109"/>
                  </a:cubicBezTo>
                  <a:lnTo>
                    <a:pt x="1038030" y="1634868"/>
                  </a:lnTo>
                  <a:lnTo>
                    <a:pt x="1052973" y="1566344"/>
                  </a:lnTo>
                  <a:cubicBezTo>
                    <a:pt x="1054248" y="1561862"/>
                    <a:pt x="1054771" y="1557201"/>
                    <a:pt x="1054517" y="1552551"/>
                  </a:cubicBezTo>
                  <a:cubicBezTo>
                    <a:pt x="1054130" y="1550777"/>
                    <a:pt x="1052983" y="1549267"/>
                    <a:pt x="1051380" y="1548416"/>
                  </a:cubicBezTo>
                  <a:cubicBezTo>
                    <a:pt x="1048739" y="1547123"/>
                    <a:pt x="1045791" y="1546568"/>
                    <a:pt x="1042863" y="1546824"/>
                  </a:cubicBezTo>
                  <a:lnTo>
                    <a:pt x="1041418" y="1546824"/>
                  </a:lnTo>
                  <a:lnTo>
                    <a:pt x="1040870" y="1543785"/>
                  </a:lnTo>
                  <a:lnTo>
                    <a:pt x="1074939" y="1537759"/>
                  </a:lnTo>
                  <a:close/>
                  <a:moveTo>
                    <a:pt x="937769" y="1665991"/>
                  </a:moveTo>
                  <a:lnTo>
                    <a:pt x="937769" y="1669029"/>
                  </a:lnTo>
                  <a:lnTo>
                    <a:pt x="889705" y="1670722"/>
                  </a:lnTo>
                  <a:lnTo>
                    <a:pt x="889705" y="1667684"/>
                  </a:lnTo>
                  <a:lnTo>
                    <a:pt x="893690" y="1667684"/>
                  </a:lnTo>
                  <a:cubicBezTo>
                    <a:pt x="897530" y="1667969"/>
                    <a:pt x="901266" y="1666324"/>
                    <a:pt x="903650" y="1663302"/>
                  </a:cubicBezTo>
                  <a:cubicBezTo>
                    <a:pt x="905319" y="1659258"/>
                    <a:pt x="905871" y="1654836"/>
                    <a:pt x="905244" y="1650504"/>
                  </a:cubicBezTo>
                  <a:lnTo>
                    <a:pt x="902704" y="1578097"/>
                  </a:lnTo>
                  <a:cubicBezTo>
                    <a:pt x="902774" y="1574312"/>
                    <a:pt x="902290" y="1570537"/>
                    <a:pt x="901260" y="1566892"/>
                  </a:cubicBezTo>
                  <a:cubicBezTo>
                    <a:pt x="900478" y="1565398"/>
                    <a:pt x="899237" y="1564193"/>
                    <a:pt x="897723" y="1563456"/>
                  </a:cubicBezTo>
                  <a:cubicBezTo>
                    <a:pt x="895353" y="1562246"/>
                    <a:pt x="892712" y="1561663"/>
                    <a:pt x="890053" y="1561764"/>
                  </a:cubicBezTo>
                  <a:lnTo>
                    <a:pt x="886068" y="1561764"/>
                  </a:lnTo>
                  <a:lnTo>
                    <a:pt x="886068" y="1558675"/>
                  </a:lnTo>
                  <a:lnTo>
                    <a:pt x="934132" y="1557033"/>
                  </a:lnTo>
                  <a:lnTo>
                    <a:pt x="934132" y="1560069"/>
                  </a:lnTo>
                  <a:lnTo>
                    <a:pt x="930049" y="1560069"/>
                  </a:lnTo>
                  <a:cubicBezTo>
                    <a:pt x="926213" y="1559840"/>
                    <a:pt x="922507" y="1561468"/>
                    <a:pt x="920087" y="1564452"/>
                  </a:cubicBezTo>
                  <a:cubicBezTo>
                    <a:pt x="918418" y="1568495"/>
                    <a:pt x="917865" y="1572916"/>
                    <a:pt x="918494" y="1577250"/>
                  </a:cubicBezTo>
                  <a:lnTo>
                    <a:pt x="920983" y="1649657"/>
                  </a:lnTo>
                  <a:cubicBezTo>
                    <a:pt x="920894" y="1653446"/>
                    <a:pt x="921396" y="1657225"/>
                    <a:pt x="922477" y="1660862"/>
                  </a:cubicBezTo>
                  <a:cubicBezTo>
                    <a:pt x="923250" y="1662380"/>
                    <a:pt x="924515" y="1663591"/>
                    <a:pt x="926064" y="1664298"/>
                  </a:cubicBezTo>
                  <a:cubicBezTo>
                    <a:pt x="928390" y="1665537"/>
                    <a:pt x="931001" y="1666135"/>
                    <a:pt x="933634" y="1666041"/>
                  </a:cubicBezTo>
                  <a:lnTo>
                    <a:pt x="937719" y="1666041"/>
                  </a:lnTo>
                  <a:close/>
                  <a:moveTo>
                    <a:pt x="744616" y="1542641"/>
                  </a:moveTo>
                  <a:lnTo>
                    <a:pt x="774499" y="1546874"/>
                  </a:lnTo>
                  <a:lnTo>
                    <a:pt x="830732" y="1639697"/>
                  </a:lnTo>
                  <a:lnTo>
                    <a:pt x="839697" y="1575657"/>
                  </a:lnTo>
                  <a:cubicBezTo>
                    <a:pt x="840858" y="1571358"/>
                    <a:pt x="840699" y="1566818"/>
                    <a:pt x="839249" y="1562609"/>
                  </a:cubicBezTo>
                  <a:cubicBezTo>
                    <a:pt x="837092" y="1559661"/>
                    <a:pt x="833730" y="1557834"/>
                    <a:pt x="830085" y="1557629"/>
                  </a:cubicBezTo>
                  <a:lnTo>
                    <a:pt x="826249" y="1557081"/>
                  </a:lnTo>
                  <a:lnTo>
                    <a:pt x="826699" y="1554045"/>
                  </a:lnTo>
                  <a:lnTo>
                    <a:pt x="865349" y="1559472"/>
                  </a:lnTo>
                  <a:lnTo>
                    <a:pt x="864901" y="1562511"/>
                  </a:lnTo>
                  <a:lnTo>
                    <a:pt x="860966" y="1561962"/>
                  </a:lnTo>
                  <a:cubicBezTo>
                    <a:pt x="857201" y="1561037"/>
                    <a:pt x="853226" y="1562087"/>
                    <a:pt x="850406" y="1564750"/>
                  </a:cubicBezTo>
                  <a:cubicBezTo>
                    <a:pt x="848315" y="1568332"/>
                    <a:pt x="847118" y="1572360"/>
                    <a:pt x="846919" y="1576503"/>
                  </a:cubicBezTo>
                  <a:lnTo>
                    <a:pt x="833770" y="1670075"/>
                  </a:lnTo>
                  <a:lnTo>
                    <a:pt x="830782" y="1669676"/>
                  </a:lnTo>
                  <a:lnTo>
                    <a:pt x="770167" y="1570079"/>
                  </a:lnTo>
                  <a:lnTo>
                    <a:pt x="760553" y="1638502"/>
                  </a:lnTo>
                  <a:cubicBezTo>
                    <a:pt x="759418" y="1642816"/>
                    <a:pt x="759557" y="1647366"/>
                    <a:pt x="760952" y="1651599"/>
                  </a:cubicBezTo>
                  <a:cubicBezTo>
                    <a:pt x="763120" y="1654507"/>
                    <a:pt x="766445" y="1656326"/>
                    <a:pt x="770067" y="1656579"/>
                  </a:cubicBezTo>
                  <a:lnTo>
                    <a:pt x="773951" y="1657127"/>
                  </a:lnTo>
                  <a:lnTo>
                    <a:pt x="773553" y="1660115"/>
                  </a:lnTo>
                  <a:lnTo>
                    <a:pt x="734903" y="1654687"/>
                  </a:lnTo>
                  <a:lnTo>
                    <a:pt x="735351" y="1651699"/>
                  </a:lnTo>
                  <a:lnTo>
                    <a:pt x="739187" y="1652247"/>
                  </a:lnTo>
                  <a:cubicBezTo>
                    <a:pt x="743001" y="1653163"/>
                    <a:pt x="747016" y="1652073"/>
                    <a:pt x="749846" y="1649358"/>
                  </a:cubicBezTo>
                  <a:cubicBezTo>
                    <a:pt x="751977" y="1645832"/>
                    <a:pt x="753172" y="1641824"/>
                    <a:pt x="753332" y="1637705"/>
                  </a:cubicBezTo>
                  <a:lnTo>
                    <a:pt x="764190" y="1560468"/>
                  </a:lnTo>
                  <a:cubicBezTo>
                    <a:pt x="762396" y="1557420"/>
                    <a:pt x="760290" y="1554567"/>
                    <a:pt x="757914" y="1551952"/>
                  </a:cubicBezTo>
                  <a:cubicBezTo>
                    <a:pt x="755831" y="1550185"/>
                    <a:pt x="753521" y="1548711"/>
                    <a:pt x="751041" y="1547571"/>
                  </a:cubicBezTo>
                  <a:cubicBezTo>
                    <a:pt x="748773" y="1546669"/>
                    <a:pt x="746393" y="1546081"/>
                    <a:pt x="743967" y="1545828"/>
                  </a:cubicBezTo>
                  <a:lnTo>
                    <a:pt x="744367" y="1542789"/>
                  </a:lnTo>
                  <a:close/>
                  <a:moveTo>
                    <a:pt x="693812" y="1529693"/>
                  </a:moveTo>
                  <a:lnTo>
                    <a:pt x="694809" y="1526755"/>
                  </a:lnTo>
                  <a:lnTo>
                    <a:pt x="732413" y="1539703"/>
                  </a:lnTo>
                  <a:lnTo>
                    <a:pt x="731366" y="1542591"/>
                  </a:lnTo>
                  <a:lnTo>
                    <a:pt x="727381" y="1541195"/>
                  </a:lnTo>
                  <a:cubicBezTo>
                    <a:pt x="723507" y="1539721"/>
                    <a:pt x="719143" y="1540468"/>
                    <a:pt x="715976" y="1543139"/>
                  </a:cubicBezTo>
                  <a:cubicBezTo>
                    <a:pt x="713300" y="1546211"/>
                    <a:pt x="711404" y="1549886"/>
                    <a:pt x="710446" y="1553844"/>
                  </a:cubicBezTo>
                  <a:lnTo>
                    <a:pt x="695505" y="1596821"/>
                  </a:lnTo>
                  <a:cubicBezTo>
                    <a:pt x="692945" y="1605301"/>
                    <a:pt x="688990" y="1613295"/>
                    <a:pt x="683800" y="1620476"/>
                  </a:cubicBezTo>
                  <a:cubicBezTo>
                    <a:pt x="679247" y="1625894"/>
                    <a:pt x="673061" y="1629683"/>
                    <a:pt x="666168" y="1631281"/>
                  </a:cubicBezTo>
                  <a:cubicBezTo>
                    <a:pt x="657008" y="1633259"/>
                    <a:pt x="647466" y="1632446"/>
                    <a:pt x="638775" y="1628942"/>
                  </a:cubicBezTo>
                  <a:cubicBezTo>
                    <a:pt x="629400" y="1626446"/>
                    <a:pt x="620962" y="1621253"/>
                    <a:pt x="614517" y="1614002"/>
                  </a:cubicBezTo>
                  <a:cubicBezTo>
                    <a:pt x="609950" y="1608106"/>
                    <a:pt x="607416" y="1600889"/>
                    <a:pt x="607295" y="1593435"/>
                  </a:cubicBezTo>
                  <a:cubicBezTo>
                    <a:pt x="608143" y="1584188"/>
                    <a:pt x="610324" y="1575113"/>
                    <a:pt x="613770" y="1566493"/>
                  </a:cubicBezTo>
                  <a:lnTo>
                    <a:pt x="628414" y="1524713"/>
                  </a:lnTo>
                  <a:cubicBezTo>
                    <a:pt x="630476" y="1520439"/>
                    <a:pt x="631069" y="1515610"/>
                    <a:pt x="630107" y="1510967"/>
                  </a:cubicBezTo>
                  <a:cubicBezTo>
                    <a:pt x="628568" y="1507941"/>
                    <a:pt x="625785" y="1505740"/>
                    <a:pt x="622487" y="1504943"/>
                  </a:cubicBezTo>
                  <a:lnTo>
                    <a:pt x="618502" y="1503548"/>
                  </a:lnTo>
                  <a:lnTo>
                    <a:pt x="619498" y="1500660"/>
                  </a:lnTo>
                  <a:lnTo>
                    <a:pt x="665321" y="1516445"/>
                  </a:lnTo>
                  <a:lnTo>
                    <a:pt x="664325" y="1519335"/>
                  </a:lnTo>
                  <a:lnTo>
                    <a:pt x="660241" y="1517939"/>
                  </a:lnTo>
                  <a:cubicBezTo>
                    <a:pt x="656731" y="1516341"/>
                    <a:pt x="652635" y="1516680"/>
                    <a:pt x="649434" y="1518837"/>
                  </a:cubicBezTo>
                  <a:cubicBezTo>
                    <a:pt x="646530" y="1521950"/>
                    <a:pt x="644473" y="1525759"/>
                    <a:pt x="643457" y="1529891"/>
                  </a:cubicBezTo>
                  <a:lnTo>
                    <a:pt x="627518" y="1576105"/>
                  </a:lnTo>
                  <a:cubicBezTo>
                    <a:pt x="625959" y="1580866"/>
                    <a:pt x="624708" y="1585720"/>
                    <a:pt x="623782" y="1590646"/>
                  </a:cubicBezTo>
                  <a:cubicBezTo>
                    <a:pt x="622816" y="1595208"/>
                    <a:pt x="622816" y="1599929"/>
                    <a:pt x="623782" y="1604489"/>
                  </a:cubicBezTo>
                  <a:cubicBezTo>
                    <a:pt x="624897" y="1608383"/>
                    <a:pt x="626990" y="1611935"/>
                    <a:pt x="629858" y="1614799"/>
                  </a:cubicBezTo>
                  <a:cubicBezTo>
                    <a:pt x="633401" y="1618343"/>
                    <a:pt x="637763" y="1620958"/>
                    <a:pt x="642559" y="1622418"/>
                  </a:cubicBezTo>
                  <a:cubicBezTo>
                    <a:pt x="649014" y="1624749"/>
                    <a:pt x="655957" y="1625399"/>
                    <a:pt x="662732" y="1624309"/>
                  </a:cubicBezTo>
                  <a:cubicBezTo>
                    <a:pt x="668548" y="1623532"/>
                    <a:pt x="673929" y="1620793"/>
                    <a:pt x="677972" y="1616542"/>
                  </a:cubicBezTo>
                  <a:cubicBezTo>
                    <a:pt x="683093" y="1609658"/>
                    <a:pt x="686907" y="1601895"/>
                    <a:pt x="689229" y="1593634"/>
                  </a:cubicBezTo>
                  <a:lnTo>
                    <a:pt x="704172" y="1550707"/>
                  </a:lnTo>
                  <a:cubicBezTo>
                    <a:pt x="706154" y="1546609"/>
                    <a:pt x="706885" y="1542018"/>
                    <a:pt x="706263" y="1537510"/>
                  </a:cubicBezTo>
                  <a:cubicBezTo>
                    <a:pt x="704730" y="1534273"/>
                    <a:pt x="701850" y="1531873"/>
                    <a:pt x="698394" y="1530938"/>
                  </a:cubicBezTo>
                  <a:lnTo>
                    <a:pt x="694359" y="1529592"/>
                  </a:lnTo>
                  <a:close/>
                  <a:moveTo>
                    <a:pt x="478245" y="1413114"/>
                  </a:moveTo>
                  <a:lnTo>
                    <a:pt x="476600" y="1415654"/>
                  </a:lnTo>
                  <a:cubicBezTo>
                    <a:pt x="478691" y="1416919"/>
                    <a:pt x="480601" y="1418457"/>
                    <a:pt x="482280" y="1420235"/>
                  </a:cubicBezTo>
                  <a:cubicBezTo>
                    <a:pt x="484081" y="1422293"/>
                    <a:pt x="485560" y="1424608"/>
                    <a:pt x="486662" y="1427108"/>
                  </a:cubicBezTo>
                  <a:cubicBezTo>
                    <a:pt x="487717" y="1430480"/>
                    <a:pt x="488418" y="1433950"/>
                    <a:pt x="488753" y="1437466"/>
                  </a:cubicBezTo>
                  <a:lnTo>
                    <a:pt x="446269" y="1502901"/>
                  </a:lnTo>
                  <a:cubicBezTo>
                    <a:pt x="444365" y="1506552"/>
                    <a:pt x="441595" y="1509684"/>
                    <a:pt x="438199" y="1512014"/>
                  </a:cubicBezTo>
                  <a:cubicBezTo>
                    <a:pt x="434469" y="1513265"/>
                    <a:pt x="430360" y="1512532"/>
                    <a:pt x="427291" y="1510072"/>
                  </a:cubicBezTo>
                  <a:lnTo>
                    <a:pt x="424053" y="1507979"/>
                  </a:lnTo>
                  <a:lnTo>
                    <a:pt x="422360" y="1510520"/>
                  </a:lnTo>
                  <a:lnTo>
                    <a:pt x="455084" y="1531783"/>
                  </a:lnTo>
                  <a:lnTo>
                    <a:pt x="456777" y="1529195"/>
                  </a:lnTo>
                  <a:lnTo>
                    <a:pt x="453441" y="1527054"/>
                  </a:lnTo>
                  <a:cubicBezTo>
                    <a:pt x="450281" y="1525359"/>
                    <a:pt x="448012" y="1522381"/>
                    <a:pt x="447215" y="1518885"/>
                  </a:cubicBezTo>
                  <a:cubicBezTo>
                    <a:pt x="447681" y="1514473"/>
                    <a:pt x="449410" y="1510291"/>
                    <a:pt x="452196" y="1506835"/>
                  </a:cubicBezTo>
                  <a:lnTo>
                    <a:pt x="489850" y="1448920"/>
                  </a:lnTo>
                  <a:lnTo>
                    <a:pt x="502700" y="1564900"/>
                  </a:lnTo>
                  <a:lnTo>
                    <a:pt x="505190" y="1566543"/>
                  </a:lnTo>
                  <a:lnTo>
                    <a:pt x="556692" y="1487264"/>
                  </a:lnTo>
                  <a:cubicBezTo>
                    <a:pt x="558594" y="1483613"/>
                    <a:pt x="561364" y="1480481"/>
                    <a:pt x="564760" y="1478151"/>
                  </a:cubicBezTo>
                  <a:cubicBezTo>
                    <a:pt x="568452" y="1476886"/>
                    <a:pt x="572531" y="1477597"/>
                    <a:pt x="575568" y="1480043"/>
                  </a:cubicBezTo>
                  <a:lnTo>
                    <a:pt x="578906" y="1482184"/>
                  </a:lnTo>
                  <a:lnTo>
                    <a:pt x="580599" y="1479595"/>
                  </a:lnTo>
                  <a:lnTo>
                    <a:pt x="547825" y="1458380"/>
                  </a:lnTo>
                  <a:lnTo>
                    <a:pt x="546182" y="1460920"/>
                  </a:lnTo>
                  <a:lnTo>
                    <a:pt x="549420" y="1463012"/>
                  </a:lnTo>
                  <a:cubicBezTo>
                    <a:pt x="552567" y="1464746"/>
                    <a:pt x="554833" y="1467727"/>
                    <a:pt x="555646" y="1471229"/>
                  </a:cubicBezTo>
                  <a:cubicBezTo>
                    <a:pt x="555212" y="1475665"/>
                    <a:pt x="553479" y="1479874"/>
                    <a:pt x="550665" y="1483330"/>
                  </a:cubicBezTo>
                  <a:lnTo>
                    <a:pt x="515401" y="1537560"/>
                  </a:lnTo>
                  <a:lnTo>
                    <a:pt x="503895" y="1429646"/>
                  </a:lnTo>
                  <a:lnTo>
                    <a:pt x="478343" y="1413114"/>
                  </a:lnTo>
                  <a:close/>
                  <a:moveTo>
                    <a:pt x="389737" y="1420783"/>
                  </a:moveTo>
                  <a:lnTo>
                    <a:pt x="407518" y="1374969"/>
                  </a:lnTo>
                  <a:lnTo>
                    <a:pt x="361995" y="1393991"/>
                  </a:lnTo>
                  <a:lnTo>
                    <a:pt x="389737" y="1420783"/>
                  </a:lnTo>
                  <a:close/>
                  <a:moveTo>
                    <a:pt x="387146" y="1426809"/>
                  </a:moveTo>
                  <a:lnTo>
                    <a:pt x="380822" y="1443092"/>
                  </a:lnTo>
                  <a:cubicBezTo>
                    <a:pt x="379566" y="1446898"/>
                    <a:pt x="377681" y="1450468"/>
                    <a:pt x="375242" y="1453651"/>
                  </a:cubicBezTo>
                  <a:cubicBezTo>
                    <a:pt x="373959" y="1454994"/>
                    <a:pt x="372099" y="1455627"/>
                    <a:pt x="370261" y="1455344"/>
                  </a:cubicBezTo>
                  <a:cubicBezTo>
                    <a:pt x="367170" y="1454611"/>
                    <a:pt x="364363" y="1452982"/>
                    <a:pt x="362193" y="1450663"/>
                  </a:cubicBezTo>
                  <a:lnTo>
                    <a:pt x="360050" y="1452854"/>
                  </a:lnTo>
                  <a:lnTo>
                    <a:pt x="391878" y="1483629"/>
                  </a:lnTo>
                  <a:lnTo>
                    <a:pt x="393971" y="1481437"/>
                  </a:lnTo>
                  <a:cubicBezTo>
                    <a:pt x="391294" y="1478728"/>
                    <a:pt x="389550" y="1475244"/>
                    <a:pt x="388990" y="1471479"/>
                  </a:cubicBezTo>
                  <a:cubicBezTo>
                    <a:pt x="389175" y="1465776"/>
                    <a:pt x="390512" y="1460169"/>
                    <a:pt x="392925" y="1454994"/>
                  </a:cubicBezTo>
                  <a:lnTo>
                    <a:pt x="429683" y="1360378"/>
                  </a:lnTo>
                  <a:lnTo>
                    <a:pt x="427590" y="1358386"/>
                  </a:lnTo>
                  <a:lnTo>
                    <a:pt x="335098" y="1397379"/>
                  </a:lnTo>
                  <a:cubicBezTo>
                    <a:pt x="329474" y="1400118"/>
                    <a:pt x="323399" y="1401804"/>
                    <a:pt x="317166" y="1402357"/>
                  </a:cubicBezTo>
                  <a:cubicBezTo>
                    <a:pt x="313945" y="1401774"/>
                    <a:pt x="310918" y="1400405"/>
                    <a:pt x="308351" y="1398375"/>
                  </a:cubicBezTo>
                  <a:lnTo>
                    <a:pt x="306259" y="1400515"/>
                  </a:lnTo>
                  <a:lnTo>
                    <a:pt x="331661" y="1425066"/>
                  </a:lnTo>
                  <a:lnTo>
                    <a:pt x="333802" y="1422875"/>
                  </a:lnTo>
                  <a:cubicBezTo>
                    <a:pt x="331093" y="1420379"/>
                    <a:pt x="329084" y="1417222"/>
                    <a:pt x="327976" y="1413712"/>
                  </a:cubicBezTo>
                  <a:cubicBezTo>
                    <a:pt x="327608" y="1411933"/>
                    <a:pt x="328108" y="1410086"/>
                    <a:pt x="329319" y="1408732"/>
                  </a:cubicBezTo>
                  <a:cubicBezTo>
                    <a:pt x="331924" y="1406541"/>
                    <a:pt x="334915" y="1404853"/>
                    <a:pt x="338136" y="1403752"/>
                  </a:cubicBezTo>
                  <a:lnTo>
                    <a:pt x="355917" y="1396282"/>
                  </a:lnTo>
                  <a:lnTo>
                    <a:pt x="387146" y="1426460"/>
                  </a:lnTo>
                  <a:close/>
                  <a:moveTo>
                    <a:pt x="312435" y="1208242"/>
                  </a:moveTo>
                  <a:lnTo>
                    <a:pt x="309795" y="1209836"/>
                  </a:lnTo>
                  <a:cubicBezTo>
                    <a:pt x="311141" y="1211889"/>
                    <a:pt x="312228" y="1214094"/>
                    <a:pt x="313033" y="1216409"/>
                  </a:cubicBezTo>
                  <a:cubicBezTo>
                    <a:pt x="313794" y="1219029"/>
                    <a:pt x="314148" y="1221748"/>
                    <a:pt x="314079" y="1224477"/>
                  </a:cubicBezTo>
                  <a:cubicBezTo>
                    <a:pt x="313621" y="1227973"/>
                    <a:pt x="312804" y="1231409"/>
                    <a:pt x="311639" y="1234737"/>
                  </a:cubicBezTo>
                  <a:lnTo>
                    <a:pt x="245445" y="1276119"/>
                  </a:lnTo>
                  <a:cubicBezTo>
                    <a:pt x="242187" y="1278663"/>
                    <a:pt x="238357" y="1280376"/>
                    <a:pt x="234288" y="1281097"/>
                  </a:cubicBezTo>
                  <a:cubicBezTo>
                    <a:pt x="230374" y="1280665"/>
                    <a:pt x="226953" y="1278260"/>
                    <a:pt x="225222" y="1274723"/>
                  </a:cubicBezTo>
                  <a:lnTo>
                    <a:pt x="223180" y="1271436"/>
                  </a:lnTo>
                  <a:lnTo>
                    <a:pt x="220591" y="1273081"/>
                  </a:lnTo>
                  <a:lnTo>
                    <a:pt x="241260" y="1306146"/>
                  </a:lnTo>
                  <a:lnTo>
                    <a:pt x="243850" y="1304553"/>
                  </a:lnTo>
                  <a:lnTo>
                    <a:pt x="241758" y="1301216"/>
                  </a:lnTo>
                  <a:cubicBezTo>
                    <a:pt x="239633" y="1298362"/>
                    <a:pt x="238835" y="1294738"/>
                    <a:pt x="239566" y="1291258"/>
                  </a:cubicBezTo>
                  <a:cubicBezTo>
                    <a:pt x="240215" y="1289065"/>
                    <a:pt x="243501" y="1286278"/>
                    <a:pt x="249528" y="1282543"/>
                  </a:cubicBezTo>
                  <a:lnTo>
                    <a:pt x="308102" y="1245841"/>
                  </a:lnTo>
                  <a:lnTo>
                    <a:pt x="270697" y="1356394"/>
                  </a:lnTo>
                  <a:lnTo>
                    <a:pt x="272290" y="1358934"/>
                  </a:lnTo>
                  <a:lnTo>
                    <a:pt x="352430" y="1308885"/>
                  </a:lnTo>
                  <a:cubicBezTo>
                    <a:pt x="355692" y="1306316"/>
                    <a:pt x="359546" y="1304608"/>
                    <a:pt x="363638" y="1303907"/>
                  </a:cubicBezTo>
                  <a:cubicBezTo>
                    <a:pt x="367510" y="1304304"/>
                    <a:pt x="370900" y="1306680"/>
                    <a:pt x="372603" y="1310180"/>
                  </a:cubicBezTo>
                  <a:lnTo>
                    <a:pt x="374744" y="1313517"/>
                  </a:lnTo>
                  <a:lnTo>
                    <a:pt x="377385" y="1311923"/>
                  </a:lnTo>
                  <a:lnTo>
                    <a:pt x="356664" y="1278808"/>
                  </a:lnTo>
                  <a:lnTo>
                    <a:pt x="354075" y="1280450"/>
                  </a:lnTo>
                  <a:lnTo>
                    <a:pt x="356116" y="1283738"/>
                  </a:lnTo>
                  <a:cubicBezTo>
                    <a:pt x="358267" y="1286575"/>
                    <a:pt x="359066" y="1290216"/>
                    <a:pt x="358307" y="1293698"/>
                  </a:cubicBezTo>
                  <a:cubicBezTo>
                    <a:pt x="357677" y="1295888"/>
                    <a:pt x="354357" y="1298826"/>
                    <a:pt x="348347" y="1302511"/>
                  </a:cubicBezTo>
                  <a:lnTo>
                    <a:pt x="293559" y="1336773"/>
                  </a:lnTo>
                  <a:lnTo>
                    <a:pt x="328424" y="1234038"/>
                  </a:lnTo>
                  <a:lnTo>
                    <a:pt x="312336" y="1208242"/>
                  </a:lnTo>
                  <a:close/>
                  <a:moveTo>
                    <a:pt x="203157" y="1234785"/>
                  </a:moveTo>
                  <a:lnTo>
                    <a:pt x="200369" y="1236030"/>
                  </a:lnTo>
                  <a:lnTo>
                    <a:pt x="180844" y="1192107"/>
                  </a:lnTo>
                  <a:lnTo>
                    <a:pt x="183633" y="1190862"/>
                  </a:lnTo>
                  <a:lnTo>
                    <a:pt x="185227" y="1194499"/>
                  </a:lnTo>
                  <a:cubicBezTo>
                    <a:pt x="186467" y="1198129"/>
                    <a:pt x="189376" y="1200947"/>
                    <a:pt x="193047" y="1202067"/>
                  </a:cubicBezTo>
                  <a:cubicBezTo>
                    <a:pt x="197415" y="1202037"/>
                    <a:pt x="201703" y="1200892"/>
                    <a:pt x="205499" y="1198732"/>
                  </a:cubicBezTo>
                  <a:lnTo>
                    <a:pt x="271693" y="1169251"/>
                  </a:lnTo>
                  <a:cubicBezTo>
                    <a:pt x="275280" y="1167912"/>
                    <a:pt x="278641" y="1166034"/>
                    <a:pt x="281655" y="1163673"/>
                  </a:cubicBezTo>
                  <a:cubicBezTo>
                    <a:pt x="282782" y="1162424"/>
                    <a:pt x="283449" y="1160825"/>
                    <a:pt x="283547" y="1159141"/>
                  </a:cubicBezTo>
                  <a:cubicBezTo>
                    <a:pt x="283806" y="1156482"/>
                    <a:pt x="283358" y="1153803"/>
                    <a:pt x="282252" y="1151373"/>
                  </a:cubicBezTo>
                  <a:lnTo>
                    <a:pt x="280659" y="1147737"/>
                  </a:lnTo>
                  <a:lnTo>
                    <a:pt x="283447" y="1146492"/>
                  </a:lnTo>
                  <a:lnTo>
                    <a:pt x="303021" y="1190414"/>
                  </a:lnTo>
                  <a:lnTo>
                    <a:pt x="300183" y="1191659"/>
                  </a:lnTo>
                  <a:lnTo>
                    <a:pt x="298540" y="1187924"/>
                  </a:lnTo>
                  <a:cubicBezTo>
                    <a:pt x="297319" y="1184320"/>
                    <a:pt x="294421" y="1181537"/>
                    <a:pt x="290769" y="1180454"/>
                  </a:cubicBezTo>
                  <a:cubicBezTo>
                    <a:pt x="286397" y="1180406"/>
                    <a:pt x="282095" y="1181541"/>
                    <a:pt x="278317" y="1183742"/>
                  </a:cubicBezTo>
                  <a:lnTo>
                    <a:pt x="212073" y="1213174"/>
                  </a:lnTo>
                  <a:cubicBezTo>
                    <a:pt x="208498" y="1214537"/>
                    <a:pt x="205142" y="1216415"/>
                    <a:pt x="202111" y="1218750"/>
                  </a:cubicBezTo>
                  <a:cubicBezTo>
                    <a:pt x="200974" y="1220025"/>
                    <a:pt x="200337" y="1221674"/>
                    <a:pt x="200319" y="1223381"/>
                  </a:cubicBezTo>
                  <a:cubicBezTo>
                    <a:pt x="200007" y="1226001"/>
                    <a:pt x="200421" y="1228650"/>
                    <a:pt x="201514" y="1231050"/>
                  </a:cubicBezTo>
                  <a:lnTo>
                    <a:pt x="203157" y="1234785"/>
                  </a:lnTo>
                  <a:close/>
                  <a:moveTo>
                    <a:pt x="256353" y="1077472"/>
                  </a:moveTo>
                  <a:lnTo>
                    <a:pt x="259291" y="1076476"/>
                  </a:lnTo>
                  <a:lnTo>
                    <a:pt x="274234" y="1122190"/>
                  </a:lnTo>
                  <a:lnTo>
                    <a:pt x="271294" y="1123138"/>
                  </a:lnTo>
                  <a:lnTo>
                    <a:pt x="270048" y="1119302"/>
                  </a:lnTo>
                  <a:cubicBezTo>
                    <a:pt x="269191" y="1115587"/>
                    <a:pt x="266596" y="1112509"/>
                    <a:pt x="263077" y="1111035"/>
                  </a:cubicBezTo>
                  <a:cubicBezTo>
                    <a:pt x="258737" y="1110573"/>
                    <a:pt x="254351" y="1111280"/>
                    <a:pt x="250376" y="1113077"/>
                  </a:cubicBezTo>
                  <a:lnTo>
                    <a:pt x="198177" y="1130010"/>
                  </a:lnTo>
                  <a:cubicBezTo>
                    <a:pt x="191653" y="1132349"/>
                    <a:pt x="184786" y="1133594"/>
                    <a:pt x="177856" y="1133694"/>
                  </a:cubicBezTo>
                  <a:cubicBezTo>
                    <a:pt x="172174" y="1133510"/>
                    <a:pt x="166649" y="1131787"/>
                    <a:pt x="161867" y="1128714"/>
                  </a:cubicBezTo>
                  <a:cubicBezTo>
                    <a:pt x="156746" y="1125612"/>
                    <a:pt x="152964" y="1120712"/>
                    <a:pt x="151258" y="1114971"/>
                  </a:cubicBezTo>
                  <a:cubicBezTo>
                    <a:pt x="149712" y="1110826"/>
                    <a:pt x="149712" y="1106266"/>
                    <a:pt x="151258" y="1102121"/>
                  </a:cubicBezTo>
                  <a:cubicBezTo>
                    <a:pt x="152399" y="1098856"/>
                    <a:pt x="154966" y="1096290"/>
                    <a:pt x="158231" y="1095151"/>
                  </a:cubicBezTo>
                  <a:cubicBezTo>
                    <a:pt x="160300" y="1094270"/>
                    <a:pt x="162638" y="1094270"/>
                    <a:pt x="164706" y="1095151"/>
                  </a:cubicBezTo>
                  <a:cubicBezTo>
                    <a:pt x="166822" y="1096256"/>
                    <a:pt x="168415" y="1098153"/>
                    <a:pt x="169139" y="1100429"/>
                  </a:cubicBezTo>
                  <a:cubicBezTo>
                    <a:pt x="169748" y="1102033"/>
                    <a:pt x="169748" y="1103806"/>
                    <a:pt x="169139" y="1105409"/>
                  </a:cubicBezTo>
                  <a:cubicBezTo>
                    <a:pt x="167301" y="1108517"/>
                    <a:pt x="164863" y="1111226"/>
                    <a:pt x="161967" y="1113377"/>
                  </a:cubicBezTo>
                  <a:cubicBezTo>
                    <a:pt x="159576" y="1115469"/>
                    <a:pt x="158630" y="1117509"/>
                    <a:pt x="159277" y="1119403"/>
                  </a:cubicBezTo>
                  <a:cubicBezTo>
                    <a:pt x="159931" y="1121051"/>
                    <a:pt x="161410" y="1122226"/>
                    <a:pt x="163162" y="1122489"/>
                  </a:cubicBezTo>
                  <a:cubicBezTo>
                    <a:pt x="166517" y="1123138"/>
                    <a:pt x="169990" y="1122754"/>
                    <a:pt x="173124" y="1121395"/>
                  </a:cubicBezTo>
                  <a:lnTo>
                    <a:pt x="245395" y="1097939"/>
                  </a:lnTo>
                  <a:cubicBezTo>
                    <a:pt x="249060" y="1096999"/>
                    <a:pt x="252557" y="1095485"/>
                    <a:pt x="255754" y="1093457"/>
                  </a:cubicBezTo>
                  <a:cubicBezTo>
                    <a:pt x="256998" y="1092292"/>
                    <a:pt x="257819" y="1090754"/>
                    <a:pt x="258096" y="1089075"/>
                  </a:cubicBezTo>
                  <a:cubicBezTo>
                    <a:pt x="258608" y="1086484"/>
                    <a:pt x="258436" y="1083806"/>
                    <a:pt x="257598" y="1081306"/>
                  </a:cubicBezTo>
                  <a:lnTo>
                    <a:pt x="256353" y="1077472"/>
                  </a:lnTo>
                  <a:close/>
                  <a:moveTo>
                    <a:pt x="1605837" y="865928"/>
                  </a:moveTo>
                  <a:cubicBezTo>
                    <a:pt x="1620744" y="865958"/>
                    <a:pt x="1632813" y="878064"/>
                    <a:pt x="1632782" y="892968"/>
                  </a:cubicBezTo>
                  <a:cubicBezTo>
                    <a:pt x="1632752" y="907872"/>
                    <a:pt x="1620645" y="919939"/>
                    <a:pt x="1605737" y="919909"/>
                  </a:cubicBezTo>
                  <a:cubicBezTo>
                    <a:pt x="1590850" y="919878"/>
                    <a:pt x="1578792" y="907804"/>
                    <a:pt x="1578792" y="892918"/>
                  </a:cubicBezTo>
                  <a:cubicBezTo>
                    <a:pt x="1578822" y="878004"/>
                    <a:pt x="1590919" y="865928"/>
                    <a:pt x="1605837" y="865928"/>
                  </a:cubicBezTo>
                  <a:close/>
                  <a:moveTo>
                    <a:pt x="192399" y="865928"/>
                  </a:moveTo>
                  <a:cubicBezTo>
                    <a:pt x="207309" y="866038"/>
                    <a:pt x="219305" y="878213"/>
                    <a:pt x="219195" y="893117"/>
                  </a:cubicBezTo>
                  <a:cubicBezTo>
                    <a:pt x="219084" y="908023"/>
                    <a:pt x="206909" y="920019"/>
                    <a:pt x="192001" y="919909"/>
                  </a:cubicBezTo>
                  <a:cubicBezTo>
                    <a:pt x="177170" y="919800"/>
                    <a:pt x="165205" y="907748"/>
                    <a:pt x="165204" y="892918"/>
                  </a:cubicBezTo>
                  <a:cubicBezTo>
                    <a:pt x="165204" y="878014"/>
                    <a:pt x="177291" y="865928"/>
                    <a:pt x="192200" y="865928"/>
                  </a:cubicBezTo>
                  <a:close/>
                  <a:moveTo>
                    <a:pt x="899069" y="663447"/>
                  </a:moveTo>
                  <a:cubicBezTo>
                    <a:pt x="893081" y="663447"/>
                    <a:pt x="887094" y="663745"/>
                    <a:pt x="881137" y="664343"/>
                  </a:cubicBezTo>
                  <a:lnTo>
                    <a:pt x="881137" y="727288"/>
                  </a:lnTo>
                  <a:lnTo>
                    <a:pt x="814296" y="727288"/>
                  </a:lnTo>
                  <a:cubicBezTo>
                    <a:pt x="827968" y="717189"/>
                    <a:pt x="843334" y="709615"/>
                    <a:pt x="859671" y="704928"/>
                  </a:cubicBezTo>
                  <a:lnTo>
                    <a:pt x="859671" y="704928"/>
                  </a:lnTo>
                  <a:cubicBezTo>
                    <a:pt x="862011" y="704282"/>
                    <a:pt x="864303" y="703683"/>
                    <a:pt x="866644" y="703137"/>
                  </a:cubicBezTo>
                  <a:lnTo>
                    <a:pt x="866644" y="666733"/>
                  </a:lnTo>
                  <a:cubicBezTo>
                    <a:pt x="864303" y="667132"/>
                    <a:pt x="862011" y="667630"/>
                    <a:pt x="859671" y="668128"/>
                  </a:cubicBezTo>
                  <a:lnTo>
                    <a:pt x="859671" y="668128"/>
                  </a:lnTo>
                  <a:cubicBezTo>
                    <a:pt x="809336" y="679566"/>
                    <a:pt x="766371" y="712145"/>
                    <a:pt x="741776" y="757516"/>
                  </a:cubicBezTo>
                  <a:lnTo>
                    <a:pt x="881238" y="757516"/>
                  </a:lnTo>
                  <a:lnTo>
                    <a:pt x="881238" y="828728"/>
                  </a:lnTo>
                  <a:lnTo>
                    <a:pt x="859769" y="828728"/>
                  </a:lnTo>
                  <a:lnTo>
                    <a:pt x="859769" y="778233"/>
                  </a:lnTo>
                  <a:lnTo>
                    <a:pt x="732113" y="778233"/>
                  </a:lnTo>
                  <a:cubicBezTo>
                    <a:pt x="728388" y="787924"/>
                    <a:pt x="725524" y="797922"/>
                    <a:pt x="723547" y="808111"/>
                  </a:cubicBezTo>
                  <a:lnTo>
                    <a:pt x="829786" y="808111"/>
                  </a:lnTo>
                  <a:lnTo>
                    <a:pt x="829786" y="828429"/>
                  </a:lnTo>
                  <a:lnTo>
                    <a:pt x="720808" y="828429"/>
                  </a:lnTo>
                  <a:cubicBezTo>
                    <a:pt x="720458" y="833011"/>
                    <a:pt x="720310" y="837592"/>
                    <a:pt x="720310" y="842272"/>
                  </a:cubicBezTo>
                  <a:cubicBezTo>
                    <a:pt x="720374" y="914057"/>
                    <a:pt x="763363" y="978842"/>
                    <a:pt x="829486" y="1006808"/>
                  </a:cubicBezTo>
                  <a:lnTo>
                    <a:pt x="829486" y="1006808"/>
                  </a:lnTo>
                  <a:cubicBezTo>
                    <a:pt x="834817" y="1008999"/>
                    <a:pt x="840296" y="1011041"/>
                    <a:pt x="845873" y="1012784"/>
                  </a:cubicBezTo>
                  <a:lnTo>
                    <a:pt x="845873" y="1012784"/>
                  </a:lnTo>
                  <a:lnTo>
                    <a:pt x="849759" y="1013929"/>
                  </a:lnTo>
                  <a:lnTo>
                    <a:pt x="850157" y="1013929"/>
                  </a:lnTo>
                  <a:cubicBezTo>
                    <a:pt x="851418" y="1014326"/>
                    <a:pt x="852662" y="1014676"/>
                    <a:pt x="853893" y="1014975"/>
                  </a:cubicBezTo>
                  <a:lnTo>
                    <a:pt x="854391" y="1014975"/>
                  </a:lnTo>
                  <a:lnTo>
                    <a:pt x="859372" y="1016220"/>
                  </a:lnTo>
                  <a:lnTo>
                    <a:pt x="859372" y="1016220"/>
                  </a:lnTo>
                  <a:cubicBezTo>
                    <a:pt x="861712" y="1016768"/>
                    <a:pt x="864003" y="1017216"/>
                    <a:pt x="866345" y="1017664"/>
                  </a:cubicBezTo>
                  <a:lnTo>
                    <a:pt x="866345" y="981908"/>
                  </a:lnTo>
                  <a:cubicBezTo>
                    <a:pt x="864003" y="981360"/>
                    <a:pt x="861712" y="980763"/>
                    <a:pt x="859372" y="980115"/>
                  </a:cubicBezTo>
                  <a:lnTo>
                    <a:pt x="859372" y="979866"/>
                  </a:lnTo>
                  <a:cubicBezTo>
                    <a:pt x="803861" y="963847"/>
                    <a:pt x="763413" y="916045"/>
                    <a:pt x="756817" y="858656"/>
                  </a:cubicBezTo>
                  <a:lnTo>
                    <a:pt x="829486" y="858656"/>
                  </a:lnTo>
                  <a:lnTo>
                    <a:pt x="829486" y="878078"/>
                  </a:lnTo>
                  <a:lnTo>
                    <a:pt x="783316" y="878078"/>
                  </a:lnTo>
                  <a:cubicBezTo>
                    <a:pt x="786891" y="889034"/>
                    <a:pt x="792061" y="899402"/>
                    <a:pt x="798657" y="908854"/>
                  </a:cubicBezTo>
                  <a:lnTo>
                    <a:pt x="880838" y="908854"/>
                  </a:lnTo>
                  <a:lnTo>
                    <a:pt x="880838" y="925487"/>
                  </a:lnTo>
                  <a:lnTo>
                    <a:pt x="812702" y="925487"/>
                  </a:lnTo>
                  <a:cubicBezTo>
                    <a:pt x="831141" y="943987"/>
                    <a:pt x="855118" y="955964"/>
                    <a:pt x="880989" y="959598"/>
                  </a:cubicBezTo>
                  <a:lnTo>
                    <a:pt x="880989" y="1020453"/>
                  </a:lnTo>
                  <a:lnTo>
                    <a:pt x="880989" y="1020453"/>
                  </a:lnTo>
                  <a:cubicBezTo>
                    <a:pt x="892961" y="1021648"/>
                    <a:pt x="905026" y="1021648"/>
                    <a:pt x="917000" y="1020453"/>
                  </a:cubicBezTo>
                  <a:lnTo>
                    <a:pt x="917000" y="1020453"/>
                  </a:lnTo>
                  <a:lnTo>
                    <a:pt x="917000" y="959002"/>
                  </a:lnTo>
                  <a:cubicBezTo>
                    <a:pt x="942071" y="955012"/>
                    <a:pt x="965228" y="943170"/>
                    <a:pt x="983144" y="925188"/>
                  </a:cubicBezTo>
                  <a:lnTo>
                    <a:pt x="917297" y="925188"/>
                  </a:lnTo>
                  <a:lnTo>
                    <a:pt x="917297" y="908555"/>
                  </a:lnTo>
                  <a:lnTo>
                    <a:pt x="999530" y="908555"/>
                  </a:lnTo>
                  <a:cubicBezTo>
                    <a:pt x="1006130" y="899113"/>
                    <a:pt x="1011284" y="888741"/>
                    <a:pt x="1014821" y="877779"/>
                  </a:cubicBezTo>
                  <a:lnTo>
                    <a:pt x="968699" y="877779"/>
                  </a:lnTo>
                  <a:lnTo>
                    <a:pt x="968699" y="858407"/>
                  </a:lnTo>
                  <a:lnTo>
                    <a:pt x="1041318" y="858407"/>
                  </a:lnTo>
                  <a:cubicBezTo>
                    <a:pt x="1034748" y="915780"/>
                    <a:pt x="994315" y="963578"/>
                    <a:pt x="938815" y="979568"/>
                  </a:cubicBezTo>
                  <a:lnTo>
                    <a:pt x="938815" y="979568"/>
                  </a:lnTo>
                  <a:cubicBezTo>
                    <a:pt x="936474" y="980265"/>
                    <a:pt x="934182" y="980862"/>
                    <a:pt x="931792" y="981410"/>
                  </a:cubicBezTo>
                  <a:lnTo>
                    <a:pt x="931792" y="1017812"/>
                  </a:lnTo>
                  <a:cubicBezTo>
                    <a:pt x="934132" y="1017364"/>
                    <a:pt x="936474" y="1016917"/>
                    <a:pt x="938815" y="1016368"/>
                  </a:cubicBezTo>
                  <a:lnTo>
                    <a:pt x="938815" y="1016368"/>
                  </a:lnTo>
                  <a:lnTo>
                    <a:pt x="939263" y="1016368"/>
                  </a:lnTo>
                  <a:lnTo>
                    <a:pt x="940856" y="1015971"/>
                  </a:lnTo>
                  <a:lnTo>
                    <a:pt x="943148" y="1015473"/>
                  </a:lnTo>
                  <a:lnTo>
                    <a:pt x="945140" y="1014925"/>
                  </a:lnTo>
                  <a:lnTo>
                    <a:pt x="947082" y="1014376"/>
                  </a:lnTo>
                  <a:lnTo>
                    <a:pt x="949225" y="1013780"/>
                  </a:lnTo>
                  <a:lnTo>
                    <a:pt x="950868" y="1013282"/>
                  </a:lnTo>
                  <a:lnTo>
                    <a:pt x="953160" y="1012585"/>
                  </a:lnTo>
                  <a:lnTo>
                    <a:pt x="954654" y="1012135"/>
                  </a:lnTo>
                  <a:cubicBezTo>
                    <a:pt x="957741" y="1011091"/>
                    <a:pt x="960830" y="1009995"/>
                    <a:pt x="963869" y="1008850"/>
                  </a:cubicBezTo>
                  <a:lnTo>
                    <a:pt x="964216" y="1008850"/>
                  </a:lnTo>
                  <a:lnTo>
                    <a:pt x="966807" y="1007804"/>
                  </a:lnTo>
                  <a:lnTo>
                    <a:pt x="967952" y="1007356"/>
                  </a:lnTo>
                  <a:lnTo>
                    <a:pt x="970591" y="1006210"/>
                  </a:lnTo>
                  <a:lnTo>
                    <a:pt x="971489" y="1005812"/>
                  </a:lnTo>
                  <a:lnTo>
                    <a:pt x="974078" y="1004665"/>
                  </a:lnTo>
                  <a:lnTo>
                    <a:pt x="975124" y="1004167"/>
                  </a:lnTo>
                  <a:lnTo>
                    <a:pt x="977765" y="1002874"/>
                  </a:lnTo>
                  <a:lnTo>
                    <a:pt x="978362" y="1002575"/>
                  </a:lnTo>
                  <a:lnTo>
                    <a:pt x="981202" y="1001181"/>
                  </a:lnTo>
                  <a:lnTo>
                    <a:pt x="981700" y="1000932"/>
                  </a:lnTo>
                  <a:cubicBezTo>
                    <a:pt x="984588" y="999388"/>
                    <a:pt x="987476" y="997794"/>
                    <a:pt x="990316" y="995952"/>
                  </a:cubicBezTo>
                  <a:lnTo>
                    <a:pt x="991212" y="995404"/>
                  </a:lnTo>
                  <a:lnTo>
                    <a:pt x="993304" y="994159"/>
                  </a:lnTo>
                  <a:lnTo>
                    <a:pt x="994748" y="993262"/>
                  </a:lnTo>
                  <a:lnTo>
                    <a:pt x="996691" y="991968"/>
                  </a:lnTo>
                  <a:lnTo>
                    <a:pt x="997886" y="991221"/>
                  </a:lnTo>
                  <a:lnTo>
                    <a:pt x="1000079" y="989727"/>
                  </a:lnTo>
                  <a:lnTo>
                    <a:pt x="1001123" y="989031"/>
                  </a:lnTo>
                  <a:lnTo>
                    <a:pt x="1003266" y="987486"/>
                  </a:lnTo>
                  <a:lnTo>
                    <a:pt x="1004112" y="986888"/>
                  </a:lnTo>
                  <a:cubicBezTo>
                    <a:pt x="1006703" y="984996"/>
                    <a:pt x="1009243" y="983055"/>
                    <a:pt x="1011734" y="981063"/>
                  </a:cubicBezTo>
                  <a:lnTo>
                    <a:pt x="1012330" y="980564"/>
                  </a:lnTo>
                  <a:lnTo>
                    <a:pt x="1014471" y="978771"/>
                  </a:lnTo>
                  <a:lnTo>
                    <a:pt x="1015419" y="977974"/>
                  </a:lnTo>
                  <a:cubicBezTo>
                    <a:pt x="1016066" y="977476"/>
                    <a:pt x="1016614" y="976928"/>
                    <a:pt x="1017261" y="976382"/>
                  </a:cubicBezTo>
                  <a:lnTo>
                    <a:pt x="1018456" y="975335"/>
                  </a:lnTo>
                  <a:lnTo>
                    <a:pt x="1020300" y="973643"/>
                  </a:lnTo>
                  <a:lnTo>
                    <a:pt x="1021246" y="972795"/>
                  </a:lnTo>
                  <a:lnTo>
                    <a:pt x="1023188" y="970952"/>
                  </a:lnTo>
                  <a:lnTo>
                    <a:pt x="1023786" y="970355"/>
                  </a:lnTo>
                  <a:cubicBezTo>
                    <a:pt x="1026078" y="968114"/>
                    <a:pt x="1028319" y="965873"/>
                    <a:pt x="1030460" y="963484"/>
                  </a:cubicBezTo>
                  <a:lnTo>
                    <a:pt x="1031157" y="962785"/>
                  </a:lnTo>
                  <a:lnTo>
                    <a:pt x="1032702" y="961042"/>
                  </a:lnTo>
                  <a:cubicBezTo>
                    <a:pt x="1033099" y="960594"/>
                    <a:pt x="1033549" y="960146"/>
                    <a:pt x="1033947" y="959648"/>
                  </a:cubicBezTo>
                  <a:lnTo>
                    <a:pt x="1035192" y="958205"/>
                  </a:lnTo>
                  <a:lnTo>
                    <a:pt x="1036538" y="956610"/>
                  </a:lnTo>
                  <a:lnTo>
                    <a:pt x="1037683" y="955166"/>
                  </a:lnTo>
                  <a:cubicBezTo>
                    <a:pt x="1038231" y="954568"/>
                    <a:pt x="1038777" y="953871"/>
                    <a:pt x="1039275" y="953225"/>
                  </a:cubicBezTo>
                  <a:lnTo>
                    <a:pt x="1040223" y="952030"/>
                  </a:lnTo>
                  <a:cubicBezTo>
                    <a:pt x="1040770" y="951381"/>
                    <a:pt x="1041268" y="950684"/>
                    <a:pt x="1041816" y="949988"/>
                  </a:cubicBezTo>
                  <a:cubicBezTo>
                    <a:pt x="1042364" y="949291"/>
                    <a:pt x="1042415" y="949241"/>
                    <a:pt x="1042664" y="948843"/>
                  </a:cubicBezTo>
                  <a:lnTo>
                    <a:pt x="1044754" y="946004"/>
                  </a:lnTo>
                  <a:lnTo>
                    <a:pt x="1045502" y="944957"/>
                  </a:lnTo>
                  <a:lnTo>
                    <a:pt x="1047295" y="942319"/>
                  </a:lnTo>
                  <a:lnTo>
                    <a:pt x="1048143" y="941074"/>
                  </a:lnTo>
                  <a:lnTo>
                    <a:pt x="1049587" y="938883"/>
                  </a:lnTo>
                  <a:lnTo>
                    <a:pt x="1050334" y="937688"/>
                  </a:lnTo>
                  <a:lnTo>
                    <a:pt x="1051778" y="935397"/>
                  </a:lnTo>
                  <a:lnTo>
                    <a:pt x="1052575" y="934152"/>
                  </a:lnTo>
                  <a:cubicBezTo>
                    <a:pt x="1053023" y="933304"/>
                    <a:pt x="1053521" y="932507"/>
                    <a:pt x="1054019" y="931662"/>
                  </a:cubicBezTo>
                  <a:lnTo>
                    <a:pt x="1054517" y="930764"/>
                  </a:lnTo>
                  <a:cubicBezTo>
                    <a:pt x="1055066" y="929869"/>
                    <a:pt x="1055564" y="928923"/>
                    <a:pt x="1056112" y="927977"/>
                  </a:cubicBezTo>
                  <a:lnTo>
                    <a:pt x="1056560" y="927079"/>
                  </a:lnTo>
                  <a:cubicBezTo>
                    <a:pt x="1057904" y="924690"/>
                    <a:pt x="1059149" y="922099"/>
                    <a:pt x="1060346" y="919760"/>
                  </a:cubicBezTo>
                  <a:lnTo>
                    <a:pt x="1060643" y="919063"/>
                  </a:lnTo>
                  <a:cubicBezTo>
                    <a:pt x="1061191" y="918017"/>
                    <a:pt x="1061690" y="916921"/>
                    <a:pt x="1062137" y="915876"/>
                  </a:cubicBezTo>
                  <a:lnTo>
                    <a:pt x="1062487" y="915178"/>
                  </a:lnTo>
                  <a:cubicBezTo>
                    <a:pt x="1062935" y="914182"/>
                    <a:pt x="1063333" y="913186"/>
                    <a:pt x="1063732" y="912240"/>
                  </a:cubicBezTo>
                  <a:lnTo>
                    <a:pt x="1064230" y="911095"/>
                  </a:lnTo>
                  <a:lnTo>
                    <a:pt x="1065475" y="908107"/>
                  </a:lnTo>
                  <a:lnTo>
                    <a:pt x="1065775" y="907360"/>
                  </a:lnTo>
                  <a:lnTo>
                    <a:pt x="1067118" y="903824"/>
                  </a:lnTo>
                  <a:lnTo>
                    <a:pt x="1067118" y="903476"/>
                  </a:lnTo>
                  <a:cubicBezTo>
                    <a:pt x="1069061" y="898097"/>
                    <a:pt x="1070804" y="892619"/>
                    <a:pt x="1072099" y="886992"/>
                  </a:cubicBezTo>
                  <a:lnTo>
                    <a:pt x="1072099" y="886494"/>
                  </a:lnTo>
                  <a:lnTo>
                    <a:pt x="1072995" y="882759"/>
                  </a:lnTo>
                  <a:lnTo>
                    <a:pt x="1072995" y="882261"/>
                  </a:lnTo>
                  <a:cubicBezTo>
                    <a:pt x="1073345" y="880918"/>
                    <a:pt x="1073594" y="879623"/>
                    <a:pt x="1073843" y="878277"/>
                  </a:cubicBezTo>
                  <a:lnTo>
                    <a:pt x="1073843" y="878277"/>
                  </a:lnTo>
                  <a:cubicBezTo>
                    <a:pt x="1075038" y="872502"/>
                    <a:pt x="1075935" y="866574"/>
                    <a:pt x="1076582" y="860600"/>
                  </a:cubicBezTo>
                  <a:lnTo>
                    <a:pt x="1076582" y="860600"/>
                  </a:lnTo>
                  <a:cubicBezTo>
                    <a:pt x="1077181" y="854574"/>
                    <a:pt x="1077478" y="848449"/>
                    <a:pt x="1077478" y="842323"/>
                  </a:cubicBezTo>
                  <a:cubicBezTo>
                    <a:pt x="1077478" y="837642"/>
                    <a:pt x="1077478" y="833061"/>
                    <a:pt x="1076980" y="828479"/>
                  </a:cubicBezTo>
                  <a:lnTo>
                    <a:pt x="968550" y="828479"/>
                  </a:lnTo>
                  <a:lnTo>
                    <a:pt x="968550" y="808111"/>
                  </a:lnTo>
                  <a:lnTo>
                    <a:pt x="1074640" y="808111"/>
                  </a:lnTo>
                  <a:cubicBezTo>
                    <a:pt x="1072652" y="797928"/>
                    <a:pt x="1069804" y="787934"/>
                    <a:pt x="1066122" y="778233"/>
                  </a:cubicBezTo>
                  <a:lnTo>
                    <a:pt x="938665" y="778233"/>
                  </a:lnTo>
                  <a:lnTo>
                    <a:pt x="938665" y="828429"/>
                  </a:lnTo>
                  <a:lnTo>
                    <a:pt x="917297" y="828429"/>
                  </a:lnTo>
                  <a:lnTo>
                    <a:pt x="917297" y="757216"/>
                  </a:lnTo>
                  <a:lnTo>
                    <a:pt x="1056759" y="757216"/>
                  </a:lnTo>
                  <a:cubicBezTo>
                    <a:pt x="1032194" y="711876"/>
                    <a:pt x="989296" y="679307"/>
                    <a:pt x="939014" y="667829"/>
                  </a:cubicBezTo>
                  <a:lnTo>
                    <a:pt x="939014" y="667829"/>
                  </a:lnTo>
                  <a:cubicBezTo>
                    <a:pt x="936672" y="667281"/>
                    <a:pt x="934333" y="666833"/>
                    <a:pt x="931991" y="666385"/>
                  </a:cubicBezTo>
                  <a:lnTo>
                    <a:pt x="931991" y="703037"/>
                  </a:lnTo>
                  <a:cubicBezTo>
                    <a:pt x="934317" y="703599"/>
                    <a:pt x="936658" y="704197"/>
                    <a:pt x="939014" y="704830"/>
                  </a:cubicBezTo>
                  <a:lnTo>
                    <a:pt x="939014" y="704830"/>
                  </a:lnTo>
                  <a:cubicBezTo>
                    <a:pt x="955335" y="709515"/>
                    <a:pt x="970687" y="717089"/>
                    <a:pt x="984339" y="727190"/>
                  </a:cubicBezTo>
                  <a:lnTo>
                    <a:pt x="917297" y="727190"/>
                  </a:lnTo>
                  <a:lnTo>
                    <a:pt x="917297" y="664343"/>
                  </a:lnTo>
                  <a:cubicBezTo>
                    <a:pt x="911292" y="663740"/>
                    <a:pt x="905255" y="663441"/>
                    <a:pt x="899217" y="663447"/>
                  </a:cubicBezTo>
                  <a:close/>
                  <a:moveTo>
                    <a:pt x="893391" y="858407"/>
                  </a:moveTo>
                  <a:lnTo>
                    <a:pt x="859671" y="858407"/>
                  </a:lnTo>
                  <a:lnTo>
                    <a:pt x="859671" y="877829"/>
                  </a:lnTo>
                  <a:lnTo>
                    <a:pt x="938665" y="877829"/>
                  </a:lnTo>
                  <a:lnTo>
                    <a:pt x="938665" y="858458"/>
                  </a:lnTo>
                  <a:lnTo>
                    <a:pt x="893391" y="858458"/>
                  </a:lnTo>
                  <a:close/>
                  <a:moveTo>
                    <a:pt x="1042166" y="466393"/>
                  </a:moveTo>
                  <a:lnTo>
                    <a:pt x="637827" y="650947"/>
                  </a:lnTo>
                  <a:cubicBezTo>
                    <a:pt x="663359" y="697424"/>
                    <a:pt x="676688" y="749608"/>
                    <a:pt x="676578" y="802633"/>
                  </a:cubicBezTo>
                  <a:cubicBezTo>
                    <a:pt x="676578" y="854174"/>
                    <a:pt x="674784" y="910198"/>
                    <a:pt x="642212" y="945855"/>
                  </a:cubicBezTo>
                  <a:lnTo>
                    <a:pt x="635686" y="953026"/>
                  </a:lnTo>
                  <a:cubicBezTo>
                    <a:pt x="592240" y="1005728"/>
                    <a:pt x="516323" y="1017792"/>
                    <a:pt x="458671" y="981161"/>
                  </a:cubicBezTo>
                  <a:lnTo>
                    <a:pt x="458671" y="981161"/>
                  </a:lnTo>
                  <a:lnTo>
                    <a:pt x="422959" y="981161"/>
                  </a:lnTo>
                  <a:cubicBezTo>
                    <a:pt x="423507" y="1025184"/>
                    <a:pt x="494881" y="1089274"/>
                    <a:pt x="528102" y="1089274"/>
                  </a:cubicBezTo>
                  <a:lnTo>
                    <a:pt x="1067219" y="1089274"/>
                  </a:lnTo>
                  <a:cubicBezTo>
                    <a:pt x="1157406" y="889277"/>
                    <a:pt x="1148181" y="658507"/>
                    <a:pt x="1042314" y="466345"/>
                  </a:cubicBezTo>
                  <a:close/>
                  <a:moveTo>
                    <a:pt x="1196918" y="1089324"/>
                  </a:moveTo>
                  <a:lnTo>
                    <a:pt x="1242640" y="960295"/>
                  </a:lnTo>
                  <a:cubicBezTo>
                    <a:pt x="1226239" y="964046"/>
                    <a:pt x="1209633" y="967367"/>
                    <a:pt x="1192832" y="970255"/>
                  </a:cubicBezTo>
                  <a:lnTo>
                    <a:pt x="1177892" y="1011838"/>
                  </a:lnTo>
                  <a:lnTo>
                    <a:pt x="1170270" y="973643"/>
                  </a:lnTo>
                  <a:cubicBezTo>
                    <a:pt x="1156026" y="975534"/>
                    <a:pt x="1141631" y="977129"/>
                    <a:pt x="1127137" y="978323"/>
                  </a:cubicBezTo>
                  <a:cubicBezTo>
                    <a:pt x="1117245" y="1016459"/>
                    <a:pt x="1104116" y="1053673"/>
                    <a:pt x="1087888" y="1089573"/>
                  </a:cubicBezTo>
                  <a:lnTo>
                    <a:pt x="1135554" y="1089573"/>
                  </a:lnTo>
                  <a:lnTo>
                    <a:pt x="1147906" y="1055510"/>
                  </a:lnTo>
                  <a:lnTo>
                    <a:pt x="1154481" y="1089573"/>
                  </a:lnTo>
                  <a:close/>
                  <a:moveTo>
                    <a:pt x="1388627" y="911792"/>
                  </a:moveTo>
                  <a:cubicBezTo>
                    <a:pt x="1369750" y="920107"/>
                    <a:pt x="1350424" y="927778"/>
                    <a:pt x="1330800" y="934748"/>
                  </a:cubicBezTo>
                  <a:lnTo>
                    <a:pt x="1306195" y="1004467"/>
                  </a:lnTo>
                  <a:cubicBezTo>
                    <a:pt x="1305184" y="1006505"/>
                    <a:pt x="1303092" y="1007784"/>
                    <a:pt x="1300816" y="1007754"/>
                  </a:cubicBezTo>
                  <a:lnTo>
                    <a:pt x="1296632" y="1007754"/>
                  </a:lnTo>
                  <a:cubicBezTo>
                    <a:pt x="1291999" y="1007754"/>
                    <a:pt x="1289211" y="1004965"/>
                    <a:pt x="1290505" y="1001428"/>
                  </a:cubicBezTo>
                  <a:lnTo>
                    <a:pt x="1311774" y="941124"/>
                  </a:lnTo>
                  <a:cubicBezTo>
                    <a:pt x="1294674" y="946666"/>
                    <a:pt x="1277372" y="951646"/>
                    <a:pt x="1259874" y="956062"/>
                  </a:cubicBezTo>
                  <a:lnTo>
                    <a:pt x="1212706" y="1089274"/>
                  </a:lnTo>
                  <a:lnTo>
                    <a:pt x="1293395" y="1089274"/>
                  </a:lnTo>
                  <a:cubicBezTo>
                    <a:pt x="1306393" y="1088517"/>
                    <a:pt x="1318536" y="1082537"/>
                    <a:pt x="1327064" y="1072691"/>
                  </a:cubicBezTo>
                  <a:cubicBezTo>
                    <a:pt x="1362577" y="1027873"/>
                    <a:pt x="1382650" y="971550"/>
                    <a:pt x="1388627" y="911742"/>
                  </a:cubicBezTo>
                  <a:close/>
                  <a:moveTo>
                    <a:pt x="1012730" y="1238919"/>
                  </a:moveTo>
                  <a:cubicBezTo>
                    <a:pt x="1012730" y="1256647"/>
                    <a:pt x="1020898" y="1265561"/>
                    <a:pt x="1037283" y="1265561"/>
                  </a:cubicBezTo>
                  <a:cubicBezTo>
                    <a:pt x="1053670" y="1265561"/>
                    <a:pt x="1061043" y="1256647"/>
                    <a:pt x="1061043" y="1238919"/>
                  </a:cubicBezTo>
                  <a:cubicBezTo>
                    <a:pt x="1061515" y="1231658"/>
                    <a:pt x="1059378" y="1224471"/>
                    <a:pt x="1055016" y="1218650"/>
                  </a:cubicBezTo>
                  <a:cubicBezTo>
                    <a:pt x="1050462" y="1213756"/>
                    <a:pt x="1043953" y="1211162"/>
                    <a:pt x="1037283" y="1211579"/>
                  </a:cubicBezTo>
                  <a:cubicBezTo>
                    <a:pt x="1020912" y="1211579"/>
                    <a:pt x="1012730" y="1220692"/>
                    <a:pt x="1012730" y="1238919"/>
                  </a:cubicBezTo>
                  <a:close/>
                  <a:moveTo>
                    <a:pt x="1040870" y="1202017"/>
                  </a:moveTo>
                  <a:cubicBezTo>
                    <a:pt x="1032991" y="1201336"/>
                    <a:pt x="1025096" y="1203204"/>
                    <a:pt x="1018358" y="1207346"/>
                  </a:cubicBezTo>
                  <a:cubicBezTo>
                    <a:pt x="1014951" y="1209648"/>
                    <a:pt x="1012135" y="1212714"/>
                    <a:pt x="1010139" y="1216311"/>
                  </a:cubicBezTo>
                  <a:cubicBezTo>
                    <a:pt x="1009994" y="1207033"/>
                    <a:pt x="1011882" y="1197840"/>
                    <a:pt x="1015668" y="1189370"/>
                  </a:cubicBezTo>
                  <a:cubicBezTo>
                    <a:pt x="1019404" y="1181342"/>
                    <a:pt x="1027701" y="1176452"/>
                    <a:pt x="1036538" y="1177069"/>
                  </a:cubicBezTo>
                  <a:cubicBezTo>
                    <a:pt x="1041029" y="1176890"/>
                    <a:pt x="1045508" y="1177651"/>
                    <a:pt x="1049685" y="1179310"/>
                  </a:cubicBezTo>
                  <a:cubicBezTo>
                    <a:pt x="1052485" y="1180474"/>
                    <a:pt x="1054925" y="1182368"/>
                    <a:pt x="1056759" y="1184788"/>
                  </a:cubicBezTo>
                  <a:cubicBezTo>
                    <a:pt x="1058105" y="1186611"/>
                    <a:pt x="1059040" y="1188697"/>
                    <a:pt x="1059498" y="1190912"/>
                  </a:cubicBezTo>
                  <a:cubicBezTo>
                    <a:pt x="1059757" y="1191999"/>
                    <a:pt x="1059956" y="1193093"/>
                    <a:pt x="1060097" y="1194200"/>
                  </a:cubicBezTo>
                  <a:lnTo>
                    <a:pt x="1072897" y="1194200"/>
                  </a:lnTo>
                  <a:cubicBezTo>
                    <a:pt x="1072756" y="1190784"/>
                    <a:pt x="1072035" y="1187412"/>
                    <a:pt x="1070756" y="1184240"/>
                  </a:cubicBezTo>
                  <a:cubicBezTo>
                    <a:pt x="1068563" y="1179468"/>
                    <a:pt x="1064923" y="1175510"/>
                    <a:pt x="1060346" y="1172936"/>
                  </a:cubicBezTo>
                  <a:cubicBezTo>
                    <a:pt x="1053019" y="1168842"/>
                    <a:pt x="1044666" y="1166954"/>
                    <a:pt x="1036287" y="1167508"/>
                  </a:cubicBezTo>
                  <a:cubicBezTo>
                    <a:pt x="1027755" y="1167338"/>
                    <a:pt x="1019418" y="1170057"/>
                    <a:pt x="1012630" y="1175227"/>
                  </a:cubicBezTo>
                  <a:cubicBezTo>
                    <a:pt x="1006707" y="1180171"/>
                    <a:pt x="1002344" y="1186725"/>
                    <a:pt x="1000079" y="1194099"/>
                  </a:cubicBezTo>
                  <a:cubicBezTo>
                    <a:pt x="997498" y="1202376"/>
                    <a:pt x="996138" y="1210981"/>
                    <a:pt x="996044" y="1219646"/>
                  </a:cubicBezTo>
                  <a:cubicBezTo>
                    <a:pt x="995913" y="1229074"/>
                    <a:pt x="996899" y="1238486"/>
                    <a:pt x="998982" y="1247683"/>
                  </a:cubicBezTo>
                  <a:cubicBezTo>
                    <a:pt x="1000645" y="1255428"/>
                    <a:pt x="1004791" y="1262424"/>
                    <a:pt x="1010786" y="1267603"/>
                  </a:cubicBezTo>
                  <a:cubicBezTo>
                    <a:pt x="1018133" y="1273259"/>
                    <a:pt x="1027287" y="1276039"/>
                    <a:pt x="1036538" y="1275420"/>
                  </a:cubicBezTo>
                  <a:cubicBezTo>
                    <a:pt x="1042997" y="1275476"/>
                    <a:pt x="1049412" y="1274276"/>
                    <a:pt x="1055413" y="1271886"/>
                  </a:cubicBezTo>
                  <a:cubicBezTo>
                    <a:pt x="1060997" y="1269551"/>
                    <a:pt x="1065739" y="1265571"/>
                    <a:pt x="1069012" y="1260482"/>
                  </a:cubicBezTo>
                  <a:cubicBezTo>
                    <a:pt x="1072688" y="1254281"/>
                    <a:pt x="1074550" y="1247171"/>
                    <a:pt x="1074391" y="1239964"/>
                  </a:cubicBezTo>
                  <a:cubicBezTo>
                    <a:pt x="1075068" y="1229891"/>
                    <a:pt x="1072001" y="1219925"/>
                    <a:pt x="1065775" y="1211977"/>
                  </a:cubicBezTo>
                  <a:cubicBezTo>
                    <a:pt x="1059320" y="1205190"/>
                    <a:pt x="1050223" y="1201555"/>
                    <a:pt x="1040870" y="1202017"/>
                  </a:cubicBezTo>
                  <a:close/>
                  <a:moveTo>
                    <a:pt x="932887" y="1178213"/>
                  </a:moveTo>
                  <a:cubicBezTo>
                    <a:pt x="922477" y="1178213"/>
                    <a:pt x="915405" y="1182197"/>
                    <a:pt x="911770" y="1190266"/>
                  </a:cubicBezTo>
                  <a:cubicBezTo>
                    <a:pt x="907825" y="1199997"/>
                    <a:pt x="905972" y="1210449"/>
                    <a:pt x="906341" y="1220941"/>
                  </a:cubicBezTo>
                  <a:cubicBezTo>
                    <a:pt x="905986" y="1231604"/>
                    <a:pt x="907869" y="1242225"/>
                    <a:pt x="911868" y="1252115"/>
                  </a:cubicBezTo>
                  <a:cubicBezTo>
                    <a:pt x="915475" y="1260342"/>
                    <a:pt x="923943" y="1265338"/>
                    <a:pt x="932887" y="1264514"/>
                  </a:cubicBezTo>
                  <a:cubicBezTo>
                    <a:pt x="950653" y="1264514"/>
                    <a:pt x="959535" y="1249988"/>
                    <a:pt x="959535" y="1220941"/>
                  </a:cubicBezTo>
                  <a:cubicBezTo>
                    <a:pt x="959888" y="1210499"/>
                    <a:pt x="957986" y="1200105"/>
                    <a:pt x="953957" y="1190465"/>
                  </a:cubicBezTo>
                  <a:cubicBezTo>
                    <a:pt x="950246" y="1182338"/>
                    <a:pt x="941778" y="1177472"/>
                    <a:pt x="932887" y="1178364"/>
                  </a:cubicBezTo>
                  <a:close/>
                  <a:moveTo>
                    <a:pt x="974327" y="1220793"/>
                  </a:moveTo>
                  <a:cubicBezTo>
                    <a:pt x="974421" y="1211822"/>
                    <a:pt x="973232" y="1202884"/>
                    <a:pt x="970792" y="1194250"/>
                  </a:cubicBezTo>
                  <a:cubicBezTo>
                    <a:pt x="962547" y="1172755"/>
                    <a:pt x="938436" y="1162010"/>
                    <a:pt x="916940" y="1170251"/>
                  </a:cubicBezTo>
                  <a:cubicBezTo>
                    <a:pt x="913736" y="1171482"/>
                    <a:pt x="910693" y="1173101"/>
                    <a:pt x="907884" y="1175077"/>
                  </a:cubicBezTo>
                  <a:cubicBezTo>
                    <a:pt x="901744" y="1180161"/>
                    <a:pt x="897251" y="1186954"/>
                    <a:pt x="894983" y="1194597"/>
                  </a:cubicBezTo>
                  <a:cubicBezTo>
                    <a:pt x="892439" y="1203248"/>
                    <a:pt x="891193" y="1212226"/>
                    <a:pt x="891298" y="1221240"/>
                  </a:cubicBezTo>
                  <a:cubicBezTo>
                    <a:pt x="891298" y="1257131"/>
                    <a:pt x="905180" y="1275073"/>
                    <a:pt x="932937" y="1275073"/>
                  </a:cubicBezTo>
                  <a:cubicBezTo>
                    <a:pt x="941888" y="1275545"/>
                    <a:pt x="950713" y="1272832"/>
                    <a:pt x="957841" y="1267404"/>
                  </a:cubicBezTo>
                  <a:cubicBezTo>
                    <a:pt x="964098" y="1262255"/>
                    <a:pt x="968605" y="1255297"/>
                    <a:pt x="970742" y="1247484"/>
                  </a:cubicBezTo>
                  <a:cubicBezTo>
                    <a:pt x="973272" y="1238729"/>
                    <a:pt x="974497" y="1229652"/>
                    <a:pt x="974377" y="1220543"/>
                  </a:cubicBezTo>
                  <a:close/>
                  <a:moveTo>
                    <a:pt x="853095" y="1203611"/>
                  </a:moveTo>
                  <a:cubicBezTo>
                    <a:pt x="853095" y="1185932"/>
                    <a:pt x="844927" y="1177018"/>
                    <a:pt x="828641" y="1177018"/>
                  </a:cubicBezTo>
                  <a:cubicBezTo>
                    <a:pt x="812354" y="1177018"/>
                    <a:pt x="804584" y="1185932"/>
                    <a:pt x="804584" y="1203611"/>
                  </a:cubicBezTo>
                  <a:cubicBezTo>
                    <a:pt x="804096" y="1210897"/>
                    <a:pt x="806291" y="1218104"/>
                    <a:pt x="810760" y="1223879"/>
                  </a:cubicBezTo>
                  <a:cubicBezTo>
                    <a:pt x="815361" y="1228785"/>
                    <a:pt x="821927" y="1231365"/>
                    <a:pt x="828641" y="1230901"/>
                  </a:cubicBezTo>
                  <a:cubicBezTo>
                    <a:pt x="835443" y="1231335"/>
                    <a:pt x="842099" y="1228751"/>
                    <a:pt x="846821" y="1223831"/>
                  </a:cubicBezTo>
                  <a:cubicBezTo>
                    <a:pt x="851332" y="1218058"/>
                    <a:pt x="853569" y="1210826"/>
                    <a:pt x="853095" y="1203511"/>
                  </a:cubicBezTo>
                  <a:close/>
                  <a:moveTo>
                    <a:pt x="824805" y="1240562"/>
                  </a:moveTo>
                  <a:cubicBezTo>
                    <a:pt x="832696" y="1241245"/>
                    <a:pt x="840589" y="1239357"/>
                    <a:pt x="847319" y="1235184"/>
                  </a:cubicBezTo>
                  <a:cubicBezTo>
                    <a:pt x="850719" y="1232913"/>
                    <a:pt x="853525" y="1229855"/>
                    <a:pt x="855487" y="1226270"/>
                  </a:cubicBezTo>
                  <a:cubicBezTo>
                    <a:pt x="855919" y="1227724"/>
                    <a:pt x="856090" y="1229238"/>
                    <a:pt x="855986" y="1230753"/>
                  </a:cubicBezTo>
                  <a:cubicBezTo>
                    <a:pt x="855925" y="1238853"/>
                    <a:pt x="853893" y="1246821"/>
                    <a:pt x="850059" y="1253958"/>
                  </a:cubicBezTo>
                  <a:cubicBezTo>
                    <a:pt x="845939" y="1261587"/>
                    <a:pt x="837741" y="1266105"/>
                    <a:pt x="829089" y="1265510"/>
                  </a:cubicBezTo>
                  <a:cubicBezTo>
                    <a:pt x="824706" y="1265695"/>
                    <a:pt x="820338" y="1264914"/>
                    <a:pt x="816289" y="1263221"/>
                  </a:cubicBezTo>
                  <a:cubicBezTo>
                    <a:pt x="813509" y="1262115"/>
                    <a:pt x="811069" y="1260291"/>
                    <a:pt x="809215" y="1257942"/>
                  </a:cubicBezTo>
                  <a:cubicBezTo>
                    <a:pt x="807865" y="1256139"/>
                    <a:pt x="806913" y="1254068"/>
                    <a:pt x="806425" y="1251865"/>
                  </a:cubicBezTo>
                  <a:cubicBezTo>
                    <a:pt x="805978" y="1249873"/>
                    <a:pt x="805779" y="1248679"/>
                    <a:pt x="805728" y="1248379"/>
                  </a:cubicBezTo>
                  <a:lnTo>
                    <a:pt x="792778" y="1248379"/>
                  </a:lnTo>
                  <a:cubicBezTo>
                    <a:pt x="793138" y="1254805"/>
                    <a:pt x="795608" y="1260930"/>
                    <a:pt x="799802" y="1265809"/>
                  </a:cubicBezTo>
                  <a:cubicBezTo>
                    <a:pt x="804483" y="1271984"/>
                    <a:pt x="814246" y="1275073"/>
                    <a:pt x="829237" y="1275073"/>
                  </a:cubicBezTo>
                  <a:cubicBezTo>
                    <a:pt x="844230" y="1275073"/>
                    <a:pt x="853843" y="1269693"/>
                    <a:pt x="859920" y="1259834"/>
                  </a:cubicBezTo>
                  <a:cubicBezTo>
                    <a:pt x="866349" y="1248614"/>
                    <a:pt x="869637" y="1235865"/>
                    <a:pt x="869432" y="1222933"/>
                  </a:cubicBezTo>
                  <a:cubicBezTo>
                    <a:pt x="869603" y="1213228"/>
                    <a:pt x="868530" y="1203537"/>
                    <a:pt x="866245" y="1194099"/>
                  </a:cubicBezTo>
                  <a:cubicBezTo>
                    <a:pt x="864407" y="1186481"/>
                    <a:pt x="860163" y="1179653"/>
                    <a:pt x="854142" y="1174629"/>
                  </a:cubicBezTo>
                  <a:cubicBezTo>
                    <a:pt x="846869" y="1169320"/>
                    <a:pt x="837974" y="1166715"/>
                    <a:pt x="828988" y="1167259"/>
                  </a:cubicBezTo>
                  <a:cubicBezTo>
                    <a:pt x="822539" y="1167165"/>
                    <a:pt x="816138" y="1168370"/>
                    <a:pt x="810161" y="1170793"/>
                  </a:cubicBezTo>
                  <a:cubicBezTo>
                    <a:pt x="804564" y="1173105"/>
                    <a:pt x="799812" y="1177089"/>
                    <a:pt x="796564" y="1182197"/>
                  </a:cubicBezTo>
                  <a:cubicBezTo>
                    <a:pt x="792848" y="1188388"/>
                    <a:pt x="790950" y="1195499"/>
                    <a:pt x="791085" y="1202716"/>
                  </a:cubicBezTo>
                  <a:cubicBezTo>
                    <a:pt x="790902" y="1209658"/>
                    <a:pt x="792176" y="1216559"/>
                    <a:pt x="794821" y="1222983"/>
                  </a:cubicBezTo>
                  <a:cubicBezTo>
                    <a:pt x="797167" y="1228391"/>
                    <a:pt x="801137" y="1232933"/>
                    <a:pt x="806176" y="1235980"/>
                  </a:cubicBezTo>
                  <a:cubicBezTo>
                    <a:pt x="811830" y="1239138"/>
                    <a:pt x="818231" y="1240721"/>
                    <a:pt x="824706" y="1240562"/>
                  </a:cubicBezTo>
                  <a:close/>
                  <a:moveTo>
                    <a:pt x="737393" y="1274575"/>
                  </a:moveTo>
                  <a:lnTo>
                    <a:pt x="737393" y="1168006"/>
                  </a:lnTo>
                  <a:lnTo>
                    <a:pt x="724991" y="1168006"/>
                  </a:lnTo>
                  <a:lnTo>
                    <a:pt x="701483" y="1186083"/>
                  </a:lnTo>
                  <a:lnTo>
                    <a:pt x="701483" y="1200374"/>
                  </a:lnTo>
                  <a:lnTo>
                    <a:pt x="724793" y="1181302"/>
                  </a:lnTo>
                  <a:lnTo>
                    <a:pt x="724793" y="1274376"/>
                  </a:lnTo>
                  <a:close/>
                  <a:moveTo>
                    <a:pt x="896877" y="877"/>
                  </a:moveTo>
                  <a:cubicBezTo>
                    <a:pt x="402089" y="877"/>
                    <a:pt x="840" y="400610"/>
                    <a:pt x="840" y="893466"/>
                  </a:cubicBezTo>
                  <a:cubicBezTo>
                    <a:pt x="840" y="1386322"/>
                    <a:pt x="402089" y="1786056"/>
                    <a:pt x="896877" y="1786056"/>
                  </a:cubicBezTo>
                  <a:cubicBezTo>
                    <a:pt x="1391664" y="1786056"/>
                    <a:pt x="1792815" y="1386372"/>
                    <a:pt x="1792815" y="893466"/>
                  </a:cubicBezTo>
                  <a:cubicBezTo>
                    <a:pt x="1792815" y="400560"/>
                    <a:pt x="1391615" y="877"/>
                    <a:pt x="896877" y="877"/>
                  </a:cubicBezTo>
                  <a:close/>
                </a:path>
              </a:pathLst>
            </a:custGeom>
            <a:solidFill>
              <a:srgbClr val="006479"/>
            </a:solidFill>
            <a:ln w="20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A87E9088-5C2F-D12E-EA9D-D2A3A9BAB6D6}"/>
              </a:ext>
            </a:extLst>
          </p:cNvPr>
          <p:cNvSpPr txBox="1"/>
          <p:nvPr/>
        </p:nvSpPr>
        <p:spPr>
          <a:xfrm>
            <a:off x="660400" y="3602409"/>
            <a:ext cx="4596557" cy="430887"/>
          </a:xfrm>
          <a:prstGeom prst="rect">
            <a:avLst/>
          </a:prstGeom>
          <a:noFill/>
          <a:effectLst/>
        </p:spPr>
        <p:txBody>
          <a:bodyPr wrap="square" lIns="0" tIns="0" rIns="0" bIns="0" anchor="ctr">
            <a:spAutoFit/>
          </a:bodyPr>
          <a:lstStyle>
            <a:defPPr>
              <a:defRPr lang="zh-CN"/>
            </a:defPPr>
            <a:lvl1pPr algn="ctr">
              <a:defRPr sz="8000" spc="-300">
                <a:gradFill>
                  <a:gsLst>
                    <a:gs pos="0">
                      <a:schemeClr val="bg1"/>
                    </a:gs>
                    <a:gs pos="100000">
                      <a:schemeClr val="accent5">
                        <a:lumMod val="20000"/>
                        <a:lumOff val="80000"/>
                      </a:schemeClr>
                    </a:gs>
                  </a:gsLst>
                  <a:lin ang="2700000" scaled="0"/>
                </a:gradFill>
                <a:effectLst>
                  <a:outerShdw blurRad="62179" dist="108814" dir="5400000" algn="t" rotWithShape="0">
                    <a:srgbClr val="002060">
                      <a:alpha val="40000"/>
                    </a:srgbClr>
                  </a:outerShdw>
                </a:effectLst>
                <a:latin typeface="演示秋鸿楷" panose="00000500000000000000" pitchFamily="2" charset="-122"/>
                <a:ea typeface="演示秋鸿楷" panose="00000500000000000000" pitchFamily="2" charset="-122"/>
              </a:defRPr>
            </a:lvl1pPr>
          </a:lstStyle>
          <a:p>
            <a:r>
              <a:rPr lang="zh-CN" altLang="en-US" sz="2800" b="1" spc="6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暨南大学通用</a:t>
            </a:r>
            <a:r>
              <a:rPr lang="en-US" altLang="zh-CN" sz="2800" b="1" spc="6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PPT</a:t>
            </a:r>
            <a:r>
              <a:rPr lang="zh-CN" altLang="en-US" sz="2800" b="1" spc="6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模板</a:t>
            </a:r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74788976-9212-7166-A9E3-E7E493E78270}"/>
              </a:ext>
            </a:extLst>
          </p:cNvPr>
          <p:cNvCxnSpPr>
            <a:cxnSpLocks/>
          </p:cNvCxnSpPr>
          <p:nvPr/>
        </p:nvCxnSpPr>
        <p:spPr>
          <a:xfrm>
            <a:off x="695387" y="3528860"/>
            <a:ext cx="4526583" cy="0"/>
          </a:xfrm>
          <a:prstGeom prst="line">
            <a:avLst/>
          </a:prstGeom>
          <a:ln>
            <a:solidFill>
              <a:schemeClr val="accent2">
                <a:alpha val="62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93B320DB-3F8A-F529-57D1-EA86A4357F42}"/>
              </a:ext>
            </a:extLst>
          </p:cNvPr>
          <p:cNvCxnSpPr>
            <a:cxnSpLocks/>
          </p:cNvCxnSpPr>
          <p:nvPr/>
        </p:nvCxnSpPr>
        <p:spPr>
          <a:xfrm>
            <a:off x="695387" y="4106845"/>
            <a:ext cx="4526583" cy="0"/>
          </a:xfrm>
          <a:prstGeom prst="line">
            <a:avLst/>
          </a:prstGeom>
          <a:ln>
            <a:solidFill>
              <a:schemeClr val="accent2">
                <a:alpha val="62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1E593390-9E49-C3D1-F0AF-5B084589970F}"/>
              </a:ext>
            </a:extLst>
          </p:cNvPr>
          <p:cNvGrpSpPr/>
          <p:nvPr/>
        </p:nvGrpSpPr>
        <p:grpSpPr>
          <a:xfrm>
            <a:off x="678889" y="5499293"/>
            <a:ext cx="5022695" cy="343445"/>
            <a:chOff x="288231" y="5513939"/>
            <a:chExt cx="5022695" cy="343445"/>
          </a:xfrm>
        </p:grpSpPr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E2DD9A63-022E-E0A7-8B12-81B0B5525921}"/>
                </a:ext>
              </a:extLst>
            </p:cNvPr>
            <p:cNvGrpSpPr/>
            <p:nvPr/>
          </p:nvGrpSpPr>
          <p:grpSpPr>
            <a:xfrm>
              <a:off x="288231" y="5513939"/>
              <a:ext cx="2160001" cy="343445"/>
              <a:chOff x="288231" y="5510289"/>
              <a:chExt cx="2160001" cy="343445"/>
            </a:xfrm>
          </p:grpSpPr>
          <p:sp>
            <p:nvSpPr>
              <p:cNvPr id="1073" name="矩形: 圆角 1072">
                <a:extLst>
                  <a:ext uri="{FF2B5EF4-FFF2-40B4-BE49-F238E27FC236}">
                    <a16:creationId xmlns:a16="http://schemas.microsoft.com/office/drawing/2014/main" id="{AC8B28A6-4E65-1C61-2158-2A31036EB563}"/>
                  </a:ext>
                </a:extLst>
              </p:cNvPr>
              <p:cNvSpPr/>
              <p:nvPr>
                <p:custDataLst>
                  <p:tags r:id="rId4"/>
                </p:custDataLst>
              </p:nvPr>
            </p:nvSpPr>
            <p:spPr>
              <a:xfrm>
                <a:off x="1062208" y="5510289"/>
                <a:ext cx="1386024" cy="343445"/>
              </a:xfrm>
              <a:prstGeom prst="roundRect">
                <a:avLst>
                  <a:gd name="adj" fmla="val 50000"/>
                </a:avLst>
              </a:prstGeom>
              <a:solidFill>
                <a:schemeClr val="accent1">
                  <a:alpha val="10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09728" tIns="54864" rIns="109728" bIns="54864" rtlCol="0" anchor="ctr"/>
              <a:lstStyle/>
              <a:p>
                <a:pPr algn="ctr"/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74" name="矩形 1073">
                <a:extLst>
                  <a:ext uri="{FF2B5EF4-FFF2-40B4-BE49-F238E27FC236}">
                    <a16:creationId xmlns:a16="http://schemas.microsoft.com/office/drawing/2014/main" id="{EC7156D7-4BE8-A9D5-65C0-48941C78F610}"/>
                  </a:ext>
                </a:extLst>
              </p:cNvPr>
              <p:cNvSpPr/>
              <p:nvPr/>
            </p:nvSpPr>
            <p:spPr>
              <a:xfrm>
                <a:off x="1477466" y="5558901"/>
                <a:ext cx="884694" cy="246221"/>
              </a:xfrm>
              <a:prstGeom prst="rect">
                <a:avLst/>
              </a:prstGeom>
              <a:effectLst/>
            </p:spPr>
            <p:txBody>
              <a:bodyPr wrap="square" lIns="0" tIns="0" rIns="0" bIns="0">
                <a:spAutoFit/>
              </a:bodyPr>
              <a:lstStyle/>
              <a:p>
                <a:pPr lvl="0" algn="ctr">
                  <a:defRPr/>
                </a:pPr>
                <a:r>
                  <a:rPr lang="en-US" altLang="zh-CN" sz="1600" spc="3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XXX</a:t>
                </a:r>
                <a:endParaRPr lang="zh-CN" altLang="en-US" sz="1600" spc="3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75" name="矩形: 圆角 1074">
                <a:extLst>
                  <a:ext uri="{FF2B5EF4-FFF2-40B4-BE49-F238E27FC236}">
                    <a16:creationId xmlns:a16="http://schemas.microsoft.com/office/drawing/2014/main" id="{3E04D502-F283-2ED6-1C0B-2371DBE318A2}"/>
                  </a:ext>
                </a:extLst>
              </p:cNvPr>
              <p:cNvSpPr/>
              <p:nvPr>
                <p:custDataLst>
                  <p:tags r:id="rId5"/>
                </p:custDataLst>
              </p:nvPr>
            </p:nvSpPr>
            <p:spPr>
              <a:xfrm>
                <a:off x="288231" y="5510289"/>
                <a:ext cx="1175402" cy="343445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100000">
                    <a:schemeClr val="accent1">
                      <a:lumMod val="90000"/>
                      <a:lumOff val="10000"/>
                    </a:schemeClr>
                  </a:gs>
                  <a:gs pos="0">
                    <a:schemeClr val="accent1"/>
                  </a:gs>
                  <a:gs pos="50000">
                    <a:schemeClr val="accent2"/>
                  </a:gs>
                </a:gsLst>
                <a:lin ang="2700000" scaled="1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09728" tIns="54864" rIns="109728" bIns="54864" rtlCol="0" anchor="ctr"/>
              <a:lstStyle/>
              <a:p>
                <a:pPr algn="ctr"/>
                <a:endParaRPr lang="zh-CN" altLang="en-US" sz="16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76" name="矩形 1075">
                <a:extLst>
                  <a:ext uri="{FF2B5EF4-FFF2-40B4-BE49-F238E27FC236}">
                    <a16:creationId xmlns:a16="http://schemas.microsoft.com/office/drawing/2014/main" id="{4FE714AE-9F93-7DE1-BF30-A3E13FD100F9}"/>
                  </a:ext>
                </a:extLst>
              </p:cNvPr>
              <p:cNvSpPr/>
              <p:nvPr/>
            </p:nvSpPr>
            <p:spPr>
              <a:xfrm>
                <a:off x="568154" y="5558901"/>
                <a:ext cx="615553" cy="246221"/>
              </a:xfrm>
              <a:prstGeom prst="rect">
                <a:avLst/>
              </a:prstGeom>
              <a:effectLst/>
            </p:spPr>
            <p:txBody>
              <a:bodyPr wrap="none" lIns="0" tIns="0" rIns="0" bIns="0">
                <a:spAutoFit/>
              </a:bodyPr>
              <a:lstStyle/>
              <a:p>
                <a:pPr lvl="0" algn="ctr">
                  <a:defRPr/>
                </a:pPr>
                <a:r>
                  <a:rPr lang="zh-CN" altLang="en-US" sz="16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汇报人</a:t>
                </a:r>
              </a:p>
            </p:txBody>
          </p:sp>
        </p:grp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F35E409D-F602-BCC8-4134-BBF265695BBC}"/>
                </a:ext>
              </a:extLst>
            </p:cNvPr>
            <p:cNvGrpSpPr/>
            <p:nvPr/>
          </p:nvGrpSpPr>
          <p:grpSpPr>
            <a:xfrm>
              <a:off x="2808949" y="5513939"/>
              <a:ext cx="2501977" cy="343445"/>
              <a:chOff x="3109554" y="5510289"/>
              <a:chExt cx="2501977" cy="343445"/>
            </a:xfrm>
          </p:grpSpPr>
          <p:sp>
            <p:nvSpPr>
              <p:cNvPr id="1083" name="矩形: 圆角 1082">
                <a:extLst>
                  <a:ext uri="{FF2B5EF4-FFF2-40B4-BE49-F238E27FC236}">
                    <a16:creationId xmlns:a16="http://schemas.microsoft.com/office/drawing/2014/main" id="{A8B8CD25-AD62-0FDE-1560-79E026C167DC}"/>
                  </a:ext>
                </a:extLst>
              </p:cNvPr>
              <p:cNvSpPr/>
              <p:nvPr>
                <p:custDataLst>
                  <p:tags r:id="rId2"/>
                </p:custDataLst>
              </p:nvPr>
            </p:nvSpPr>
            <p:spPr>
              <a:xfrm>
                <a:off x="3883531" y="5510289"/>
                <a:ext cx="1728000" cy="343445"/>
              </a:xfrm>
              <a:prstGeom prst="roundRect">
                <a:avLst>
                  <a:gd name="adj" fmla="val 50000"/>
                </a:avLst>
              </a:prstGeom>
              <a:solidFill>
                <a:schemeClr val="accent1">
                  <a:alpha val="10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09728" tIns="54864" rIns="109728" bIns="54864" rtlCol="0" anchor="ctr"/>
              <a:lstStyle/>
              <a:p>
                <a:pPr algn="ctr"/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84" name="矩形 1083">
                <a:extLst>
                  <a:ext uri="{FF2B5EF4-FFF2-40B4-BE49-F238E27FC236}">
                    <a16:creationId xmlns:a16="http://schemas.microsoft.com/office/drawing/2014/main" id="{3DA2091C-6835-FD6B-ACDF-7CBDD384095F}"/>
                  </a:ext>
                </a:extLst>
              </p:cNvPr>
              <p:cNvSpPr/>
              <p:nvPr/>
            </p:nvSpPr>
            <p:spPr>
              <a:xfrm>
                <a:off x="4415404" y="5558901"/>
                <a:ext cx="986773" cy="246221"/>
              </a:xfrm>
              <a:prstGeom prst="rect">
                <a:avLst/>
              </a:prstGeom>
              <a:effectLst/>
            </p:spPr>
            <p:txBody>
              <a:bodyPr wrap="square" lIns="0" tIns="0" rIns="0" bIns="0">
                <a:spAutoFit/>
              </a:bodyPr>
              <a:lstStyle/>
              <a:p>
                <a:pPr algn="just"/>
                <a:r>
                  <a:rPr lang="en-US" altLang="zh-CN" sz="16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20XX/X/X</a:t>
                </a:r>
                <a:endPara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85" name="矩形: 圆角 1084">
                <a:extLst>
                  <a:ext uri="{FF2B5EF4-FFF2-40B4-BE49-F238E27FC236}">
                    <a16:creationId xmlns:a16="http://schemas.microsoft.com/office/drawing/2014/main" id="{6881C23C-8F51-61C6-6F1D-543857C8AED5}"/>
                  </a:ext>
                </a:extLst>
              </p:cNvPr>
              <p:cNvSpPr/>
              <p:nvPr>
                <p:custDataLst>
                  <p:tags r:id="rId3"/>
                </p:custDataLst>
              </p:nvPr>
            </p:nvSpPr>
            <p:spPr>
              <a:xfrm>
                <a:off x="3109554" y="5510289"/>
                <a:ext cx="1175402" cy="343445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100000">
                    <a:schemeClr val="accent1">
                      <a:lumMod val="90000"/>
                      <a:lumOff val="10000"/>
                    </a:schemeClr>
                  </a:gs>
                  <a:gs pos="0">
                    <a:schemeClr val="accent1"/>
                  </a:gs>
                  <a:gs pos="50000">
                    <a:schemeClr val="accent2"/>
                  </a:gs>
                </a:gsLst>
                <a:lin ang="2700000" scaled="1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09728" tIns="54864" rIns="109728" bIns="54864" rtlCol="0" anchor="ctr"/>
              <a:lstStyle/>
              <a:p>
                <a:pPr algn="ctr"/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86" name="矩形 1085">
                <a:extLst>
                  <a:ext uri="{FF2B5EF4-FFF2-40B4-BE49-F238E27FC236}">
                    <a16:creationId xmlns:a16="http://schemas.microsoft.com/office/drawing/2014/main" id="{2B709BBE-EC4A-10BF-8BF3-0463278CC68E}"/>
                  </a:ext>
                </a:extLst>
              </p:cNvPr>
              <p:cNvSpPr/>
              <p:nvPr/>
            </p:nvSpPr>
            <p:spPr>
              <a:xfrm>
                <a:off x="3492070" y="5558901"/>
                <a:ext cx="410369" cy="246221"/>
              </a:xfrm>
              <a:prstGeom prst="rect">
                <a:avLst/>
              </a:prstGeom>
              <a:effectLst/>
            </p:spPr>
            <p:txBody>
              <a:bodyPr wrap="none" lIns="0" tIns="0" rIns="0" bIns="0">
                <a:spAutoFit/>
              </a:bodyPr>
              <a:lstStyle/>
              <a:p>
                <a:pPr lvl="0" algn="ctr">
                  <a:defRPr/>
                </a:pPr>
                <a:r>
                  <a:rPr lang="zh-CN" altLang="en-US" sz="16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时间</a:t>
                </a:r>
              </a:p>
            </p:txBody>
          </p:sp>
        </p:grpSp>
      </p:grpSp>
      <p:sp>
        <p:nvSpPr>
          <p:cNvPr id="17" name="文本框 16">
            <a:extLst>
              <a:ext uri="{FF2B5EF4-FFF2-40B4-BE49-F238E27FC236}">
                <a16:creationId xmlns:a16="http://schemas.microsoft.com/office/drawing/2014/main" id="{39335C51-31F6-8FD6-E2AD-85C5C396C61F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776929" y="1748651"/>
            <a:ext cx="4564068" cy="1494978"/>
          </a:xfrm>
          <a:custGeom>
            <a:avLst/>
            <a:gdLst/>
            <a:ahLst/>
            <a:cxnLst/>
            <a:rect l="l" t="t" r="r" b="b"/>
            <a:pathLst>
              <a:path w="4564068" h="1494978">
                <a:moveTo>
                  <a:pt x="4418533" y="1459115"/>
                </a:moveTo>
                <a:cubicBezTo>
                  <a:pt x="4417153" y="1459115"/>
                  <a:pt x="4415773" y="1460496"/>
                  <a:pt x="4414393" y="1463259"/>
                </a:cubicBezTo>
                <a:lnTo>
                  <a:pt x="4417153" y="1466021"/>
                </a:lnTo>
                <a:cubicBezTo>
                  <a:pt x="4420574" y="1468006"/>
                  <a:pt x="4423736" y="1469560"/>
                  <a:pt x="4426640" y="1470682"/>
                </a:cubicBezTo>
                <a:cubicBezTo>
                  <a:pt x="4429544" y="1471804"/>
                  <a:pt x="4432361" y="1473013"/>
                  <a:pt x="4435093" y="1474308"/>
                </a:cubicBezTo>
                <a:lnTo>
                  <a:pt x="4443373" y="1478451"/>
                </a:lnTo>
                <a:cubicBezTo>
                  <a:pt x="4446650" y="1478278"/>
                  <a:pt x="4448720" y="1477243"/>
                  <a:pt x="4449583" y="1475344"/>
                </a:cubicBezTo>
                <a:cubicBezTo>
                  <a:pt x="4450445" y="1473444"/>
                  <a:pt x="4451135" y="1471718"/>
                  <a:pt x="4451653" y="1470164"/>
                </a:cubicBezTo>
                <a:cubicBezTo>
                  <a:pt x="4452371" y="1468726"/>
                  <a:pt x="4452659" y="1467460"/>
                  <a:pt x="4452515" y="1466366"/>
                </a:cubicBezTo>
                <a:cubicBezTo>
                  <a:pt x="4452371" y="1465273"/>
                  <a:pt x="4451624" y="1464697"/>
                  <a:pt x="4450273" y="1464640"/>
                </a:cubicBezTo>
                <a:cubicBezTo>
                  <a:pt x="4444810" y="1463719"/>
                  <a:pt x="4439520" y="1462453"/>
                  <a:pt x="4434403" y="1460842"/>
                </a:cubicBezTo>
                <a:cubicBezTo>
                  <a:pt x="4429285" y="1459230"/>
                  <a:pt x="4423995" y="1458655"/>
                  <a:pt x="4418533" y="1459115"/>
                </a:cubicBezTo>
                <a:close/>
                <a:moveTo>
                  <a:pt x="2126136" y="1419063"/>
                </a:moveTo>
                <a:lnTo>
                  <a:pt x="2124755" y="1421825"/>
                </a:lnTo>
                <a:cubicBezTo>
                  <a:pt x="2128668" y="1427119"/>
                  <a:pt x="2133272" y="1427580"/>
                  <a:pt x="2138566" y="1423206"/>
                </a:cubicBezTo>
                <a:cubicBezTo>
                  <a:pt x="2137099" y="1421221"/>
                  <a:pt x="2135200" y="1420012"/>
                  <a:pt x="2132869" y="1419581"/>
                </a:cubicBezTo>
                <a:cubicBezTo>
                  <a:pt x="2130539" y="1419149"/>
                  <a:pt x="2128294" y="1418976"/>
                  <a:pt x="2126136" y="1419063"/>
                </a:cubicBezTo>
                <a:close/>
                <a:moveTo>
                  <a:pt x="738487" y="1393487"/>
                </a:moveTo>
                <a:cubicBezTo>
                  <a:pt x="753358" y="1399264"/>
                  <a:pt x="767811" y="1403474"/>
                  <a:pt x="781847" y="1406118"/>
                </a:cubicBezTo>
                <a:cubicBezTo>
                  <a:pt x="795884" y="1408762"/>
                  <a:pt x="810337" y="1410065"/>
                  <a:pt x="825207" y="1410027"/>
                </a:cubicBezTo>
                <a:lnTo>
                  <a:pt x="815201" y="1398500"/>
                </a:lnTo>
                <a:lnTo>
                  <a:pt x="810198" y="1398500"/>
                </a:lnTo>
                <a:cubicBezTo>
                  <a:pt x="808496" y="1401706"/>
                  <a:pt x="806481" y="1403155"/>
                  <a:pt x="804153" y="1402848"/>
                </a:cubicBezTo>
                <a:cubicBezTo>
                  <a:pt x="801825" y="1402541"/>
                  <a:pt x="799393" y="1401092"/>
                  <a:pt x="796857" y="1398500"/>
                </a:cubicBezTo>
                <a:lnTo>
                  <a:pt x="786850" y="1398500"/>
                </a:lnTo>
                <a:cubicBezTo>
                  <a:pt x="782751" y="1398430"/>
                  <a:pt x="778859" y="1398152"/>
                  <a:pt x="775177" y="1397664"/>
                </a:cubicBezTo>
                <a:cubicBezTo>
                  <a:pt x="771494" y="1397177"/>
                  <a:pt x="767603" y="1396899"/>
                  <a:pt x="763503" y="1396829"/>
                </a:cubicBezTo>
                <a:cubicBezTo>
                  <a:pt x="759438" y="1396690"/>
                  <a:pt x="755477" y="1396133"/>
                  <a:pt x="751621" y="1395158"/>
                </a:cubicBezTo>
                <a:cubicBezTo>
                  <a:pt x="747764" y="1394183"/>
                  <a:pt x="743386" y="1393626"/>
                  <a:pt x="738487" y="1393487"/>
                </a:cubicBezTo>
                <a:close/>
                <a:moveTo>
                  <a:pt x="4316268" y="1250565"/>
                </a:moveTo>
                <a:cubicBezTo>
                  <a:pt x="4306623" y="1251227"/>
                  <a:pt x="4296692" y="1251630"/>
                  <a:pt x="4286474" y="1251774"/>
                </a:cubicBezTo>
                <a:cubicBezTo>
                  <a:pt x="4276256" y="1251918"/>
                  <a:pt x="4265942" y="1251975"/>
                  <a:pt x="4255529" y="1251947"/>
                </a:cubicBezTo>
                <a:lnTo>
                  <a:pt x="4219543" y="1257471"/>
                </a:lnTo>
                <a:lnTo>
                  <a:pt x="4214019" y="1257471"/>
                </a:lnTo>
                <a:cubicBezTo>
                  <a:pt x="4216546" y="1260233"/>
                  <a:pt x="4218387" y="1261614"/>
                  <a:pt x="4219543" y="1261614"/>
                </a:cubicBezTo>
                <a:cubicBezTo>
                  <a:pt x="4222340" y="1263744"/>
                  <a:pt x="4225396" y="1265700"/>
                  <a:pt x="4228712" y="1267484"/>
                </a:cubicBezTo>
                <a:cubicBezTo>
                  <a:pt x="4232028" y="1269268"/>
                  <a:pt x="4235431" y="1270534"/>
                  <a:pt x="4238920" y="1271282"/>
                </a:cubicBezTo>
                <a:cubicBezTo>
                  <a:pt x="4243649" y="1273440"/>
                  <a:pt x="4248032" y="1275684"/>
                  <a:pt x="4252069" y="1278015"/>
                </a:cubicBezTo>
                <a:cubicBezTo>
                  <a:pt x="4256106" y="1280346"/>
                  <a:pt x="4260489" y="1282245"/>
                  <a:pt x="4265218" y="1283712"/>
                </a:cubicBezTo>
                <a:lnTo>
                  <a:pt x="4314894" y="1297524"/>
                </a:lnTo>
                <a:lnTo>
                  <a:pt x="4338402" y="1304429"/>
                </a:lnTo>
                <a:cubicBezTo>
                  <a:pt x="4341793" y="1305206"/>
                  <a:pt x="4344054" y="1305379"/>
                  <a:pt x="4345184" y="1304947"/>
                </a:cubicBezTo>
                <a:cubicBezTo>
                  <a:pt x="4346315" y="1304516"/>
                  <a:pt x="4346837" y="1302962"/>
                  <a:pt x="4346750" y="1300286"/>
                </a:cubicBezTo>
                <a:cubicBezTo>
                  <a:pt x="4346837" y="1298214"/>
                  <a:pt x="4347010" y="1296143"/>
                  <a:pt x="4347271" y="1294071"/>
                </a:cubicBezTo>
                <a:cubicBezTo>
                  <a:pt x="4347532" y="1291999"/>
                  <a:pt x="4347358" y="1289927"/>
                  <a:pt x="4346750" y="1287856"/>
                </a:cubicBezTo>
                <a:cubicBezTo>
                  <a:pt x="4347241" y="1284863"/>
                  <a:pt x="4347644" y="1281180"/>
                  <a:pt x="4347959" y="1276807"/>
                </a:cubicBezTo>
                <a:cubicBezTo>
                  <a:pt x="4348273" y="1272433"/>
                  <a:pt x="4345551" y="1268750"/>
                  <a:pt x="4339793" y="1265758"/>
                </a:cubicBezTo>
                <a:cubicBezTo>
                  <a:pt x="4339822" y="1265643"/>
                  <a:pt x="4339764" y="1265182"/>
                  <a:pt x="4339619" y="1264377"/>
                </a:cubicBezTo>
                <a:cubicBezTo>
                  <a:pt x="4339474" y="1263571"/>
                  <a:pt x="4339069" y="1263111"/>
                  <a:pt x="4338402" y="1262995"/>
                </a:cubicBezTo>
                <a:cubicBezTo>
                  <a:pt x="4336982" y="1260953"/>
                  <a:pt x="4335301" y="1259514"/>
                  <a:pt x="4333359" y="1258679"/>
                </a:cubicBezTo>
                <a:cubicBezTo>
                  <a:pt x="4331417" y="1257845"/>
                  <a:pt x="4329388" y="1257442"/>
                  <a:pt x="4327272" y="1257471"/>
                </a:cubicBezTo>
                <a:lnTo>
                  <a:pt x="4301161" y="1257471"/>
                </a:lnTo>
                <a:cubicBezTo>
                  <a:pt x="4293685" y="1257471"/>
                  <a:pt x="4286546" y="1257816"/>
                  <a:pt x="4279745" y="1258507"/>
                </a:cubicBezTo>
                <a:cubicBezTo>
                  <a:pt x="4272945" y="1259197"/>
                  <a:pt x="4265795" y="1260233"/>
                  <a:pt x="4258297" y="1261614"/>
                </a:cubicBezTo>
                <a:cubicBezTo>
                  <a:pt x="4258269" y="1261557"/>
                  <a:pt x="4257980" y="1261327"/>
                  <a:pt x="4257432" y="1260924"/>
                </a:cubicBezTo>
                <a:cubicBezTo>
                  <a:pt x="4256884" y="1260521"/>
                  <a:pt x="4256250" y="1260291"/>
                  <a:pt x="4255529" y="1260233"/>
                </a:cubicBezTo>
                <a:lnTo>
                  <a:pt x="4255529" y="1258852"/>
                </a:lnTo>
                <a:cubicBezTo>
                  <a:pt x="4262450" y="1257701"/>
                  <a:pt x="4269370" y="1257241"/>
                  <a:pt x="4276291" y="1257471"/>
                </a:cubicBezTo>
                <a:cubicBezTo>
                  <a:pt x="4278424" y="1257500"/>
                  <a:pt x="4280731" y="1257442"/>
                  <a:pt x="4283211" y="1257298"/>
                </a:cubicBezTo>
                <a:cubicBezTo>
                  <a:pt x="4285691" y="1257155"/>
                  <a:pt x="4287998" y="1256752"/>
                  <a:pt x="4290132" y="1256090"/>
                </a:cubicBezTo>
                <a:cubicBezTo>
                  <a:pt x="4294845" y="1254824"/>
                  <a:pt x="4299206" y="1254248"/>
                  <a:pt x="4303216" y="1254363"/>
                </a:cubicBezTo>
                <a:cubicBezTo>
                  <a:pt x="4307226" y="1254479"/>
                  <a:pt x="4311576" y="1254594"/>
                  <a:pt x="4316268" y="1254709"/>
                </a:cubicBezTo>
                <a:cubicBezTo>
                  <a:pt x="4317641" y="1254594"/>
                  <a:pt x="4319014" y="1254133"/>
                  <a:pt x="4320387" y="1253328"/>
                </a:cubicBezTo>
                <a:cubicBezTo>
                  <a:pt x="4321761" y="1252522"/>
                  <a:pt x="4323134" y="1252062"/>
                  <a:pt x="4324507" y="1251947"/>
                </a:cubicBezTo>
                <a:cubicBezTo>
                  <a:pt x="4323134" y="1251889"/>
                  <a:pt x="4321761" y="1251659"/>
                  <a:pt x="4320387" y="1251256"/>
                </a:cubicBezTo>
                <a:cubicBezTo>
                  <a:pt x="4319014" y="1250853"/>
                  <a:pt x="4317641" y="1250623"/>
                  <a:pt x="4316268" y="1250565"/>
                </a:cubicBezTo>
                <a:close/>
                <a:moveTo>
                  <a:pt x="1417724" y="1235373"/>
                </a:moveTo>
                <a:lnTo>
                  <a:pt x="1416341" y="1236754"/>
                </a:lnTo>
                <a:lnTo>
                  <a:pt x="1421874" y="1239516"/>
                </a:lnTo>
                <a:cubicBezTo>
                  <a:pt x="1424641" y="1242106"/>
                  <a:pt x="1427408" y="1243142"/>
                  <a:pt x="1430174" y="1242624"/>
                </a:cubicBezTo>
                <a:cubicBezTo>
                  <a:pt x="1432941" y="1242106"/>
                  <a:pt x="1435708" y="1241070"/>
                  <a:pt x="1438475" y="1239516"/>
                </a:cubicBezTo>
                <a:lnTo>
                  <a:pt x="1441241" y="1239516"/>
                </a:lnTo>
                <a:cubicBezTo>
                  <a:pt x="1440607" y="1238797"/>
                  <a:pt x="1440146" y="1238164"/>
                  <a:pt x="1439858" y="1237617"/>
                </a:cubicBezTo>
                <a:cubicBezTo>
                  <a:pt x="1439570" y="1237071"/>
                  <a:pt x="1439109" y="1236783"/>
                  <a:pt x="1438475" y="1236754"/>
                </a:cubicBezTo>
                <a:cubicBezTo>
                  <a:pt x="1436371" y="1236697"/>
                  <a:pt x="1434353" y="1236466"/>
                  <a:pt x="1432422" y="1236064"/>
                </a:cubicBezTo>
                <a:cubicBezTo>
                  <a:pt x="1430491" y="1235661"/>
                  <a:pt x="1428820" y="1235431"/>
                  <a:pt x="1427408" y="1235373"/>
                </a:cubicBezTo>
                <a:close/>
                <a:moveTo>
                  <a:pt x="3747362" y="1202295"/>
                </a:moveTo>
                <a:cubicBezTo>
                  <a:pt x="3741895" y="1204389"/>
                  <a:pt x="3736600" y="1206398"/>
                  <a:pt x="3731479" y="1208321"/>
                </a:cubicBezTo>
                <a:cubicBezTo>
                  <a:pt x="3726357" y="1210244"/>
                  <a:pt x="3721063" y="1211908"/>
                  <a:pt x="3715596" y="1213315"/>
                </a:cubicBezTo>
                <a:cubicBezTo>
                  <a:pt x="3710762" y="1214778"/>
                  <a:pt x="3705928" y="1216328"/>
                  <a:pt x="3701094" y="1217964"/>
                </a:cubicBezTo>
                <a:cubicBezTo>
                  <a:pt x="3696260" y="1219600"/>
                  <a:pt x="3691426" y="1220805"/>
                  <a:pt x="3686592" y="1221580"/>
                </a:cubicBezTo>
                <a:lnTo>
                  <a:pt x="3647921" y="1225712"/>
                </a:lnTo>
                <a:cubicBezTo>
                  <a:pt x="3642367" y="1225655"/>
                  <a:pt x="3636900" y="1225425"/>
                  <a:pt x="3631520" y="1225024"/>
                </a:cubicBezTo>
                <a:cubicBezTo>
                  <a:pt x="3626139" y="1224622"/>
                  <a:pt x="3621018" y="1224392"/>
                  <a:pt x="3616155" y="1224335"/>
                </a:cubicBezTo>
                <a:cubicBezTo>
                  <a:pt x="3611321" y="1224277"/>
                  <a:pt x="3606832" y="1224048"/>
                  <a:pt x="3602689" y="1223646"/>
                </a:cubicBezTo>
                <a:cubicBezTo>
                  <a:pt x="3598545" y="1223244"/>
                  <a:pt x="3594747" y="1223015"/>
                  <a:pt x="3591295" y="1222957"/>
                </a:cubicBezTo>
                <a:cubicBezTo>
                  <a:pt x="3588302" y="1222728"/>
                  <a:pt x="3586000" y="1223187"/>
                  <a:pt x="3584389" y="1224335"/>
                </a:cubicBezTo>
                <a:lnTo>
                  <a:pt x="3584389" y="1225712"/>
                </a:lnTo>
                <a:lnTo>
                  <a:pt x="3599581" y="1228467"/>
                </a:lnTo>
                <a:cubicBezTo>
                  <a:pt x="3607811" y="1229848"/>
                  <a:pt x="3615867" y="1230884"/>
                  <a:pt x="3623751" y="1231575"/>
                </a:cubicBezTo>
                <a:cubicBezTo>
                  <a:pt x="3631635" y="1232265"/>
                  <a:pt x="3639691" y="1232611"/>
                  <a:pt x="3647921" y="1232611"/>
                </a:cubicBezTo>
                <a:cubicBezTo>
                  <a:pt x="3650683" y="1232841"/>
                  <a:pt x="3653445" y="1232381"/>
                  <a:pt x="3656207" y="1231230"/>
                </a:cubicBezTo>
                <a:cubicBezTo>
                  <a:pt x="3668638" y="1230077"/>
                  <a:pt x="3681068" y="1228238"/>
                  <a:pt x="3693498" y="1225712"/>
                </a:cubicBezTo>
                <a:cubicBezTo>
                  <a:pt x="3698361" y="1224392"/>
                  <a:pt x="3703482" y="1222900"/>
                  <a:pt x="3708863" y="1221235"/>
                </a:cubicBezTo>
                <a:cubicBezTo>
                  <a:pt x="3714243" y="1219571"/>
                  <a:pt x="3719710" y="1217390"/>
                  <a:pt x="3725264" y="1214692"/>
                </a:cubicBezTo>
                <a:cubicBezTo>
                  <a:pt x="3729436" y="1213401"/>
                  <a:pt x="3733867" y="1211851"/>
                  <a:pt x="3738557" y="1210043"/>
                </a:cubicBezTo>
                <a:cubicBezTo>
                  <a:pt x="3743247" y="1208235"/>
                  <a:pt x="3748023" y="1205652"/>
                  <a:pt x="3752886" y="1202295"/>
                </a:cubicBezTo>
                <a:close/>
                <a:moveTo>
                  <a:pt x="2745718" y="1190145"/>
                </a:moveTo>
                <a:cubicBezTo>
                  <a:pt x="2740240" y="1192878"/>
                  <a:pt x="2734943" y="1195007"/>
                  <a:pt x="2729829" y="1196532"/>
                </a:cubicBezTo>
                <a:cubicBezTo>
                  <a:pt x="2724714" y="1198057"/>
                  <a:pt x="2719445" y="1199151"/>
                  <a:pt x="2714022" y="1199812"/>
                </a:cubicBezTo>
                <a:cubicBezTo>
                  <a:pt x="2707063" y="1201884"/>
                  <a:pt x="2699660" y="1203265"/>
                  <a:pt x="2691812" y="1203956"/>
                </a:cubicBezTo>
                <a:cubicBezTo>
                  <a:pt x="2683964" y="1204646"/>
                  <a:pt x="2676198" y="1204646"/>
                  <a:pt x="2668514" y="1203956"/>
                </a:cubicBezTo>
                <a:lnTo>
                  <a:pt x="2643654" y="1203956"/>
                </a:lnTo>
                <a:cubicBezTo>
                  <a:pt x="2633929" y="1203208"/>
                  <a:pt x="2624376" y="1202287"/>
                  <a:pt x="2614996" y="1201193"/>
                </a:cubicBezTo>
                <a:cubicBezTo>
                  <a:pt x="2605615" y="1200100"/>
                  <a:pt x="2596753" y="1199179"/>
                  <a:pt x="2588409" y="1198431"/>
                </a:cubicBezTo>
                <a:lnTo>
                  <a:pt x="2563549" y="1194288"/>
                </a:lnTo>
                <a:lnTo>
                  <a:pt x="2563549" y="1195669"/>
                </a:lnTo>
                <a:cubicBezTo>
                  <a:pt x="2566081" y="1196820"/>
                  <a:pt x="2567922" y="1197280"/>
                  <a:pt x="2569073" y="1197050"/>
                </a:cubicBezTo>
                <a:cubicBezTo>
                  <a:pt x="2580755" y="1199870"/>
                  <a:pt x="2591919" y="1202517"/>
                  <a:pt x="2602566" y="1204992"/>
                </a:cubicBezTo>
                <a:cubicBezTo>
                  <a:pt x="2613212" y="1207466"/>
                  <a:pt x="2623685" y="1209423"/>
                  <a:pt x="2633986" y="1210861"/>
                </a:cubicBezTo>
                <a:cubicBezTo>
                  <a:pt x="2640086" y="1211638"/>
                  <a:pt x="2645841" y="1212501"/>
                  <a:pt x="2651250" y="1213451"/>
                </a:cubicBezTo>
                <a:cubicBezTo>
                  <a:pt x="2656660" y="1214400"/>
                  <a:pt x="2662414" y="1214918"/>
                  <a:pt x="2668514" y="1215005"/>
                </a:cubicBezTo>
                <a:cubicBezTo>
                  <a:pt x="2689018" y="1215005"/>
                  <a:pt x="2708757" y="1210861"/>
                  <a:pt x="2727732" y="1202575"/>
                </a:cubicBezTo>
                <a:cubicBezTo>
                  <a:pt x="2731854" y="1201136"/>
                  <a:pt x="2735716" y="1199525"/>
                  <a:pt x="2739319" y="1197741"/>
                </a:cubicBezTo>
                <a:cubicBezTo>
                  <a:pt x="2742922" y="1195957"/>
                  <a:pt x="2746439" y="1194345"/>
                  <a:pt x="2749869" y="1192907"/>
                </a:cubicBezTo>
                <a:cubicBezTo>
                  <a:pt x="2749811" y="1191583"/>
                  <a:pt x="2749581" y="1190777"/>
                  <a:pt x="2749177" y="1190490"/>
                </a:cubicBezTo>
                <a:cubicBezTo>
                  <a:pt x="2748773" y="1190202"/>
                  <a:pt x="2748543" y="1190087"/>
                  <a:pt x="2748485" y="1190145"/>
                </a:cubicBezTo>
                <a:close/>
                <a:moveTo>
                  <a:pt x="4179634" y="1148457"/>
                </a:moveTo>
                <a:lnTo>
                  <a:pt x="4172716" y="1148471"/>
                </a:lnTo>
                <a:cubicBezTo>
                  <a:pt x="4171938" y="1149107"/>
                  <a:pt x="4170727" y="1149569"/>
                  <a:pt x="4169084" y="1149858"/>
                </a:cubicBezTo>
                <a:cubicBezTo>
                  <a:pt x="4167441" y="1150148"/>
                  <a:pt x="4165885" y="1150610"/>
                  <a:pt x="4164415" y="1151246"/>
                </a:cubicBezTo>
                <a:cubicBezTo>
                  <a:pt x="4161619" y="1151882"/>
                  <a:pt x="4158909" y="1152344"/>
                  <a:pt x="4156286" y="1152633"/>
                </a:cubicBezTo>
                <a:cubicBezTo>
                  <a:pt x="4153663" y="1152923"/>
                  <a:pt x="4151299" y="1153385"/>
                  <a:pt x="4149195" y="1154021"/>
                </a:cubicBezTo>
                <a:cubicBezTo>
                  <a:pt x="4147783" y="1154773"/>
                  <a:pt x="4146111" y="1155351"/>
                  <a:pt x="4144180" y="1155755"/>
                </a:cubicBezTo>
                <a:cubicBezTo>
                  <a:pt x="4142248" y="1156160"/>
                  <a:pt x="4140231" y="1156044"/>
                  <a:pt x="4138126" y="1155408"/>
                </a:cubicBezTo>
                <a:lnTo>
                  <a:pt x="4120140" y="1155408"/>
                </a:lnTo>
                <a:cubicBezTo>
                  <a:pt x="4118756" y="1155553"/>
                  <a:pt x="4117718" y="1156305"/>
                  <a:pt x="4117027" y="1157663"/>
                </a:cubicBezTo>
                <a:cubicBezTo>
                  <a:pt x="4116335" y="1159022"/>
                  <a:pt x="4115989" y="1160120"/>
                  <a:pt x="4115989" y="1160959"/>
                </a:cubicBezTo>
                <a:cubicBezTo>
                  <a:pt x="4116652" y="1166474"/>
                  <a:pt x="4117055" y="1171986"/>
                  <a:pt x="4117200" y="1177497"/>
                </a:cubicBezTo>
                <a:cubicBezTo>
                  <a:pt x="4117344" y="1183007"/>
                  <a:pt x="4117401" y="1188515"/>
                  <a:pt x="4117372" y="1194021"/>
                </a:cubicBezTo>
                <a:cubicBezTo>
                  <a:pt x="4118064" y="1195340"/>
                  <a:pt x="4118756" y="1196143"/>
                  <a:pt x="4119448" y="1196429"/>
                </a:cubicBezTo>
                <a:cubicBezTo>
                  <a:pt x="4120140" y="1196716"/>
                  <a:pt x="4120831" y="1196831"/>
                  <a:pt x="4121523" y="1196774"/>
                </a:cubicBezTo>
                <a:lnTo>
                  <a:pt x="4175483" y="1155390"/>
                </a:lnTo>
                <a:lnTo>
                  <a:pt x="4179634" y="1149843"/>
                </a:lnTo>
                <a:close/>
                <a:moveTo>
                  <a:pt x="3471404" y="1134771"/>
                </a:moveTo>
                <a:lnTo>
                  <a:pt x="3407311" y="1147330"/>
                </a:lnTo>
                <a:cubicBezTo>
                  <a:pt x="3392137" y="1150034"/>
                  <a:pt x="3376877" y="1152566"/>
                  <a:pt x="3361531" y="1154926"/>
                </a:cubicBezTo>
                <a:cubicBezTo>
                  <a:pt x="3346184" y="1157285"/>
                  <a:pt x="3330578" y="1159817"/>
                  <a:pt x="3314714" y="1162522"/>
                </a:cubicBezTo>
                <a:cubicBezTo>
                  <a:pt x="3302923" y="1164594"/>
                  <a:pt x="3290962" y="1166320"/>
                  <a:pt x="3278831" y="1167701"/>
                </a:cubicBezTo>
                <a:cubicBezTo>
                  <a:pt x="3266700" y="1169082"/>
                  <a:pt x="3254742" y="1170118"/>
                  <a:pt x="3242958" y="1170809"/>
                </a:cubicBezTo>
                <a:cubicBezTo>
                  <a:pt x="3216974" y="1171960"/>
                  <a:pt x="3190300" y="1172420"/>
                  <a:pt x="3162937" y="1172190"/>
                </a:cubicBezTo>
                <a:lnTo>
                  <a:pt x="3135170" y="1172190"/>
                </a:lnTo>
                <a:cubicBezTo>
                  <a:pt x="3138597" y="1173053"/>
                  <a:pt x="3142133" y="1174434"/>
                  <a:pt x="3145776" y="1176333"/>
                </a:cubicBezTo>
                <a:cubicBezTo>
                  <a:pt x="3149420" y="1178232"/>
                  <a:pt x="3153300" y="1179613"/>
                  <a:pt x="3157418" y="1180477"/>
                </a:cubicBezTo>
                <a:cubicBezTo>
                  <a:pt x="3175957" y="1182577"/>
                  <a:pt x="3194065" y="1183555"/>
                  <a:pt x="3211742" y="1183412"/>
                </a:cubicBezTo>
                <a:cubicBezTo>
                  <a:pt x="3229420" y="1183268"/>
                  <a:pt x="3247183" y="1181829"/>
                  <a:pt x="3265032" y="1179096"/>
                </a:cubicBezTo>
                <a:cubicBezTo>
                  <a:pt x="3280324" y="1175643"/>
                  <a:pt x="3295969" y="1172535"/>
                  <a:pt x="3311966" y="1169773"/>
                </a:cubicBezTo>
                <a:cubicBezTo>
                  <a:pt x="3327964" y="1167011"/>
                  <a:pt x="3343621" y="1164594"/>
                  <a:pt x="3358939" y="1162522"/>
                </a:cubicBezTo>
                <a:cubicBezTo>
                  <a:pt x="3377626" y="1158810"/>
                  <a:pt x="3396571" y="1155875"/>
                  <a:pt x="3415776" y="1153717"/>
                </a:cubicBezTo>
                <a:lnTo>
                  <a:pt x="3472639" y="1142013"/>
                </a:lnTo>
                <a:close/>
                <a:moveTo>
                  <a:pt x="4348141" y="1126270"/>
                </a:moveTo>
                <a:lnTo>
                  <a:pt x="4341185" y="1130565"/>
                </a:lnTo>
                <a:cubicBezTo>
                  <a:pt x="4335763" y="1134811"/>
                  <a:pt x="4330620" y="1139058"/>
                  <a:pt x="4325754" y="1143305"/>
                </a:cubicBezTo>
                <a:cubicBezTo>
                  <a:pt x="4320888" y="1147551"/>
                  <a:pt x="4315437" y="1151109"/>
                  <a:pt x="4309401" y="1153979"/>
                </a:cubicBezTo>
                <a:lnTo>
                  <a:pt x="4262450" y="1182902"/>
                </a:lnTo>
                <a:cubicBezTo>
                  <a:pt x="4261095" y="1183533"/>
                  <a:pt x="4259653" y="1183992"/>
                  <a:pt x="4258124" y="1184279"/>
                </a:cubicBezTo>
                <a:cubicBezTo>
                  <a:pt x="4256596" y="1184566"/>
                  <a:pt x="4254808" y="1185025"/>
                  <a:pt x="4252761" y="1185656"/>
                </a:cubicBezTo>
                <a:lnTo>
                  <a:pt x="4248609" y="1187034"/>
                </a:lnTo>
                <a:cubicBezTo>
                  <a:pt x="4243764" y="1189737"/>
                  <a:pt x="4239266" y="1192271"/>
                  <a:pt x="4235114" y="1194636"/>
                </a:cubicBezTo>
                <a:cubicBezTo>
                  <a:pt x="4230962" y="1197001"/>
                  <a:pt x="4227155" y="1199549"/>
                  <a:pt x="4223695" y="1202279"/>
                </a:cubicBezTo>
                <a:cubicBezTo>
                  <a:pt x="4221589" y="1202393"/>
                  <a:pt x="4219572" y="1203196"/>
                  <a:pt x="4217643" y="1204687"/>
                </a:cubicBezTo>
                <a:cubicBezTo>
                  <a:pt x="4215713" y="1206178"/>
                  <a:pt x="4214048" y="1207669"/>
                  <a:pt x="4212647" y="1209161"/>
                </a:cubicBezTo>
                <a:cubicBezTo>
                  <a:pt x="4214740" y="1209246"/>
                  <a:pt x="4216751" y="1209418"/>
                  <a:pt x="4218681" y="1209677"/>
                </a:cubicBezTo>
                <a:cubicBezTo>
                  <a:pt x="4220610" y="1209935"/>
                  <a:pt x="4222282" y="1209763"/>
                  <a:pt x="4223695" y="1209161"/>
                </a:cubicBezTo>
                <a:cubicBezTo>
                  <a:pt x="4227876" y="1209103"/>
                  <a:pt x="4232317" y="1208874"/>
                  <a:pt x="4237017" y="1208472"/>
                </a:cubicBezTo>
                <a:cubicBezTo>
                  <a:pt x="4241717" y="1208071"/>
                  <a:pt x="4246504" y="1207842"/>
                  <a:pt x="4251377" y="1207784"/>
                </a:cubicBezTo>
                <a:cubicBezTo>
                  <a:pt x="4260317" y="1206351"/>
                  <a:pt x="4269080" y="1205089"/>
                  <a:pt x="4277667" y="1203999"/>
                </a:cubicBezTo>
                <a:cubicBezTo>
                  <a:pt x="4286253" y="1202910"/>
                  <a:pt x="4295000" y="1202336"/>
                  <a:pt x="4303908" y="1202279"/>
                </a:cubicBezTo>
                <a:cubicBezTo>
                  <a:pt x="4306655" y="1202336"/>
                  <a:pt x="4309401" y="1202222"/>
                  <a:pt x="4312148" y="1201935"/>
                </a:cubicBezTo>
                <a:cubicBezTo>
                  <a:pt x="4314894" y="1201648"/>
                  <a:pt x="4317641" y="1200845"/>
                  <a:pt x="4320387" y="1199526"/>
                </a:cubicBezTo>
                <a:lnTo>
                  <a:pt x="4339793" y="1199526"/>
                </a:lnTo>
                <a:cubicBezTo>
                  <a:pt x="4340518" y="1199555"/>
                  <a:pt x="4341156" y="1199498"/>
                  <a:pt x="4341706" y="1199354"/>
                </a:cubicBezTo>
                <a:cubicBezTo>
                  <a:pt x="4342257" y="1199211"/>
                  <a:pt x="4342547" y="1198809"/>
                  <a:pt x="4342576" y="1198150"/>
                </a:cubicBezTo>
                <a:cubicBezTo>
                  <a:pt x="4345300" y="1197462"/>
                  <a:pt x="4347155" y="1196429"/>
                  <a:pt x="4348141" y="1195053"/>
                </a:cubicBezTo>
                <a:cubicBezTo>
                  <a:pt x="4349126" y="1193677"/>
                  <a:pt x="4349590" y="1191956"/>
                  <a:pt x="4349532" y="1189892"/>
                </a:cubicBezTo>
                <a:lnTo>
                  <a:pt x="4349532" y="1133203"/>
                </a:lnTo>
                <a:cubicBezTo>
                  <a:pt x="4349474" y="1131961"/>
                  <a:pt x="4349242" y="1130979"/>
                  <a:pt x="4348837" y="1130257"/>
                </a:cubicBezTo>
                <a:cubicBezTo>
                  <a:pt x="4348431" y="1129534"/>
                  <a:pt x="4348199" y="1128205"/>
                  <a:pt x="4348141" y="1126270"/>
                </a:cubicBezTo>
                <a:close/>
                <a:moveTo>
                  <a:pt x="118328" y="1114961"/>
                </a:moveTo>
                <a:cubicBezTo>
                  <a:pt x="120068" y="1118333"/>
                  <a:pt x="122016" y="1122018"/>
                  <a:pt x="124173" y="1126015"/>
                </a:cubicBezTo>
                <a:cubicBezTo>
                  <a:pt x="126330" y="1130012"/>
                  <a:pt x="128278" y="1134114"/>
                  <a:pt x="130018" y="1138320"/>
                </a:cubicBezTo>
                <a:lnTo>
                  <a:pt x="150056" y="1193380"/>
                </a:lnTo>
                <a:cubicBezTo>
                  <a:pt x="151657" y="1197551"/>
                  <a:pt x="152631" y="1202139"/>
                  <a:pt x="152979" y="1207145"/>
                </a:cubicBezTo>
                <a:cubicBezTo>
                  <a:pt x="153327" y="1212150"/>
                  <a:pt x="153466" y="1217573"/>
                  <a:pt x="153396" y="1223412"/>
                </a:cubicBezTo>
                <a:lnTo>
                  <a:pt x="153396" y="1266793"/>
                </a:lnTo>
                <a:lnTo>
                  <a:pt x="148387" y="1306737"/>
                </a:lnTo>
                <a:cubicBezTo>
                  <a:pt x="147482" y="1310780"/>
                  <a:pt x="145951" y="1314221"/>
                  <a:pt x="143794" y="1317061"/>
                </a:cubicBezTo>
                <a:cubicBezTo>
                  <a:pt x="141637" y="1319901"/>
                  <a:pt x="139272" y="1322541"/>
                  <a:pt x="136697" y="1324981"/>
                </a:cubicBezTo>
                <a:lnTo>
                  <a:pt x="108404" y="1361740"/>
                </a:lnTo>
                <a:cubicBezTo>
                  <a:pt x="107441" y="1364281"/>
                  <a:pt x="105653" y="1366300"/>
                  <a:pt x="103039" y="1367797"/>
                </a:cubicBezTo>
                <a:cubicBezTo>
                  <a:pt x="100425" y="1369294"/>
                  <a:pt x="97811" y="1370060"/>
                  <a:pt x="95197" y="1370095"/>
                </a:cubicBezTo>
                <a:cubicBezTo>
                  <a:pt x="92693" y="1370130"/>
                  <a:pt x="90930" y="1370895"/>
                  <a:pt x="89907" y="1372392"/>
                </a:cubicBezTo>
                <a:cubicBezTo>
                  <a:pt x="88884" y="1373889"/>
                  <a:pt x="88391" y="1375908"/>
                  <a:pt x="88426" y="1378449"/>
                </a:cubicBezTo>
                <a:cubicBezTo>
                  <a:pt x="88496" y="1378449"/>
                  <a:pt x="88355" y="1378867"/>
                  <a:pt x="88003" y="1379702"/>
                </a:cubicBezTo>
                <a:cubicBezTo>
                  <a:pt x="87650" y="1380538"/>
                  <a:pt x="86662" y="1381791"/>
                  <a:pt x="85040" y="1383462"/>
                </a:cubicBezTo>
                <a:cubicBezTo>
                  <a:pt x="84229" y="1381826"/>
                  <a:pt x="83735" y="1380503"/>
                  <a:pt x="83559" y="1379493"/>
                </a:cubicBezTo>
                <a:cubicBezTo>
                  <a:pt x="83382" y="1378484"/>
                  <a:pt x="83312" y="1377579"/>
                  <a:pt x="83347" y="1376778"/>
                </a:cubicBezTo>
                <a:cubicBezTo>
                  <a:pt x="83207" y="1374690"/>
                  <a:pt x="82234" y="1371766"/>
                  <a:pt x="80427" y="1368006"/>
                </a:cubicBezTo>
                <a:cubicBezTo>
                  <a:pt x="78620" y="1364247"/>
                  <a:pt x="76818" y="1362158"/>
                  <a:pt x="75020" y="1361740"/>
                </a:cubicBezTo>
                <a:lnTo>
                  <a:pt x="68386" y="1361740"/>
                </a:lnTo>
                <a:cubicBezTo>
                  <a:pt x="65207" y="1365152"/>
                  <a:pt x="62028" y="1367519"/>
                  <a:pt x="58849" y="1368842"/>
                </a:cubicBezTo>
                <a:cubicBezTo>
                  <a:pt x="55670" y="1370164"/>
                  <a:pt x="51662" y="1370025"/>
                  <a:pt x="46825" y="1368424"/>
                </a:cubicBezTo>
                <a:cubicBezTo>
                  <a:pt x="46030" y="1367414"/>
                  <a:pt x="45132" y="1366092"/>
                  <a:pt x="44129" y="1364455"/>
                </a:cubicBezTo>
                <a:cubicBezTo>
                  <a:pt x="43127" y="1362819"/>
                  <a:pt x="41814" y="1361914"/>
                  <a:pt x="40190" y="1361740"/>
                </a:cubicBezTo>
                <a:cubicBezTo>
                  <a:pt x="38628" y="1360800"/>
                  <a:pt x="37169" y="1359338"/>
                  <a:pt x="35815" y="1357354"/>
                </a:cubicBezTo>
                <a:cubicBezTo>
                  <a:pt x="34461" y="1355370"/>
                  <a:pt x="32585" y="1353490"/>
                  <a:pt x="30189" y="1351715"/>
                </a:cubicBezTo>
                <a:lnTo>
                  <a:pt x="25189" y="1346702"/>
                </a:lnTo>
                <a:cubicBezTo>
                  <a:pt x="25223" y="1344300"/>
                  <a:pt x="24737" y="1342421"/>
                  <a:pt x="23730" y="1341063"/>
                </a:cubicBezTo>
                <a:cubicBezTo>
                  <a:pt x="22723" y="1339705"/>
                  <a:pt x="20987" y="1338243"/>
                  <a:pt x="18521" y="1336677"/>
                </a:cubicBezTo>
                <a:cubicBezTo>
                  <a:pt x="18799" y="1340019"/>
                  <a:pt x="18243" y="1341690"/>
                  <a:pt x="16854" y="1341690"/>
                </a:cubicBezTo>
                <a:cubicBezTo>
                  <a:pt x="15187" y="1342490"/>
                  <a:pt x="13521" y="1342978"/>
                  <a:pt x="11854" y="1343152"/>
                </a:cubicBezTo>
                <a:cubicBezTo>
                  <a:pt x="10187" y="1343326"/>
                  <a:pt x="8520" y="1343395"/>
                  <a:pt x="6853" y="1343361"/>
                </a:cubicBezTo>
                <a:cubicBezTo>
                  <a:pt x="5742" y="1342281"/>
                  <a:pt x="4214" y="1339845"/>
                  <a:pt x="2269" y="1336050"/>
                </a:cubicBezTo>
                <a:cubicBezTo>
                  <a:pt x="324" y="1332256"/>
                  <a:pt x="-370" y="1328566"/>
                  <a:pt x="186" y="1324981"/>
                </a:cubicBezTo>
                <a:cubicBezTo>
                  <a:pt x="2616" y="1317542"/>
                  <a:pt x="5672" y="1310007"/>
                  <a:pt x="9353" y="1302375"/>
                </a:cubicBezTo>
                <a:cubicBezTo>
                  <a:pt x="13034" y="1294742"/>
                  <a:pt x="17757" y="1286775"/>
                  <a:pt x="23522" y="1278472"/>
                </a:cubicBezTo>
                <a:lnTo>
                  <a:pt x="58434" y="1213402"/>
                </a:lnTo>
                <a:cubicBezTo>
                  <a:pt x="64305" y="1204225"/>
                  <a:pt x="69979" y="1195465"/>
                  <a:pt x="75456" y="1187123"/>
                </a:cubicBezTo>
                <a:cubicBezTo>
                  <a:pt x="80933" y="1178781"/>
                  <a:pt x="85821" y="1170855"/>
                  <a:pt x="90119" y="1163347"/>
                </a:cubicBezTo>
                <a:cubicBezTo>
                  <a:pt x="95028" y="1155874"/>
                  <a:pt x="99399" y="1148296"/>
                  <a:pt x="103229" y="1140614"/>
                </a:cubicBezTo>
                <a:cubicBezTo>
                  <a:pt x="107060" y="1132932"/>
                  <a:pt x="110986" y="1124937"/>
                  <a:pt x="115008" y="1116630"/>
                </a:cubicBezTo>
                <a:cubicBezTo>
                  <a:pt x="115042" y="1116665"/>
                  <a:pt x="115386" y="1116595"/>
                  <a:pt x="116042" y="1116421"/>
                </a:cubicBezTo>
                <a:cubicBezTo>
                  <a:pt x="116697" y="1116247"/>
                  <a:pt x="117459" y="1115761"/>
                  <a:pt x="118328" y="1114961"/>
                </a:cubicBezTo>
                <a:close/>
                <a:moveTo>
                  <a:pt x="785183" y="1073363"/>
                </a:moveTo>
                <a:cubicBezTo>
                  <a:pt x="785947" y="1073329"/>
                  <a:pt x="786920" y="1073398"/>
                  <a:pt x="788101" y="1073570"/>
                </a:cubicBezTo>
                <a:cubicBezTo>
                  <a:pt x="789282" y="1073742"/>
                  <a:pt x="791089" y="1074225"/>
                  <a:pt x="793521" y="1075017"/>
                </a:cubicBezTo>
                <a:cubicBezTo>
                  <a:pt x="791019" y="1077462"/>
                  <a:pt x="788935" y="1080014"/>
                  <a:pt x="787267" y="1082672"/>
                </a:cubicBezTo>
                <a:cubicBezTo>
                  <a:pt x="785600" y="1085329"/>
                  <a:pt x="784349" y="1088305"/>
                  <a:pt x="783515" y="1091600"/>
                </a:cubicBezTo>
                <a:lnTo>
                  <a:pt x="808530" y="1098274"/>
                </a:lnTo>
                <a:cubicBezTo>
                  <a:pt x="812700" y="1098204"/>
                  <a:pt x="816869" y="1098343"/>
                  <a:pt x="821038" y="1098691"/>
                </a:cubicBezTo>
                <a:cubicBezTo>
                  <a:pt x="825207" y="1099038"/>
                  <a:pt x="829376" y="1100012"/>
                  <a:pt x="833546" y="1101611"/>
                </a:cubicBezTo>
                <a:cubicBezTo>
                  <a:pt x="834345" y="1101645"/>
                  <a:pt x="835248" y="1101993"/>
                  <a:pt x="836256" y="1102653"/>
                </a:cubicBezTo>
                <a:cubicBezTo>
                  <a:pt x="837263" y="1103314"/>
                  <a:pt x="838584" y="1104079"/>
                  <a:pt x="840216" y="1104948"/>
                </a:cubicBezTo>
                <a:cubicBezTo>
                  <a:pt x="838584" y="1106616"/>
                  <a:pt x="837263" y="1107867"/>
                  <a:pt x="836256" y="1108702"/>
                </a:cubicBezTo>
                <a:cubicBezTo>
                  <a:pt x="835248" y="1109536"/>
                  <a:pt x="834345" y="1109953"/>
                  <a:pt x="833546" y="1109953"/>
                </a:cubicBezTo>
                <a:cubicBezTo>
                  <a:pt x="827813" y="1111587"/>
                  <a:pt x="822602" y="1112908"/>
                  <a:pt x="817911" y="1113916"/>
                </a:cubicBezTo>
                <a:cubicBezTo>
                  <a:pt x="813221" y="1114924"/>
                  <a:pt x="808426" y="1115828"/>
                  <a:pt x="803527" y="1116627"/>
                </a:cubicBezTo>
                <a:cubicBezTo>
                  <a:pt x="789282" y="1122328"/>
                  <a:pt x="774829" y="1125943"/>
                  <a:pt x="760167" y="1127472"/>
                </a:cubicBezTo>
                <a:cubicBezTo>
                  <a:pt x="745506" y="1129002"/>
                  <a:pt x="731052" y="1129280"/>
                  <a:pt x="716807" y="1128307"/>
                </a:cubicBezTo>
                <a:lnTo>
                  <a:pt x="645097" y="1116627"/>
                </a:lnTo>
                <a:cubicBezTo>
                  <a:pt x="632693" y="1115723"/>
                  <a:pt x="620394" y="1114611"/>
                  <a:pt x="608199" y="1113290"/>
                </a:cubicBezTo>
                <a:cubicBezTo>
                  <a:pt x="596004" y="1111969"/>
                  <a:pt x="583288" y="1110857"/>
                  <a:pt x="570051" y="1109953"/>
                </a:cubicBezTo>
                <a:cubicBezTo>
                  <a:pt x="563343" y="1109223"/>
                  <a:pt x="556431" y="1108597"/>
                  <a:pt x="549315" y="1108076"/>
                </a:cubicBezTo>
                <a:cubicBezTo>
                  <a:pt x="542200" y="1107555"/>
                  <a:pt x="535284" y="1106512"/>
                  <a:pt x="528569" y="1104948"/>
                </a:cubicBezTo>
                <a:cubicBezTo>
                  <a:pt x="525224" y="1104913"/>
                  <a:pt x="521880" y="1104565"/>
                  <a:pt x="518535" y="1103905"/>
                </a:cubicBezTo>
                <a:cubicBezTo>
                  <a:pt x="515191" y="1103244"/>
                  <a:pt x="511847" y="1102480"/>
                  <a:pt x="508502" y="1101611"/>
                </a:cubicBezTo>
                <a:cubicBezTo>
                  <a:pt x="508363" y="1102410"/>
                  <a:pt x="507805" y="1102897"/>
                  <a:pt x="506830" y="1103071"/>
                </a:cubicBezTo>
                <a:cubicBezTo>
                  <a:pt x="505854" y="1103244"/>
                  <a:pt x="505297" y="1103314"/>
                  <a:pt x="505158" y="1103279"/>
                </a:cubicBezTo>
                <a:lnTo>
                  <a:pt x="518535" y="1116627"/>
                </a:lnTo>
                <a:cubicBezTo>
                  <a:pt x="529401" y="1124900"/>
                  <a:pt x="540558" y="1132964"/>
                  <a:pt x="552008" y="1140820"/>
                </a:cubicBezTo>
                <a:cubicBezTo>
                  <a:pt x="563459" y="1148676"/>
                  <a:pt x="575032" y="1156741"/>
                  <a:pt x="586728" y="1165014"/>
                </a:cubicBezTo>
                <a:cubicBezTo>
                  <a:pt x="590758" y="1167482"/>
                  <a:pt x="594788" y="1170054"/>
                  <a:pt x="598819" y="1172731"/>
                </a:cubicBezTo>
                <a:cubicBezTo>
                  <a:pt x="602849" y="1175407"/>
                  <a:pt x="607713" y="1178396"/>
                  <a:pt x="613411" y="1181699"/>
                </a:cubicBezTo>
                <a:cubicBezTo>
                  <a:pt x="617441" y="1183437"/>
                  <a:pt x="621471" y="1185383"/>
                  <a:pt x="625502" y="1187538"/>
                </a:cubicBezTo>
                <a:cubicBezTo>
                  <a:pt x="629532" y="1189694"/>
                  <a:pt x="634396" y="1191640"/>
                  <a:pt x="640094" y="1193378"/>
                </a:cubicBezTo>
                <a:cubicBezTo>
                  <a:pt x="655902" y="1200991"/>
                  <a:pt x="671815" y="1208290"/>
                  <a:pt x="687831" y="1215277"/>
                </a:cubicBezTo>
                <a:cubicBezTo>
                  <a:pt x="703848" y="1222264"/>
                  <a:pt x="720178" y="1228312"/>
                  <a:pt x="736820" y="1233422"/>
                </a:cubicBezTo>
                <a:cubicBezTo>
                  <a:pt x="750126" y="1239227"/>
                  <a:pt x="763538" y="1244719"/>
                  <a:pt x="777053" y="1249899"/>
                </a:cubicBezTo>
                <a:cubicBezTo>
                  <a:pt x="790568" y="1255078"/>
                  <a:pt x="804396" y="1260153"/>
                  <a:pt x="818537" y="1265124"/>
                </a:cubicBezTo>
                <a:cubicBezTo>
                  <a:pt x="834379" y="1270094"/>
                  <a:pt x="849806" y="1275170"/>
                  <a:pt x="864815" y="1280349"/>
                </a:cubicBezTo>
                <a:cubicBezTo>
                  <a:pt x="879824" y="1285528"/>
                  <a:pt x="894416" y="1291020"/>
                  <a:pt x="908592" y="1296825"/>
                </a:cubicBezTo>
                <a:cubicBezTo>
                  <a:pt x="911058" y="1298424"/>
                  <a:pt x="913630" y="1299809"/>
                  <a:pt x="916305" y="1300978"/>
                </a:cubicBezTo>
                <a:cubicBezTo>
                  <a:pt x="918980" y="1302147"/>
                  <a:pt x="921968" y="1303519"/>
                  <a:pt x="925269" y="1305094"/>
                </a:cubicBezTo>
                <a:cubicBezTo>
                  <a:pt x="929542" y="1307523"/>
                  <a:pt x="932252" y="1310061"/>
                  <a:pt x="933398" y="1312709"/>
                </a:cubicBezTo>
                <a:cubicBezTo>
                  <a:pt x="934545" y="1315357"/>
                  <a:pt x="933503" y="1318334"/>
                  <a:pt x="930272" y="1321639"/>
                </a:cubicBezTo>
                <a:cubicBezTo>
                  <a:pt x="927805" y="1326651"/>
                  <a:pt x="925234" y="1331246"/>
                  <a:pt x="922559" y="1335424"/>
                </a:cubicBezTo>
                <a:cubicBezTo>
                  <a:pt x="919883" y="1339601"/>
                  <a:pt x="916895" y="1343361"/>
                  <a:pt x="913595" y="1346702"/>
                </a:cubicBezTo>
                <a:cubicBezTo>
                  <a:pt x="912691" y="1348373"/>
                  <a:pt x="911580" y="1350462"/>
                  <a:pt x="910259" y="1352968"/>
                </a:cubicBezTo>
                <a:cubicBezTo>
                  <a:pt x="908939" y="1355474"/>
                  <a:pt x="907827" y="1358399"/>
                  <a:pt x="906924" y="1361740"/>
                </a:cubicBezTo>
                <a:lnTo>
                  <a:pt x="903588" y="1361740"/>
                </a:lnTo>
                <a:cubicBezTo>
                  <a:pt x="898794" y="1365047"/>
                  <a:pt x="895042" y="1368459"/>
                  <a:pt x="892332" y="1371974"/>
                </a:cubicBezTo>
                <a:cubicBezTo>
                  <a:pt x="889622" y="1375490"/>
                  <a:pt x="886703" y="1379320"/>
                  <a:pt x="883576" y="1383462"/>
                </a:cubicBezTo>
                <a:lnTo>
                  <a:pt x="883576" y="1385133"/>
                </a:lnTo>
                <a:cubicBezTo>
                  <a:pt x="882603" y="1389240"/>
                  <a:pt x="880380" y="1392304"/>
                  <a:pt x="876906" y="1394323"/>
                </a:cubicBezTo>
                <a:cubicBezTo>
                  <a:pt x="873431" y="1396342"/>
                  <a:pt x="869540" y="1397734"/>
                  <a:pt x="865232" y="1398500"/>
                </a:cubicBezTo>
                <a:cubicBezTo>
                  <a:pt x="862869" y="1400886"/>
                  <a:pt x="860923" y="1402338"/>
                  <a:pt x="859395" y="1402856"/>
                </a:cubicBezTo>
                <a:cubicBezTo>
                  <a:pt x="857866" y="1403375"/>
                  <a:pt x="855921" y="1403583"/>
                  <a:pt x="853558" y="1403479"/>
                </a:cubicBezTo>
                <a:cubicBezTo>
                  <a:pt x="850084" y="1403271"/>
                  <a:pt x="845775" y="1402441"/>
                  <a:pt x="840633" y="1400989"/>
                </a:cubicBezTo>
                <a:cubicBezTo>
                  <a:pt x="835491" y="1399537"/>
                  <a:pt x="830349" y="1398707"/>
                  <a:pt x="825207" y="1398500"/>
                </a:cubicBezTo>
                <a:cubicBezTo>
                  <a:pt x="826840" y="1401841"/>
                  <a:pt x="828994" y="1404657"/>
                  <a:pt x="831669" y="1406949"/>
                </a:cubicBezTo>
                <a:cubicBezTo>
                  <a:pt x="834345" y="1409241"/>
                  <a:pt x="837750" y="1410813"/>
                  <a:pt x="841884" y="1411664"/>
                </a:cubicBezTo>
                <a:cubicBezTo>
                  <a:pt x="845949" y="1411559"/>
                  <a:pt x="848242" y="1412179"/>
                  <a:pt x="848764" y="1413525"/>
                </a:cubicBezTo>
                <a:cubicBezTo>
                  <a:pt x="849285" y="1414870"/>
                  <a:pt x="848659" y="1417574"/>
                  <a:pt x="846887" y="1421636"/>
                </a:cubicBezTo>
                <a:cubicBezTo>
                  <a:pt x="832642" y="1418406"/>
                  <a:pt x="818189" y="1415706"/>
                  <a:pt x="803527" y="1413536"/>
                </a:cubicBezTo>
                <a:cubicBezTo>
                  <a:pt x="788865" y="1411366"/>
                  <a:pt x="774412" y="1409105"/>
                  <a:pt x="760167" y="1406753"/>
                </a:cubicBezTo>
                <a:cubicBezTo>
                  <a:pt x="749466" y="1404907"/>
                  <a:pt x="739182" y="1402008"/>
                  <a:pt x="729315" y="1398057"/>
                </a:cubicBezTo>
                <a:cubicBezTo>
                  <a:pt x="719448" y="1394105"/>
                  <a:pt x="709164" y="1390354"/>
                  <a:pt x="698463" y="1386804"/>
                </a:cubicBezTo>
                <a:cubicBezTo>
                  <a:pt x="684913" y="1381164"/>
                  <a:pt x="671154" y="1375734"/>
                  <a:pt x="657187" y="1370512"/>
                </a:cubicBezTo>
                <a:cubicBezTo>
                  <a:pt x="643221" y="1365291"/>
                  <a:pt x="630296" y="1359025"/>
                  <a:pt x="618414" y="1351715"/>
                </a:cubicBezTo>
                <a:cubicBezTo>
                  <a:pt x="603471" y="1344924"/>
                  <a:pt x="589169" y="1337620"/>
                  <a:pt x="575506" y="1329801"/>
                </a:cubicBezTo>
                <a:cubicBezTo>
                  <a:pt x="561844" y="1321983"/>
                  <a:pt x="548422" y="1314295"/>
                  <a:pt x="535241" y="1306737"/>
                </a:cubicBezTo>
                <a:cubicBezTo>
                  <a:pt x="522672" y="1300875"/>
                  <a:pt x="510624" y="1293952"/>
                  <a:pt x="499097" y="1285968"/>
                </a:cubicBezTo>
                <a:cubicBezTo>
                  <a:pt x="487570" y="1277984"/>
                  <a:pt x="476778" y="1269367"/>
                  <a:pt x="466721" y="1260119"/>
                </a:cubicBezTo>
                <a:cubicBezTo>
                  <a:pt x="453635" y="1252472"/>
                  <a:pt x="441654" y="1243990"/>
                  <a:pt x="430777" y="1234675"/>
                </a:cubicBezTo>
                <a:cubicBezTo>
                  <a:pt x="419900" y="1225359"/>
                  <a:pt x="409112" y="1216043"/>
                  <a:pt x="398415" y="1206728"/>
                </a:cubicBezTo>
                <a:lnTo>
                  <a:pt x="348398" y="1170021"/>
                </a:lnTo>
                <a:cubicBezTo>
                  <a:pt x="345867" y="1167449"/>
                  <a:pt x="343024" y="1164668"/>
                  <a:pt x="339868" y="1161679"/>
                </a:cubicBezTo>
                <a:cubicBezTo>
                  <a:pt x="336712" y="1158689"/>
                  <a:pt x="333452" y="1155909"/>
                  <a:pt x="330089" y="1153336"/>
                </a:cubicBezTo>
                <a:cubicBezTo>
                  <a:pt x="332516" y="1154935"/>
                  <a:pt x="334736" y="1155909"/>
                  <a:pt x="336747" y="1156256"/>
                </a:cubicBezTo>
                <a:cubicBezTo>
                  <a:pt x="338758" y="1156604"/>
                  <a:pt x="340978" y="1156743"/>
                  <a:pt x="343405" y="1156673"/>
                </a:cubicBezTo>
                <a:cubicBezTo>
                  <a:pt x="351726" y="1162374"/>
                  <a:pt x="360468" y="1167240"/>
                  <a:pt x="369632" y="1171272"/>
                </a:cubicBezTo>
                <a:cubicBezTo>
                  <a:pt x="378795" y="1175305"/>
                  <a:pt x="388389" y="1179337"/>
                  <a:pt x="398415" y="1183369"/>
                </a:cubicBezTo>
                <a:lnTo>
                  <a:pt x="443554" y="1201722"/>
                </a:lnTo>
                <a:lnTo>
                  <a:pt x="505158" y="1223412"/>
                </a:lnTo>
                <a:cubicBezTo>
                  <a:pt x="513417" y="1225741"/>
                  <a:pt x="521556" y="1227757"/>
                  <a:pt x="529575" y="1229461"/>
                </a:cubicBezTo>
                <a:cubicBezTo>
                  <a:pt x="537595" y="1231164"/>
                  <a:pt x="546107" y="1233597"/>
                  <a:pt x="555112" y="1236760"/>
                </a:cubicBezTo>
                <a:cubicBezTo>
                  <a:pt x="569288" y="1239263"/>
                  <a:pt x="583374" y="1242183"/>
                  <a:pt x="597368" y="1245520"/>
                </a:cubicBezTo>
                <a:cubicBezTo>
                  <a:pt x="611362" y="1248857"/>
                  <a:pt x="625048" y="1252611"/>
                  <a:pt x="638426" y="1256782"/>
                </a:cubicBezTo>
                <a:cubicBezTo>
                  <a:pt x="639190" y="1256921"/>
                  <a:pt x="640163" y="1257477"/>
                  <a:pt x="641345" y="1258450"/>
                </a:cubicBezTo>
                <a:cubicBezTo>
                  <a:pt x="642526" y="1259424"/>
                  <a:pt x="644332" y="1259980"/>
                  <a:pt x="646764" y="1260119"/>
                </a:cubicBezTo>
                <a:cubicBezTo>
                  <a:pt x="643395" y="1254453"/>
                  <a:pt x="640128" y="1249934"/>
                  <a:pt x="636967" y="1246562"/>
                </a:cubicBezTo>
                <a:cubicBezTo>
                  <a:pt x="633805" y="1243191"/>
                  <a:pt x="630956" y="1239923"/>
                  <a:pt x="628420" y="1236760"/>
                </a:cubicBezTo>
                <a:lnTo>
                  <a:pt x="606740" y="1206728"/>
                </a:lnTo>
                <a:cubicBezTo>
                  <a:pt x="598295" y="1197551"/>
                  <a:pt x="589335" y="1188374"/>
                  <a:pt x="579860" y="1179198"/>
                </a:cubicBezTo>
                <a:cubicBezTo>
                  <a:pt x="570385" y="1170021"/>
                  <a:pt x="561032" y="1160844"/>
                  <a:pt x="551800" y="1151668"/>
                </a:cubicBezTo>
                <a:cubicBezTo>
                  <a:pt x="544417" y="1144855"/>
                  <a:pt x="537219" y="1138042"/>
                  <a:pt x="530206" y="1131229"/>
                </a:cubicBezTo>
                <a:cubicBezTo>
                  <a:pt x="523194" y="1124416"/>
                  <a:pt x="515959" y="1118437"/>
                  <a:pt x="508502" y="1113293"/>
                </a:cubicBezTo>
                <a:lnTo>
                  <a:pt x="476730" y="1098277"/>
                </a:lnTo>
                <a:cubicBezTo>
                  <a:pt x="474360" y="1098103"/>
                  <a:pt x="472411" y="1097199"/>
                  <a:pt x="470883" y="1095565"/>
                </a:cubicBezTo>
                <a:cubicBezTo>
                  <a:pt x="469356" y="1093932"/>
                  <a:pt x="467419" y="1092611"/>
                  <a:pt x="465073" y="1091603"/>
                </a:cubicBezTo>
                <a:cubicBezTo>
                  <a:pt x="463425" y="1086597"/>
                  <a:pt x="463425" y="1083261"/>
                  <a:pt x="465073" y="1081593"/>
                </a:cubicBezTo>
                <a:lnTo>
                  <a:pt x="470041" y="1079935"/>
                </a:lnTo>
                <a:cubicBezTo>
                  <a:pt x="473455" y="1080004"/>
                  <a:pt x="477078" y="1080281"/>
                  <a:pt x="480911" y="1080764"/>
                </a:cubicBezTo>
                <a:cubicBezTo>
                  <a:pt x="484743" y="1081248"/>
                  <a:pt x="488366" y="1081524"/>
                  <a:pt x="491780" y="1081593"/>
                </a:cubicBezTo>
                <a:cubicBezTo>
                  <a:pt x="510130" y="1080729"/>
                  <a:pt x="528122" y="1079971"/>
                  <a:pt x="545758" y="1079319"/>
                </a:cubicBezTo>
                <a:cubicBezTo>
                  <a:pt x="563394" y="1078668"/>
                  <a:pt x="580942" y="1078336"/>
                  <a:pt x="598401" y="1078325"/>
                </a:cubicBezTo>
                <a:lnTo>
                  <a:pt x="680118" y="1078325"/>
                </a:lnTo>
                <a:cubicBezTo>
                  <a:pt x="685920" y="1079186"/>
                  <a:pt x="691827" y="1079531"/>
                  <a:pt x="697837" y="1079358"/>
                </a:cubicBezTo>
                <a:cubicBezTo>
                  <a:pt x="703848" y="1079186"/>
                  <a:pt x="710171" y="1078290"/>
                  <a:pt x="716807" y="1076671"/>
                </a:cubicBezTo>
                <a:cubicBezTo>
                  <a:pt x="723478" y="1075293"/>
                  <a:pt x="730149" y="1074741"/>
                  <a:pt x="736820" y="1075017"/>
                </a:cubicBezTo>
                <a:lnTo>
                  <a:pt x="750161" y="1075017"/>
                </a:lnTo>
                <a:cubicBezTo>
                  <a:pt x="755894" y="1074225"/>
                  <a:pt x="761522" y="1073742"/>
                  <a:pt x="767046" y="1073570"/>
                </a:cubicBezTo>
                <a:cubicBezTo>
                  <a:pt x="772571" y="1073398"/>
                  <a:pt x="778616" y="1073329"/>
                  <a:pt x="785183" y="1073363"/>
                </a:cubicBezTo>
                <a:close/>
                <a:moveTo>
                  <a:pt x="1064706" y="1066334"/>
                </a:moveTo>
                <a:cubicBezTo>
                  <a:pt x="1068379" y="1067437"/>
                  <a:pt x="1071847" y="1068126"/>
                  <a:pt x="1075112" y="1068402"/>
                </a:cubicBezTo>
                <a:cubicBezTo>
                  <a:pt x="1080008" y="1071614"/>
                  <a:pt x="1084383" y="1074217"/>
                  <a:pt x="1088238" y="1076213"/>
                </a:cubicBezTo>
                <a:cubicBezTo>
                  <a:pt x="1092093" y="1078209"/>
                  <a:pt x="1096052" y="1080003"/>
                  <a:pt x="1100114" y="1081593"/>
                </a:cubicBezTo>
                <a:cubicBezTo>
                  <a:pt x="1114387" y="1087328"/>
                  <a:pt x="1128764" y="1092959"/>
                  <a:pt x="1143245" y="1098485"/>
                </a:cubicBezTo>
                <a:cubicBezTo>
                  <a:pt x="1157726" y="1104012"/>
                  <a:pt x="1171686" y="1110060"/>
                  <a:pt x="1185125" y="1116630"/>
                </a:cubicBezTo>
                <a:cubicBezTo>
                  <a:pt x="1195126" y="1122609"/>
                  <a:pt x="1204711" y="1129839"/>
                  <a:pt x="1213879" y="1138320"/>
                </a:cubicBezTo>
                <a:cubicBezTo>
                  <a:pt x="1223047" y="1146801"/>
                  <a:pt x="1231798" y="1155700"/>
                  <a:pt x="1240132" y="1165016"/>
                </a:cubicBezTo>
                <a:cubicBezTo>
                  <a:pt x="1255412" y="1185037"/>
                  <a:pt x="1264857" y="1206728"/>
                  <a:pt x="1268469" y="1230086"/>
                </a:cubicBezTo>
                <a:cubicBezTo>
                  <a:pt x="1270136" y="1240201"/>
                  <a:pt x="1270969" y="1250838"/>
                  <a:pt x="1270969" y="1261996"/>
                </a:cubicBezTo>
                <a:cubicBezTo>
                  <a:pt x="1270969" y="1273154"/>
                  <a:pt x="1270136" y="1284208"/>
                  <a:pt x="1268469" y="1295157"/>
                </a:cubicBezTo>
                <a:cubicBezTo>
                  <a:pt x="1267740" y="1307707"/>
                  <a:pt x="1265864" y="1320722"/>
                  <a:pt x="1262843" y="1334202"/>
                </a:cubicBezTo>
                <a:cubicBezTo>
                  <a:pt x="1259822" y="1347682"/>
                  <a:pt x="1255030" y="1360760"/>
                  <a:pt x="1248466" y="1373437"/>
                </a:cubicBezTo>
                <a:cubicBezTo>
                  <a:pt x="1237076" y="1391777"/>
                  <a:pt x="1224852" y="1410066"/>
                  <a:pt x="1211795" y="1428303"/>
                </a:cubicBezTo>
                <a:cubicBezTo>
                  <a:pt x="1203739" y="1439694"/>
                  <a:pt x="1194849" y="1450251"/>
                  <a:pt x="1185125" y="1459974"/>
                </a:cubicBezTo>
                <a:cubicBezTo>
                  <a:pt x="1184188" y="1461571"/>
                  <a:pt x="1182729" y="1462960"/>
                  <a:pt x="1180750" y="1464141"/>
                </a:cubicBezTo>
                <a:cubicBezTo>
                  <a:pt x="1178770" y="1465322"/>
                  <a:pt x="1176895" y="1466711"/>
                  <a:pt x="1175124" y="1468308"/>
                </a:cubicBezTo>
                <a:cubicBezTo>
                  <a:pt x="1170922" y="1469246"/>
                  <a:pt x="1167241" y="1471121"/>
                  <a:pt x="1164081" y="1473934"/>
                </a:cubicBezTo>
                <a:cubicBezTo>
                  <a:pt x="1160921" y="1476747"/>
                  <a:pt x="1158490" y="1479872"/>
                  <a:pt x="1156788" y="1483310"/>
                </a:cubicBezTo>
                <a:cubicBezTo>
                  <a:pt x="1155052" y="1485984"/>
                  <a:pt x="1152691" y="1488554"/>
                  <a:pt x="1149704" y="1491020"/>
                </a:cubicBezTo>
                <a:cubicBezTo>
                  <a:pt x="1146718" y="1493485"/>
                  <a:pt x="1143523" y="1494805"/>
                  <a:pt x="1140120" y="1494978"/>
                </a:cubicBezTo>
                <a:cubicBezTo>
                  <a:pt x="1139356" y="1494909"/>
                  <a:pt x="1138800" y="1494631"/>
                  <a:pt x="1138453" y="1494145"/>
                </a:cubicBezTo>
                <a:cubicBezTo>
                  <a:pt x="1138105" y="1493659"/>
                  <a:pt x="1137550" y="1493381"/>
                  <a:pt x="1136786" y="1493312"/>
                </a:cubicBezTo>
                <a:cubicBezTo>
                  <a:pt x="1137064" y="1488589"/>
                  <a:pt x="1138175" y="1486366"/>
                  <a:pt x="1140120" y="1486644"/>
                </a:cubicBezTo>
                <a:cubicBezTo>
                  <a:pt x="1142689" y="1486644"/>
                  <a:pt x="1145051" y="1485811"/>
                  <a:pt x="1147204" y="1484144"/>
                </a:cubicBezTo>
                <a:cubicBezTo>
                  <a:pt x="1149357" y="1482477"/>
                  <a:pt x="1150885" y="1479976"/>
                  <a:pt x="1151788" y="1476643"/>
                </a:cubicBezTo>
                <a:cubicBezTo>
                  <a:pt x="1148489" y="1475913"/>
                  <a:pt x="1145502" y="1475288"/>
                  <a:pt x="1142828" y="1474768"/>
                </a:cubicBezTo>
                <a:cubicBezTo>
                  <a:pt x="1140154" y="1474247"/>
                  <a:pt x="1137585" y="1473205"/>
                  <a:pt x="1135119" y="1471642"/>
                </a:cubicBezTo>
                <a:lnTo>
                  <a:pt x="1133452" y="1471642"/>
                </a:lnTo>
                <a:cubicBezTo>
                  <a:pt x="1128382" y="1468551"/>
                  <a:pt x="1123520" y="1467649"/>
                  <a:pt x="1118867" y="1468934"/>
                </a:cubicBezTo>
                <a:cubicBezTo>
                  <a:pt x="1114214" y="1470218"/>
                  <a:pt x="1110185" y="1472232"/>
                  <a:pt x="1106782" y="1474976"/>
                </a:cubicBezTo>
                <a:cubicBezTo>
                  <a:pt x="1105150" y="1475705"/>
                  <a:pt x="1103414" y="1475913"/>
                  <a:pt x="1101573" y="1475601"/>
                </a:cubicBezTo>
                <a:cubicBezTo>
                  <a:pt x="1099733" y="1475288"/>
                  <a:pt x="1097580" y="1475080"/>
                  <a:pt x="1095114" y="1474976"/>
                </a:cubicBezTo>
                <a:cubicBezTo>
                  <a:pt x="1088551" y="1472510"/>
                  <a:pt x="1083342" y="1469524"/>
                  <a:pt x="1079487" y="1466016"/>
                </a:cubicBezTo>
                <a:cubicBezTo>
                  <a:pt x="1075632" y="1462509"/>
                  <a:pt x="1072507" y="1458272"/>
                  <a:pt x="1070111" y="1453307"/>
                </a:cubicBezTo>
                <a:cubicBezTo>
                  <a:pt x="1065850" y="1451709"/>
                  <a:pt x="1062731" y="1449903"/>
                  <a:pt x="1060757" y="1447889"/>
                </a:cubicBezTo>
                <a:cubicBezTo>
                  <a:pt x="1058783" y="1445875"/>
                  <a:pt x="1058575" y="1443236"/>
                  <a:pt x="1060133" y="1439971"/>
                </a:cubicBezTo>
                <a:cubicBezTo>
                  <a:pt x="1056879" y="1440006"/>
                  <a:pt x="1053831" y="1440354"/>
                  <a:pt x="1050992" y="1441013"/>
                </a:cubicBezTo>
                <a:cubicBezTo>
                  <a:pt x="1048153" y="1441673"/>
                  <a:pt x="1045106" y="1442437"/>
                  <a:pt x="1041851" y="1443305"/>
                </a:cubicBezTo>
                <a:cubicBezTo>
                  <a:pt x="1041124" y="1443340"/>
                  <a:pt x="1040501" y="1443271"/>
                  <a:pt x="1039981" y="1443097"/>
                </a:cubicBezTo>
                <a:cubicBezTo>
                  <a:pt x="1039462" y="1442923"/>
                  <a:pt x="1038423" y="1442437"/>
                  <a:pt x="1036865" y="1441638"/>
                </a:cubicBezTo>
                <a:cubicBezTo>
                  <a:pt x="1032572" y="1439520"/>
                  <a:pt x="1029525" y="1435422"/>
                  <a:pt x="1027724" y="1429345"/>
                </a:cubicBezTo>
                <a:cubicBezTo>
                  <a:pt x="1025923" y="1423268"/>
                  <a:pt x="1026201" y="1417920"/>
                  <a:pt x="1028555" y="1413301"/>
                </a:cubicBezTo>
                <a:cubicBezTo>
                  <a:pt x="1031186" y="1409104"/>
                  <a:pt x="1033818" y="1404360"/>
                  <a:pt x="1036450" y="1399072"/>
                </a:cubicBezTo>
                <a:cubicBezTo>
                  <a:pt x="1039081" y="1393783"/>
                  <a:pt x="1040882" y="1388580"/>
                  <a:pt x="1041851" y="1383462"/>
                </a:cubicBezTo>
                <a:cubicBezTo>
                  <a:pt x="1045279" y="1375073"/>
                  <a:pt x="1048395" y="1365952"/>
                  <a:pt x="1051200" y="1356101"/>
                </a:cubicBezTo>
                <a:cubicBezTo>
                  <a:pt x="1054005" y="1346250"/>
                  <a:pt x="1055874" y="1335876"/>
                  <a:pt x="1056809" y="1324981"/>
                </a:cubicBezTo>
                <a:cubicBezTo>
                  <a:pt x="1059164" y="1312428"/>
                  <a:pt x="1060687" y="1299002"/>
                  <a:pt x="1061380" y="1284703"/>
                </a:cubicBezTo>
                <a:cubicBezTo>
                  <a:pt x="1062072" y="1270403"/>
                  <a:pt x="1062765" y="1256091"/>
                  <a:pt x="1063458" y="1241766"/>
                </a:cubicBezTo>
                <a:cubicBezTo>
                  <a:pt x="1065951" y="1226819"/>
                  <a:pt x="1067614" y="1212081"/>
                  <a:pt x="1068446" y="1197551"/>
                </a:cubicBezTo>
                <a:cubicBezTo>
                  <a:pt x="1069278" y="1183021"/>
                  <a:pt x="1069277" y="1168283"/>
                  <a:pt x="1068444" y="1153336"/>
                </a:cubicBezTo>
                <a:cubicBezTo>
                  <a:pt x="1068375" y="1147462"/>
                  <a:pt x="1068098" y="1141275"/>
                  <a:pt x="1067613" y="1134775"/>
                </a:cubicBezTo>
                <a:cubicBezTo>
                  <a:pt x="1067128" y="1128274"/>
                  <a:pt x="1066851" y="1121670"/>
                  <a:pt x="1066781" y="1114961"/>
                </a:cubicBezTo>
                <a:cubicBezTo>
                  <a:pt x="1067682" y="1109329"/>
                  <a:pt x="1067959" y="1104323"/>
                  <a:pt x="1067613" y="1099944"/>
                </a:cubicBezTo>
                <a:cubicBezTo>
                  <a:pt x="1067266" y="1095566"/>
                  <a:pt x="1065881" y="1090564"/>
                  <a:pt x="1063458" y="1084940"/>
                </a:cubicBezTo>
                <a:lnTo>
                  <a:pt x="1051823" y="1066748"/>
                </a:lnTo>
                <a:cubicBezTo>
                  <a:pt x="1056740" y="1065370"/>
                  <a:pt x="1061034" y="1065232"/>
                  <a:pt x="1064706" y="1066334"/>
                </a:cubicBezTo>
                <a:close/>
                <a:moveTo>
                  <a:pt x="4089201" y="1012692"/>
                </a:moveTo>
                <a:cubicBezTo>
                  <a:pt x="4087852" y="1013095"/>
                  <a:pt x="4087105" y="1013672"/>
                  <a:pt x="4086962" y="1014421"/>
                </a:cubicBezTo>
                <a:lnTo>
                  <a:pt x="4091095" y="1046240"/>
                </a:lnTo>
                <a:lnTo>
                  <a:pt x="4092473" y="1046240"/>
                </a:lnTo>
                <a:lnTo>
                  <a:pt x="4092473" y="1044856"/>
                </a:lnTo>
                <a:cubicBezTo>
                  <a:pt x="4093134" y="1040043"/>
                  <a:pt x="4093536" y="1035489"/>
                  <a:pt x="4093679" y="1031195"/>
                </a:cubicBezTo>
                <a:cubicBezTo>
                  <a:pt x="4093823" y="1026901"/>
                  <a:pt x="4093880" y="1022693"/>
                  <a:pt x="4093851" y="1018571"/>
                </a:cubicBezTo>
                <a:cubicBezTo>
                  <a:pt x="4093880" y="1017217"/>
                  <a:pt x="4093823" y="1016121"/>
                  <a:pt x="4093679" y="1015286"/>
                </a:cubicBezTo>
                <a:cubicBezTo>
                  <a:pt x="4093536" y="1014450"/>
                  <a:pt x="4093134" y="1013700"/>
                  <a:pt x="4092473" y="1013038"/>
                </a:cubicBezTo>
                <a:cubicBezTo>
                  <a:pt x="4091641" y="1012403"/>
                  <a:pt x="4090550" y="1012288"/>
                  <a:pt x="4089201" y="1012692"/>
                </a:cubicBezTo>
                <a:close/>
                <a:moveTo>
                  <a:pt x="4225079" y="1007504"/>
                </a:moveTo>
                <a:cubicBezTo>
                  <a:pt x="4223695" y="1007561"/>
                  <a:pt x="4222311" y="1007792"/>
                  <a:pt x="4220927" y="1008196"/>
                </a:cubicBezTo>
                <a:cubicBezTo>
                  <a:pt x="4219543" y="1008599"/>
                  <a:pt x="4218159" y="1008830"/>
                  <a:pt x="4216774" y="1008887"/>
                </a:cubicBezTo>
                <a:lnTo>
                  <a:pt x="4197560" y="1013038"/>
                </a:lnTo>
                <a:cubicBezTo>
                  <a:pt x="4191968" y="1013758"/>
                  <a:pt x="4186279" y="1014392"/>
                  <a:pt x="4180491" y="1014940"/>
                </a:cubicBezTo>
                <a:cubicBezTo>
                  <a:pt x="4174704" y="1015487"/>
                  <a:pt x="4169345" y="1015776"/>
                  <a:pt x="4164415" y="1015804"/>
                </a:cubicBezTo>
                <a:cubicBezTo>
                  <a:pt x="4155421" y="1016410"/>
                  <a:pt x="4146774" y="1016583"/>
                  <a:pt x="4138472" y="1016323"/>
                </a:cubicBezTo>
                <a:cubicBezTo>
                  <a:pt x="4130171" y="1016064"/>
                  <a:pt x="4122215" y="1015891"/>
                  <a:pt x="4114605" y="1015804"/>
                </a:cubicBezTo>
                <a:lnTo>
                  <a:pt x="4104920" y="1014421"/>
                </a:lnTo>
                <a:cubicBezTo>
                  <a:pt x="4102211" y="1014306"/>
                  <a:pt x="4100366" y="1014536"/>
                  <a:pt x="4099386" y="1015113"/>
                </a:cubicBezTo>
                <a:cubicBezTo>
                  <a:pt x="4098406" y="1015689"/>
                  <a:pt x="4097945" y="1017303"/>
                  <a:pt x="4098002" y="1019955"/>
                </a:cubicBezTo>
                <a:lnTo>
                  <a:pt x="4102153" y="1037939"/>
                </a:lnTo>
                <a:cubicBezTo>
                  <a:pt x="4102902" y="1043473"/>
                  <a:pt x="4103825" y="1049006"/>
                  <a:pt x="4104920" y="1054540"/>
                </a:cubicBezTo>
                <a:cubicBezTo>
                  <a:pt x="4106015" y="1060074"/>
                  <a:pt x="4106938" y="1065608"/>
                  <a:pt x="4107687" y="1071141"/>
                </a:cubicBezTo>
                <a:lnTo>
                  <a:pt x="4111838" y="1111173"/>
                </a:lnTo>
                <a:cubicBezTo>
                  <a:pt x="4112501" y="1111259"/>
                  <a:pt x="4112905" y="1111773"/>
                  <a:pt x="4113049" y="1112716"/>
                </a:cubicBezTo>
                <a:cubicBezTo>
                  <a:pt x="4113193" y="1113658"/>
                  <a:pt x="4113250" y="1114515"/>
                  <a:pt x="4113222" y="1115286"/>
                </a:cubicBezTo>
                <a:cubicBezTo>
                  <a:pt x="4113885" y="1115343"/>
                  <a:pt x="4114288" y="1115572"/>
                  <a:pt x="4114432" y="1115972"/>
                </a:cubicBezTo>
                <a:cubicBezTo>
                  <a:pt x="4114576" y="1116372"/>
                  <a:pt x="4114634" y="1116600"/>
                  <a:pt x="4114605" y="1116657"/>
                </a:cubicBezTo>
                <a:cubicBezTo>
                  <a:pt x="4134095" y="1098825"/>
                  <a:pt x="4153224" y="1081053"/>
                  <a:pt x="4171993" y="1063342"/>
                </a:cubicBezTo>
                <a:cubicBezTo>
                  <a:pt x="4190762" y="1045632"/>
                  <a:pt x="4208458" y="1027480"/>
                  <a:pt x="4225079" y="1008887"/>
                </a:cubicBezTo>
                <a:close/>
                <a:moveTo>
                  <a:pt x="1573702" y="996438"/>
                </a:moveTo>
                <a:cubicBezTo>
                  <a:pt x="1571001" y="1004006"/>
                  <a:pt x="1568472" y="1011314"/>
                  <a:pt x="1566116" y="1018364"/>
                </a:cubicBezTo>
                <a:cubicBezTo>
                  <a:pt x="1563760" y="1025413"/>
                  <a:pt x="1561231" y="1032376"/>
                  <a:pt x="1558530" y="1039253"/>
                </a:cubicBezTo>
                <a:cubicBezTo>
                  <a:pt x="1557065" y="1046245"/>
                  <a:pt x="1555168" y="1053323"/>
                  <a:pt x="1552841" y="1060488"/>
                </a:cubicBezTo>
                <a:cubicBezTo>
                  <a:pt x="1550513" y="1067653"/>
                  <a:pt x="1548272" y="1074386"/>
                  <a:pt x="1546117" y="1080687"/>
                </a:cubicBezTo>
                <a:cubicBezTo>
                  <a:pt x="1546749" y="1080629"/>
                  <a:pt x="1547209" y="1080745"/>
                  <a:pt x="1547496" y="1081032"/>
                </a:cubicBezTo>
                <a:cubicBezTo>
                  <a:pt x="1547784" y="1081320"/>
                  <a:pt x="1548243" y="1082126"/>
                  <a:pt x="1548875" y="1083449"/>
                </a:cubicBezTo>
                <a:cubicBezTo>
                  <a:pt x="1558500" y="1073148"/>
                  <a:pt x="1568216" y="1063365"/>
                  <a:pt x="1578023" y="1054100"/>
                </a:cubicBezTo>
                <a:cubicBezTo>
                  <a:pt x="1587829" y="1044835"/>
                  <a:pt x="1597904" y="1035743"/>
                  <a:pt x="1608248" y="1026823"/>
                </a:cubicBezTo>
                <a:cubicBezTo>
                  <a:pt x="1606893" y="1024809"/>
                  <a:pt x="1605453" y="1022967"/>
                  <a:pt x="1603926" y="1021299"/>
                </a:cubicBezTo>
                <a:cubicBezTo>
                  <a:pt x="1602398" y="1019630"/>
                  <a:pt x="1600612" y="1017788"/>
                  <a:pt x="1598566" y="1015774"/>
                </a:cubicBezTo>
                <a:cubicBezTo>
                  <a:pt x="1597212" y="1014968"/>
                  <a:pt x="1595771" y="1013817"/>
                  <a:pt x="1594244" y="1012321"/>
                </a:cubicBezTo>
                <a:cubicBezTo>
                  <a:pt x="1592717" y="1010825"/>
                  <a:pt x="1590930" y="1009674"/>
                  <a:pt x="1588885" y="1008869"/>
                </a:cubicBezTo>
                <a:cubicBezTo>
                  <a:pt x="1586121" y="1009617"/>
                  <a:pt x="1583704" y="1009501"/>
                  <a:pt x="1581634" y="1008523"/>
                </a:cubicBezTo>
                <a:cubicBezTo>
                  <a:pt x="1579563" y="1007545"/>
                  <a:pt x="1577839" y="1005358"/>
                  <a:pt x="1576460" y="1001963"/>
                </a:cubicBezTo>
                <a:lnTo>
                  <a:pt x="1576460" y="999201"/>
                </a:lnTo>
                <a:close/>
                <a:moveTo>
                  <a:pt x="2448915" y="967827"/>
                </a:moveTo>
                <a:cubicBezTo>
                  <a:pt x="2439449" y="970594"/>
                  <a:pt x="2430414" y="972323"/>
                  <a:pt x="2421811" y="973014"/>
                </a:cubicBezTo>
                <a:cubicBezTo>
                  <a:pt x="2413208" y="973706"/>
                  <a:pt x="2403827" y="973360"/>
                  <a:pt x="2393670" y="971977"/>
                </a:cubicBezTo>
                <a:lnTo>
                  <a:pt x="2386765" y="971977"/>
                </a:lnTo>
                <a:cubicBezTo>
                  <a:pt x="2386132" y="972006"/>
                  <a:pt x="2385671" y="972294"/>
                  <a:pt x="2385384" y="972841"/>
                </a:cubicBezTo>
                <a:cubicBezTo>
                  <a:pt x="2385096" y="973389"/>
                  <a:pt x="2384636" y="974023"/>
                  <a:pt x="2384002" y="974743"/>
                </a:cubicBezTo>
                <a:cubicBezTo>
                  <a:pt x="2384636" y="975464"/>
                  <a:pt x="2385096" y="976098"/>
                  <a:pt x="2385384" y="976645"/>
                </a:cubicBezTo>
                <a:cubicBezTo>
                  <a:pt x="2385671" y="977193"/>
                  <a:pt x="2386132" y="977481"/>
                  <a:pt x="2386765" y="977510"/>
                </a:cubicBezTo>
                <a:cubicBezTo>
                  <a:pt x="2393728" y="980277"/>
                  <a:pt x="2400864" y="981660"/>
                  <a:pt x="2408172" y="981660"/>
                </a:cubicBezTo>
                <a:cubicBezTo>
                  <a:pt x="2415481" y="981660"/>
                  <a:pt x="2422616" y="980277"/>
                  <a:pt x="2429580" y="977510"/>
                </a:cubicBezTo>
                <a:lnTo>
                  <a:pt x="2447534" y="969210"/>
                </a:lnTo>
                <a:close/>
                <a:moveTo>
                  <a:pt x="1760178" y="927382"/>
                </a:moveTo>
                <a:lnTo>
                  <a:pt x="1680168" y="1003344"/>
                </a:lnTo>
                <a:cubicBezTo>
                  <a:pt x="1680226" y="1003315"/>
                  <a:pt x="1680456" y="1003373"/>
                  <a:pt x="1680860" y="1003517"/>
                </a:cubicBezTo>
                <a:cubicBezTo>
                  <a:pt x="1681263" y="1003660"/>
                  <a:pt x="1681494" y="1004063"/>
                  <a:pt x="1681551" y="1004725"/>
                </a:cubicBezTo>
                <a:lnTo>
                  <a:pt x="1696765" y="996438"/>
                </a:lnTo>
                <a:lnTo>
                  <a:pt x="1751912" y="967435"/>
                </a:lnTo>
                <a:cubicBezTo>
                  <a:pt x="1754811" y="966830"/>
                  <a:pt x="1757280" y="965622"/>
                  <a:pt x="1759317" y="963809"/>
                </a:cubicBezTo>
                <a:cubicBezTo>
                  <a:pt x="1761355" y="961997"/>
                  <a:pt x="1762102" y="959062"/>
                  <a:pt x="1761556" y="955005"/>
                </a:cubicBezTo>
                <a:cubicBezTo>
                  <a:pt x="1760953" y="953623"/>
                  <a:pt x="1760781" y="951897"/>
                  <a:pt x="1761040" y="949825"/>
                </a:cubicBezTo>
                <a:cubicBezTo>
                  <a:pt x="1761298" y="947754"/>
                  <a:pt x="1761470" y="945337"/>
                  <a:pt x="1761556" y="942574"/>
                </a:cubicBezTo>
                <a:lnTo>
                  <a:pt x="1761556" y="927382"/>
                </a:lnTo>
                <a:close/>
                <a:moveTo>
                  <a:pt x="3210298" y="873507"/>
                </a:moveTo>
                <a:cubicBezTo>
                  <a:pt x="3209177" y="873219"/>
                  <a:pt x="3208164" y="873277"/>
                  <a:pt x="3207259" y="873680"/>
                </a:cubicBezTo>
                <a:cubicBezTo>
                  <a:pt x="3205448" y="874486"/>
                  <a:pt x="3203551" y="875984"/>
                  <a:pt x="3201567" y="878173"/>
                </a:cubicBezTo>
                <a:lnTo>
                  <a:pt x="3219503" y="889232"/>
                </a:lnTo>
                <a:cubicBezTo>
                  <a:pt x="3220337" y="889920"/>
                  <a:pt x="3221429" y="890264"/>
                  <a:pt x="3222780" y="890264"/>
                </a:cubicBezTo>
                <a:cubicBezTo>
                  <a:pt x="3224131" y="890264"/>
                  <a:pt x="3224878" y="889920"/>
                  <a:pt x="3225022" y="889232"/>
                </a:cubicBezTo>
                <a:cubicBezTo>
                  <a:pt x="3225740" y="887764"/>
                  <a:pt x="3226373" y="886207"/>
                  <a:pt x="3226919" y="884562"/>
                </a:cubicBezTo>
                <a:cubicBezTo>
                  <a:pt x="3227465" y="882917"/>
                  <a:pt x="3227752" y="881697"/>
                  <a:pt x="3227781" y="880904"/>
                </a:cubicBezTo>
                <a:cubicBezTo>
                  <a:pt x="3227695" y="880213"/>
                  <a:pt x="3227178" y="879521"/>
                  <a:pt x="3226229" y="878830"/>
                </a:cubicBezTo>
                <a:cubicBezTo>
                  <a:pt x="3225281" y="878139"/>
                  <a:pt x="3224418" y="877448"/>
                  <a:pt x="3223642" y="876757"/>
                </a:cubicBezTo>
                <a:cubicBezTo>
                  <a:pt x="3221601" y="876786"/>
                  <a:pt x="3219819" y="876728"/>
                  <a:pt x="3218296" y="876584"/>
                </a:cubicBezTo>
                <a:cubicBezTo>
                  <a:pt x="3216773" y="876441"/>
                  <a:pt x="3215335" y="876037"/>
                  <a:pt x="3213984" y="875375"/>
                </a:cubicBezTo>
                <a:lnTo>
                  <a:pt x="3213984" y="875408"/>
                </a:lnTo>
                <a:cubicBezTo>
                  <a:pt x="3212648" y="874429"/>
                  <a:pt x="3211419" y="873795"/>
                  <a:pt x="3210298" y="873507"/>
                </a:cubicBezTo>
                <a:close/>
                <a:moveTo>
                  <a:pt x="1761556" y="850190"/>
                </a:moveTo>
                <a:cubicBezTo>
                  <a:pt x="1758571" y="850419"/>
                  <a:pt x="1756275" y="851332"/>
                  <a:pt x="1754668" y="852931"/>
                </a:cubicBezTo>
                <a:lnTo>
                  <a:pt x="1727113" y="868004"/>
                </a:lnTo>
                <a:cubicBezTo>
                  <a:pt x="1725821" y="868090"/>
                  <a:pt x="1724960" y="868607"/>
                  <a:pt x="1724530" y="869553"/>
                </a:cubicBezTo>
                <a:cubicBezTo>
                  <a:pt x="1724099" y="870499"/>
                  <a:pt x="1723583" y="871361"/>
                  <a:pt x="1722980" y="872137"/>
                </a:cubicBezTo>
                <a:lnTo>
                  <a:pt x="1722980" y="873518"/>
                </a:lnTo>
                <a:lnTo>
                  <a:pt x="1728491" y="873518"/>
                </a:lnTo>
                <a:cubicBezTo>
                  <a:pt x="1734633" y="871936"/>
                  <a:pt x="1740259" y="870959"/>
                  <a:pt x="1745368" y="870587"/>
                </a:cubicBezTo>
                <a:cubicBezTo>
                  <a:pt x="1750477" y="870215"/>
                  <a:pt x="1755414" y="871653"/>
                  <a:pt x="1760178" y="874899"/>
                </a:cubicBezTo>
                <a:cubicBezTo>
                  <a:pt x="1760953" y="875504"/>
                  <a:pt x="1761815" y="875676"/>
                  <a:pt x="1762762" y="875417"/>
                </a:cubicBezTo>
                <a:cubicBezTo>
                  <a:pt x="1763709" y="875158"/>
                  <a:pt x="1764226" y="874986"/>
                  <a:pt x="1764312" y="874899"/>
                </a:cubicBezTo>
                <a:cubicBezTo>
                  <a:pt x="1764972" y="870825"/>
                  <a:pt x="1765374" y="866930"/>
                  <a:pt x="1765517" y="863214"/>
                </a:cubicBezTo>
                <a:cubicBezTo>
                  <a:pt x="1765661" y="859498"/>
                  <a:pt x="1765718" y="855613"/>
                  <a:pt x="1765689" y="851561"/>
                </a:cubicBezTo>
                <a:cubicBezTo>
                  <a:pt x="1765603" y="851503"/>
                  <a:pt x="1765087" y="851275"/>
                  <a:pt x="1764139" y="850875"/>
                </a:cubicBezTo>
                <a:cubicBezTo>
                  <a:pt x="1763192" y="850476"/>
                  <a:pt x="1762331" y="850247"/>
                  <a:pt x="1761556" y="850190"/>
                </a:cubicBezTo>
                <a:close/>
                <a:moveTo>
                  <a:pt x="2694756" y="839440"/>
                </a:moveTo>
                <a:cubicBezTo>
                  <a:pt x="2696770" y="844277"/>
                  <a:pt x="2698956" y="847732"/>
                  <a:pt x="2701312" y="849806"/>
                </a:cubicBezTo>
                <a:cubicBezTo>
                  <a:pt x="2703667" y="851879"/>
                  <a:pt x="2706535" y="852570"/>
                  <a:pt x="2709914" y="851879"/>
                </a:cubicBezTo>
                <a:cubicBezTo>
                  <a:pt x="2708515" y="849892"/>
                  <a:pt x="2706510" y="847992"/>
                  <a:pt x="2703897" y="846177"/>
                </a:cubicBezTo>
                <a:cubicBezTo>
                  <a:pt x="2701284" y="844363"/>
                  <a:pt x="2698237" y="842117"/>
                  <a:pt x="2694756" y="839440"/>
                </a:cubicBezTo>
                <a:close/>
                <a:moveTo>
                  <a:pt x="1286801" y="823214"/>
                </a:moveTo>
                <a:cubicBezTo>
                  <a:pt x="1285535" y="823300"/>
                  <a:pt x="1284312" y="823711"/>
                  <a:pt x="1283132" y="824446"/>
                </a:cubicBezTo>
                <a:cubicBezTo>
                  <a:pt x="1280773" y="825916"/>
                  <a:pt x="1278241" y="827127"/>
                  <a:pt x="1275536" y="828078"/>
                </a:cubicBezTo>
                <a:cubicBezTo>
                  <a:pt x="1277809" y="828684"/>
                  <a:pt x="1280514" y="828511"/>
                  <a:pt x="1283650" y="827559"/>
                </a:cubicBezTo>
                <a:cubicBezTo>
                  <a:pt x="1286786" y="826608"/>
                  <a:pt x="1289146" y="825397"/>
                  <a:pt x="1290728" y="823927"/>
                </a:cubicBezTo>
                <a:cubicBezTo>
                  <a:pt x="1289376" y="823365"/>
                  <a:pt x="1288067" y="823127"/>
                  <a:pt x="1286801" y="823214"/>
                </a:cubicBezTo>
                <a:close/>
                <a:moveTo>
                  <a:pt x="2093093" y="811475"/>
                </a:moveTo>
                <a:cubicBezTo>
                  <a:pt x="2090406" y="812743"/>
                  <a:pt x="2087888" y="813665"/>
                  <a:pt x="2085540" y="814242"/>
                </a:cubicBezTo>
                <a:cubicBezTo>
                  <a:pt x="2083193" y="814818"/>
                  <a:pt x="2080668" y="815741"/>
                  <a:pt x="2077965" y="817009"/>
                </a:cubicBezTo>
                <a:lnTo>
                  <a:pt x="2077965" y="818393"/>
                </a:lnTo>
                <a:lnTo>
                  <a:pt x="2083486" y="818393"/>
                </a:lnTo>
                <a:cubicBezTo>
                  <a:pt x="2084229" y="817672"/>
                  <a:pt x="2085144" y="817038"/>
                  <a:pt x="2086230" y="816490"/>
                </a:cubicBezTo>
                <a:cubicBezTo>
                  <a:pt x="2087317" y="815943"/>
                  <a:pt x="2088232" y="815654"/>
                  <a:pt x="2088975" y="815625"/>
                </a:cubicBezTo>
                <a:lnTo>
                  <a:pt x="2098583" y="812858"/>
                </a:lnTo>
                <a:lnTo>
                  <a:pt x="2098583" y="811475"/>
                </a:lnTo>
                <a:close/>
                <a:moveTo>
                  <a:pt x="1340312" y="808707"/>
                </a:moveTo>
                <a:cubicBezTo>
                  <a:pt x="1336410" y="811475"/>
                  <a:pt x="1331820" y="812858"/>
                  <a:pt x="1326541" y="812858"/>
                </a:cubicBezTo>
                <a:cubicBezTo>
                  <a:pt x="1323012" y="813608"/>
                  <a:pt x="1319053" y="814530"/>
                  <a:pt x="1314664" y="815625"/>
                </a:cubicBezTo>
                <a:cubicBezTo>
                  <a:pt x="1310274" y="816721"/>
                  <a:pt x="1305971" y="817643"/>
                  <a:pt x="1301753" y="818393"/>
                </a:cubicBezTo>
                <a:lnTo>
                  <a:pt x="1293491" y="821160"/>
                </a:lnTo>
                <a:lnTo>
                  <a:pt x="1293491" y="823927"/>
                </a:lnTo>
                <a:cubicBezTo>
                  <a:pt x="1294811" y="823956"/>
                  <a:pt x="1295958" y="823899"/>
                  <a:pt x="1296933" y="823754"/>
                </a:cubicBezTo>
                <a:cubicBezTo>
                  <a:pt x="1297909" y="823610"/>
                  <a:pt x="1299057" y="823207"/>
                  <a:pt x="1300376" y="822544"/>
                </a:cubicBezTo>
                <a:cubicBezTo>
                  <a:pt x="1306114" y="819776"/>
                  <a:pt x="1312541" y="818393"/>
                  <a:pt x="1319656" y="818393"/>
                </a:cubicBezTo>
                <a:lnTo>
                  <a:pt x="1322410" y="818393"/>
                </a:lnTo>
                <a:lnTo>
                  <a:pt x="1341689" y="814242"/>
                </a:lnTo>
                <a:cubicBezTo>
                  <a:pt x="1342320" y="814213"/>
                  <a:pt x="1342779" y="813925"/>
                  <a:pt x="1343066" y="813377"/>
                </a:cubicBezTo>
                <a:cubicBezTo>
                  <a:pt x="1343353" y="812829"/>
                  <a:pt x="1343812" y="812195"/>
                  <a:pt x="1344443" y="811475"/>
                </a:cubicBezTo>
                <a:cubicBezTo>
                  <a:pt x="1343755" y="811359"/>
                  <a:pt x="1343066" y="810898"/>
                  <a:pt x="1342378" y="810091"/>
                </a:cubicBezTo>
                <a:cubicBezTo>
                  <a:pt x="1341689" y="809284"/>
                  <a:pt x="1341001" y="808822"/>
                  <a:pt x="1340312" y="808707"/>
                </a:cubicBezTo>
                <a:close/>
                <a:moveTo>
                  <a:pt x="1713336" y="775500"/>
                </a:moveTo>
                <a:cubicBezTo>
                  <a:pt x="1713278" y="776162"/>
                  <a:pt x="1713049" y="776912"/>
                  <a:pt x="1712647" y="777748"/>
                </a:cubicBezTo>
                <a:cubicBezTo>
                  <a:pt x="1712245" y="778584"/>
                  <a:pt x="1712015" y="779679"/>
                  <a:pt x="1711958" y="781034"/>
                </a:cubicBezTo>
                <a:cubicBezTo>
                  <a:pt x="1712733" y="786540"/>
                  <a:pt x="1713594" y="792132"/>
                  <a:pt x="1714541" y="797811"/>
                </a:cubicBezTo>
                <a:cubicBezTo>
                  <a:pt x="1715488" y="803490"/>
                  <a:pt x="1716005" y="809428"/>
                  <a:pt x="1716091" y="815625"/>
                </a:cubicBezTo>
                <a:cubicBezTo>
                  <a:pt x="1716148" y="816260"/>
                  <a:pt x="1716378" y="816721"/>
                  <a:pt x="1716780" y="817009"/>
                </a:cubicBezTo>
                <a:cubicBezTo>
                  <a:pt x="1717182" y="817297"/>
                  <a:pt x="1717411" y="817759"/>
                  <a:pt x="1717469" y="818393"/>
                </a:cubicBezTo>
                <a:lnTo>
                  <a:pt x="1738135" y="799022"/>
                </a:lnTo>
                <a:cubicBezTo>
                  <a:pt x="1742038" y="793487"/>
                  <a:pt x="1741120" y="789336"/>
                  <a:pt x="1735379" y="786569"/>
                </a:cubicBezTo>
                <a:lnTo>
                  <a:pt x="1717469" y="776883"/>
                </a:lnTo>
                <a:cubicBezTo>
                  <a:pt x="1716780" y="776912"/>
                  <a:pt x="1716091" y="776854"/>
                  <a:pt x="1715402" y="776710"/>
                </a:cubicBezTo>
                <a:cubicBezTo>
                  <a:pt x="1714713" y="776566"/>
                  <a:pt x="1714024" y="776162"/>
                  <a:pt x="1713336" y="775500"/>
                </a:cubicBezTo>
                <a:close/>
                <a:moveTo>
                  <a:pt x="2289454" y="743374"/>
                </a:moveTo>
                <a:cubicBezTo>
                  <a:pt x="2287670" y="742972"/>
                  <a:pt x="2285714" y="743087"/>
                  <a:pt x="2283585" y="743718"/>
                </a:cubicBezTo>
                <a:lnTo>
                  <a:pt x="2251819" y="753360"/>
                </a:lnTo>
                <a:cubicBezTo>
                  <a:pt x="2249028" y="754110"/>
                  <a:pt x="2246323" y="755033"/>
                  <a:pt x="2243705" y="756128"/>
                </a:cubicBezTo>
                <a:cubicBezTo>
                  <a:pt x="2241086" y="757224"/>
                  <a:pt x="2238727" y="758146"/>
                  <a:pt x="2236626" y="758896"/>
                </a:cubicBezTo>
                <a:cubicBezTo>
                  <a:pt x="2246237" y="756935"/>
                  <a:pt x="2255674" y="754977"/>
                  <a:pt x="2264939" y="753022"/>
                </a:cubicBezTo>
                <a:cubicBezTo>
                  <a:pt x="2274205" y="751066"/>
                  <a:pt x="2283642" y="748424"/>
                  <a:pt x="2293252" y="745096"/>
                </a:cubicBezTo>
                <a:cubicBezTo>
                  <a:pt x="2292504" y="744349"/>
                  <a:pt x="2291238" y="743776"/>
                  <a:pt x="2289454" y="743374"/>
                </a:cubicBezTo>
                <a:close/>
                <a:moveTo>
                  <a:pt x="4216095" y="715812"/>
                </a:moveTo>
                <a:cubicBezTo>
                  <a:pt x="4213739" y="716734"/>
                  <a:pt x="4211219" y="717310"/>
                  <a:pt x="4208533" y="717541"/>
                </a:cubicBezTo>
                <a:cubicBezTo>
                  <a:pt x="4209190" y="718837"/>
                  <a:pt x="4209590" y="719701"/>
                  <a:pt x="4209733" y="720133"/>
                </a:cubicBezTo>
                <a:cubicBezTo>
                  <a:pt x="4209876" y="720565"/>
                  <a:pt x="4209933" y="721083"/>
                  <a:pt x="4209904" y="721688"/>
                </a:cubicBezTo>
                <a:lnTo>
                  <a:pt x="4223695" y="716158"/>
                </a:lnTo>
                <a:cubicBezTo>
                  <a:pt x="4220984" y="715006"/>
                  <a:pt x="4218451" y="714891"/>
                  <a:pt x="4216095" y="715812"/>
                </a:cubicBezTo>
                <a:close/>
                <a:moveTo>
                  <a:pt x="450242" y="713271"/>
                </a:moveTo>
                <a:cubicBezTo>
                  <a:pt x="448570" y="714071"/>
                  <a:pt x="447316" y="714557"/>
                  <a:pt x="446480" y="714731"/>
                </a:cubicBezTo>
                <a:cubicBezTo>
                  <a:pt x="445644" y="714905"/>
                  <a:pt x="445226" y="714975"/>
                  <a:pt x="445226" y="714940"/>
                </a:cubicBezTo>
                <a:cubicBezTo>
                  <a:pt x="438365" y="720747"/>
                  <a:pt x="431190" y="726659"/>
                  <a:pt x="423701" y="732674"/>
                </a:cubicBezTo>
                <a:cubicBezTo>
                  <a:pt x="416213" y="738690"/>
                  <a:pt x="409456" y="745019"/>
                  <a:pt x="403430" y="751661"/>
                </a:cubicBezTo>
                <a:cubicBezTo>
                  <a:pt x="395838" y="760354"/>
                  <a:pt x="391797" y="770091"/>
                  <a:pt x="391310" y="780871"/>
                </a:cubicBezTo>
                <a:cubicBezTo>
                  <a:pt x="390822" y="791651"/>
                  <a:pt x="394305" y="801387"/>
                  <a:pt x="401759" y="810081"/>
                </a:cubicBezTo>
                <a:cubicBezTo>
                  <a:pt x="406913" y="814984"/>
                  <a:pt x="412486" y="819776"/>
                  <a:pt x="418477" y="824456"/>
                </a:cubicBezTo>
                <a:cubicBezTo>
                  <a:pt x="424467" y="829137"/>
                  <a:pt x="430041" y="834326"/>
                  <a:pt x="435195" y="840027"/>
                </a:cubicBezTo>
                <a:cubicBezTo>
                  <a:pt x="435335" y="840752"/>
                  <a:pt x="435892" y="840959"/>
                  <a:pt x="436867" y="840648"/>
                </a:cubicBezTo>
                <a:cubicBezTo>
                  <a:pt x="437842" y="840337"/>
                  <a:pt x="438400" y="840130"/>
                  <a:pt x="438539" y="840027"/>
                </a:cubicBezTo>
                <a:cubicBezTo>
                  <a:pt x="444147" y="819140"/>
                  <a:pt x="447560" y="798026"/>
                  <a:pt x="448779" y="776686"/>
                </a:cubicBezTo>
                <a:cubicBezTo>
                  <a:pt x="449998" y="755345"/>
                  <a:pt x="450486" y="734206"/>
                  <a:pt x="450242" y="713271"/>
                </a:cubicBezTo>
                <a:close/>
                <a:moveTo>
                  <a:pt x="4280443" y="694037"/>
                </a:moveTo>
                <a:cubicBezTo>
                  <a:pt x="4277732" y="693605"/>
                  <a:pt x="4275195" y="694124"/>
                  <a:pt x="4272830" y="695592"/>
                </a:cubicBezTo>
                <a:cubicBezTo>
                  <a:pt x="4270466" y="697062"/>
                  <a:pt x="4267928" y="697926"/>
                  <a:pt x="4265218" y="698185"/>
                </a:cubicBezTo>
                <a:cubicBezTo>
                  <a:pt x="4267496" y="699481"/>
                  <a:pt x="4270206" y="699654"/>
                  <a:pt x="4273349" y="698703"/>
                </a:cubicBezTo>
                <a:cubicBezTo>
                  <a:pt x="4276492" y="697753"/>
                  <a:pt x="4278857" y="696197"/>
                  <a:pt x="4280443" y="694037"/>
                </a:cubicBezTo>
                <a:close/>
                <a:moveTo>
                  <a:pt x="4345358" y="674681"/>
                </a:moveTo>
                <a:cubicBezTo>
                  <a:pt x="4336263" y="676697"/>
                  <a:pt x="4327035" y="678887"/>
                  <a:pt x="4317674" y="681248"/>
                </a:cubicBezTo>
                <a:cubicBezTo>
                  <a:pt x="4308313" y="683610"/>
                  <a:pt x="4299132" y="686491"/>
                  <a:pt x="4290132" y="689889"/>
                </a:cubicBezTo>
                <a:cubicBezTo>
                  <a:pt x="4292236" y="691243"/>
                  <a:pt x="4294250" y="691992"/>
                  <a:pt x="4296174" y="692136"/>
                </a:cubicBezTo>
                <a:cubicBezTo>
                  <a:pt x="4298097" y="692280"/>
                  <a:pt x="4299760" y="691992"/>
                  <a:pt x="4301161" y="691272"/>
                </a:cubicBezTo>
                <a:cubicBezTo>
                  <a:pt x="4303193" y="689227"/>
                  <a:pt x="4305310" y="687787"/>
                  <a:pt x="4307513" y="686952"/>
                </a:cubicBezTo>
                <a:cubicBezTo>
                  <a:pt x="4309716" y="686116"/>
                  <a:pt x="4312176" y="685713"/>
                  <a:pt x="4314894" y="685742"/>
                </a:cubicBezTo>
                <a:lnTo>
                  <a:pt x="4338402" y="678829"/>
                </a:lnTo>
                <a:cubicBezTo>
                  <a:pt x="4339735" y="678109"/>
                  <a:pt x="4340895" y="677475"/>
                  <a:pt x="4341880" y="676928"/>
                </a:cubicBezTo>
                <a:cubicBezTo>
                  <a:pt x="4342866" y="676381"/>
                  <a:pt x="4344025" y="676093"/>
                  <a:pt x="4345358" y="676064"/>
                </a:cubicBezTo>
                <a:close/>
                <a:moveTo>
                  <a:pt x="4085584" y="669151"/>
                </a:moveTo>
                <a:cubicBezTo>
                  <a:pt x="4064964" y="680672"/>
                  <a:pt x="4044841" y="691848"/>
                  <a:pt x="4025214" y="702678"/>
                </a:cubicBezTo>
                <a:cubicBezTo>
                  <a:pt x="4005588" y="713508"/>
                  <a:pt x="3986170" y="725375"/>
                  <a:pt x="3966961" y="738279"/>
                </a:cubicBezTo>
                <a:cubicBezTo>
                  <a:pt x="3968284" y="738221"/>
                  <a:pt x="3969435" y="737991"/>
                  <a:pt x="3970413" y="737588"/>
                </a:cubicBezTo>
                <a:cubicBezTo>
                  <a:pt x="3971392" y="737184"/>
                  <a:pt x="3972543" y="736954"/>
                  <a:pt x="3973866" y="736896"/>
                </a:cubicBezTo>
                <a:lnTo>
                  <a:pt x="4018028" y="720306"/>
                </a:lnTo>
                <a:cubicBezTo>
                  <a:pt x="4023645" y="717569"/>
                  <a:pt x="4029340" y="715092"/>
                  <a:pt x="4035115" y="712874"/>
                </a:cubicBezTo>
                <a:cubicBezTo>
                  <a:pt x="4040889" y="710657"/>
                  <a:pt x="4046229" y="708525"/>
                  <a:pt x="4051137" y="706480"/>
                </a:cubicBezTo>
                <a:cubicBezTo>
                  <a:pt x="4055386" y="705789"/>
                  <a:pt x="4059290" y="704406"/>
                  <a:pt x="4062849" y="702332"/>
                </a:cubicBezTo>
                <a:cubicBezTo>
                  <a:pt x="4066409" y="700259"/>
                  <a:pt x="4068935" y="697494"/>
                  <a:pt x="4070427" y="694037"/>
                </a:cubicBezTo>
                <a:lnTo>
                  <a:pt x="4081450" y="680212"/>
                </a:lnTo>
                <a:cubicBezTo>
                  <a:pt x="4082598" y="677446"/>
                  <a:pt x="4084436" y="674681"/>
                  <a:pt x="4086962" y="671916"/>
                </a:cubicBezTo>
                <a:cubicBezTo>
                  <a:pt x="4086301" y="671282"/>
                  <a:pt x="4085900" y="670822"/>
                  <a:pt x="4085756" y="670534"/>
                </a:cubicBezTo>
                <a:cubicBezTo>
                  <a:pt x="4085612" y="670246"/>
                  <a:pt x="4085555" y="669785"/>
                  <a:pt x="4085584" y="669151"/>
                </a:cubicBezTo>
                <a:close/>
                <a:moveTo>
                  <a:pt x="539793" y="667847"/>
                </a:moveTo>
                <a:cubicBezTo>
                  <a:pt x="538618" y="667017"/>
                  <a:pt x="535992" y="668249"/>
                  <a:pt x="531913" y="671542"/>
                </a:cubicBezTo>
                <a:cubicBezTo>
                  <a:pt x="518673" y="674150"/>
                  <a:pt x="506275" y="678532"/>
                  <a:pt x="494722" y="684687"/>
                </a:cubicBezTo>
                <a:cubicBezTo>
                  <a:pt x="483168" y="690842"/>
                  <a:pt x="471637" y="698144"/>
                  <a:pt x="460129" y="706594"/>
                </a:cubicBezTo>
                <a:lnTo>
                  <a:pt x="458481" y="709932"/>
                </a:lnTo>
                <a:cubicBezTo>
                  <a:pt x="459202" y="713340"/>
                  <a:pt x="459820" y="716957"/>
                  <a:pt x="460335" y="720782"/>
                </a:cubicBezTo>
                <a:cubicBezTo>
                  <a:pt x="460850" y="724607"/>
                  <a:pt x="461880" y="728223"/>
                  <a:pt x="463425" y="731631"/>
                </a:cubicBezTo>
                <a:lnTo>
                  <a:pt x="471713" y="775029"/>
                </a:lnTo>
                <a:cubicBezTo>
                  <a:pt x="472689" y="779932"/>
                  <a:pt x="474082" y="784731"/>
                  <a:pt x="475894" y="789425"/>
                </a:cubicBezTo>
                <a:cubicBezTo>
                  <a:pt x="477706" y="794120"/>
                  <a:pt x="479099" y="799336"/>
                  <a:pt x="480075" y="805073"/>
                </a:cubicBezTo>
                <a:lnTo>
                  <a:pt x="483419" y="805073"/>
                </a:lnTo>
                <a:cubicBezTo>
                  <a:pt x="484185" y="804169"/>
                  <a:pt x="484743" y="803056"/>
                  <a:pt x="485091" y="801735"/>
                </a:cubicBezTo>
                <a:cubicBezTo>
                  <a:pt x="485440" y="800414"/>
                  <a:pt x="485997" y="799301"/>
                  <a:pt x="486763" y="798397"/>
                </a:cubicBezTo>
                <a:cubicBezTo>
                  <a:pt x="495264" y="786782"/>
                  <a:pt x="502928" y="774542"/>
                  <a:pt x="509756" y="761676"/>
                </a:cubicBezTo>
                <a:cubicBezTo>
                  <a:pt x="516585" y="748809"/>
                  <a:pt x="521741" y="734900"/>
                  <a:pt x="525224" y="719947"/>
                </a:cubicBezTo>
                <a:lnTo>
                  <a:pt x="540209" y="676550"/>
                </a:lnTo>
                <a:cubicBezTo>
                  <a:pt x="541106" y="671578"/>
                  <a:pt x="540968" y="668677"/>
                  <a:pt x="539793" y="667847"/>
                </a:cubicBezTo>
                <a:close/>
                <a:moveTo>
                  <a:pt x="1786221" y="577957"/>
                </a:moveTo>
                <a:cubicBezTo>
                  <a:pt x="1783310" y="578504"/>
                  <a:pt x="1780141" y="579482"/>
                  <a:pt x="1776712" y="580892"/>
                </a:cubicBezTo>
                <a:cubicBezTo>
                  <a:pt x="1767067" y="583655"/>
                  <a:pt x="1757423" y="587798"/>
                  <a:pt x="1747779" y="593322"/>
                </a:cubicBezTo>
                <a:cubicBezTo>
                  <a:pt x="1744306" y="595941"/>
                  <a:pt x="1740919" y="598645"/>
                  <a:pt x="1737618" y="601437"/>
                </a:cubicBezTo>
                <a:cubicBezTo>
                  <a:pt x="1734317" y="604228"/>
                  <a:pt x="1731275" y="607968"/>
                  <a:pt x="1728491" y="612658"/>
                </a:cubicBezTo>
                <a:lnTo>
                  <a:pt x="1716091" y="630613"/>
                </a:lnTo>
                <a:cubicBezTo>
                  <a:pt x="1714943" y="637288"/>
                  <a:pt x="1713106" y="644654"/>
                  <a:pt x="1710580" y="652711"/>
                </a:cubicBezTo>
                <a:cubicBezTo>
                  <a:pt x="1709805" y="657689"/>
                  <a:pt x="1708944" y="662925"/>
                  <a:pt x="1707997" y="668421"/>
                </a:cubicBezTo>
                <a:cubicBezTo>
                  <a:pt x="1707050" y="673917"/>
                  <a:pt x="1706533" y="678808"/>
                  <a:pt x="1706447" y="683096"/>
                </a:cubicBezTo>
                <a:cubicBezTo>
                  <a:pt x="1706504" y="694007"/>
                  <a:pt x="1706734" y="704228"/>
                  <a:pt x="1707136" y="713757"/>
                </a:cubicBezTo>
                <a:cubicBezTo>
                  <a:pt x="1707538" y="723285"/>
                  <a:pt x="1707767" y="732814"/>
                  <a:pt x="1707825" y="742341"/>
                </a:cubicBezTo>
                <a:cubicBezTo>
                  <a:pt x="1708427" y="744321"/>
                  <a:pt x="1709289" y="745870"/>
                  <a:pt x="1710408" y="746990"/>
                </a:cubicBezTo>
                <a:cubicBezTo>
                  <a:pt x="1711527" y="748109"/>
                  <a:pt x="1713422" y="749314"/>
                  <a:pt x="1716091" y="750605"/>
                </a:cubicBezTo>
                <a:cubicBezTo>
                  <a:pt x="1720196" y="751237"/>
                  <a:pt x="1724386" y="751696"/>
                  <a:pt x="1728663" y="751983"/>
                </a:cubicBezTo>
                <a:cubicBezTo>
                  <a:pt x="1732940" y="752270"/>
                  <a:pt x="1737475" y="752729"/>
                  <a:pt x="1742268" y="753360"/>
                </a:cubicBezTo>
                <a:cubicBezTo>
                  <a:pt x="1745741" y="754658"/>
                  <a:pt x="1749472" y="755523"/>
                  <a:pt x="1753462" y="755955"/>
                </a:cubicBezTo>
                <a:cubicBezTo>
                  <a:pt x="1757452" y="756388"/>
                  <a:pt x="1761528" y="756907"/>
                  <a:pt x="1765689" y="757512"/>
                </a:cubicBezTo>
                <a:cubicBezTo>
                  <a:pt x="1767699" y="757541"/>
                  <a:pt x="1769191" y="757137"/>
                  <a:pt x="1770167" y="756302"/>
                </a:cubicBezTo>
                <a:cubicBezTo>
                  <a:pt x="1771143" y="755467"/>
                  <a:pt x="1771947" y="754027"/>
                  <a:pt x="1772578" y="751983"/>
                </a:cubicBezTo>
                <a:cubicBezTo>
                  <a:pt x="1774185" y="738208"/>
                  <a:pt x="1775104" y="724434"/>
                  <a:pt x="1775334" y="710659"/>
                </a:cubicBezTo>
                <a:cubicBezTo>
                  <a:pt x="1775994" y="707818"/>
                  <a:pt x="1776396" y="704547"/>
                  <a:pt x="1776539" y="700845"/>
                </a:cubicBezTo>
                <a:cubicBezTo>
                  <a:pt x="1776683" y="697143"/>
                  <a:pt x="1776740" y="693527"/>
                  <a:pt x="1776712" y="689997"/>
                </a:cubicBezTo>
                <a:lnTo>
                  <a:pt x="1780861" y="655473"/>
                </a:lnTo>
                <a:cubicBezTo>
                  <a:pt x="1782215" y="649920"/>
                  <a:pt x="1783310" y="644108"/>
                  <a:pt x="1784146" y="638036"/>
                </a:cubicBezTo>
                <a:cubicBezTo>
                  <a:pt x="1784982" y="631965"/>
                  <a:pt x="1785731" y="625808"/>
                  <a:pt x="1786394" y="619564"/>
                </a:cubicBezTo>
                <a:cubicBezTo>
                  <a:pt x="1786423" y="618183"/>
                  <a:pt x="1786711" y="616456"/>
                  <a:pt x="1787258" y="614385"/>
                </a:cubicBezTo>
                <a:cubicBezTo>
                  <a:pt x="1787806" y="612313"/>
                  <a:pt x="1788440" y="609896"/>
                  <a:pt x="1789160" y="607134"/>
                </a:cubicBezTo>
                <a:cubicBezTo>
                  <a:pt x="1790514" y="602990"/>
                  <a:pt x="1791609" y="598502"/>
                  <a:pt x="1792445" y="593668"/>
                </a:cubicBezTo>
                <a:cubicBezTo>
                  <a:pt x="1793281" y="588834"/>
                  <a:pt x="1794030" y="583655"/>
                  <a:pt x="1794693" y="578130"/>
                </a:cubicBezTo>
                <a:cubicBezTo>
                  <a:pt x="1791955" y="577468"/>
                  <a:pt x="1789131" y="577411"/>
                  <a:pt x="1786221" y="577957"/>
                </a:cubicBezTo>
                <a:close/>
                <a:moveTo>
                  <a:pt x="4294111" y="564948"/>
                </a:moveTo>
                <a:cubicBezTo>
                  <a:pt x="4293159" y="564661"/>
                  <a:pt x="4292294" y="564890"/>
                  <a:pt x="4291516" y="565636"/>
                </a:cubicBezTo>
                <a:cubicBezTo>
                  <a:pt x="4287421" y="568331"/>
                  <a:pt x="4283499" y="570510"/>
                  <a:pt x="4279751" y="572173"/>
                </a:cubicBezTo>
                <a:cubicBezTo>
                  <a:pt x="4276002" y="573836"/>
                  <a:pt x="4272081" y="575326"/>
                  <a:pt x="4267986" y="576645"/>
                </a:cubicBezTo>
                <a:cubicBezTo>
                  <a:pt x="4260402" y="580057"/>
                  <a:pt x="4253078" y="583556"/>
                  <a:pt x="4246014" y="587143"/>
                </a:cubicBezTo>
                <a:cubicBezTo>
                  <a:pt x="4238949" y="590730"/>
                  <a:pt x="4231971" y="594580"/>
                  <a:pt x="4225079" y="598695"/>
                </a:cubicBezTo>
                <a:cubicBezTo>
                  <a:pt x="4224387" y="599419"/>
                  <a:pt x="4223695" y="600405"/>
                  <a:pt x="4223003" y="601651"/>
                </a:cubicBezTo>
                <a:cubicBezTo>
                  <a:pt x="4222311" y="602897"/>
                  <a:pt x="4221619" y="604231"/>
                  <a:pt x="4220927" y="605651"/>
                </a:cubicBezTo>
                <a:cubicBezTo>
                  <a:pt x="4220292" y="610490"/>
                  <a:pt x="4219831" y="615389"/>
                  <a:pt x="4219543" y="620350"/>
                </a:cubicBezTo>
                <a:cubicBezTo>
                  <a:pt x="4219254" y="625310"/>
                  <a:pt x="4218793" y="630517"/>
                  <a:pt x="4218159" y="635970"/>
                </a:cubicBezTo>
                <a:cubicBezTo>
                  <a:pt x="4218014" y="640031"/>
                  <a:pt x="4218303" y="642278"/>
                  <a:pt x="4219024" y="642710"/>
                </a:cubicBezTo>
                <a:cubicBezTo>
                  <a:pt x="4219745" y="643142"/>
                  <a:pt x="4221763" y="642278"/>
                  <a:pt x="4225079" y="640117"/>
                </a:cubicBezTo>
                <a:cubicBezTo>
                  <a:pt x="4226463" y="639484"/>
                  <a:pt x="4227847" y="639023"/>
                  <a:pt x="4229231" y="638735"/>
                </a:cubicBezTo>
                <a:cubicBezTo>
                  <a:pt x="4230615" y="638447"/>
                  <a:pt x="4232000" y="637986"/>
                  <a:pt x="4233384" y="637352"/>
                </a:cubicBezTo>
                <a:lnTo>
                  <a:pt x="4267986" y="629081"/>
                </a:lnTo>
                <a:cubicBezTo>
                  <a:pt x="4273639" y="627126"/>
                  <a:pt x="4279634" y="625597"/>
                  <a:pt x="4285971" y="624492"/>
                </a:cubicBezTo>
                <a:cubicBezTo>
                  <a:pt x="4292308" y="623388"/>
                  <a:pt x="4298287" y="622198"/>
                  <a:pt x="4303908" y="620923"/>
                </a:cubicBezTo>
                <a:lnTo>
                  <a:pt x="4312148" y="618173"/>
                </a:lnTo>
                <a:cubicBezTo>
                  <a:pt x="4313578" y="617477"/>
                  <a:pt x="4314494" y="616781"/>
                  <a:pt x="4314894" y="616086"/>
                </a:cubicBezTo>
                <a:cubicBezTo>
                  <a:pt x="4315295" y="615390"/>
                  <a:pt x="4314837" y="614694"/>
                  <a:pt x="4313521" y="613999"/>
                </a:cubicBezTo>
                <a:cubicBezTo>
                  <a:pt x="4310088" y="609070"/>
                  <a:pt x="4307341" y="603978"/>
                  <a:pt x="4305281" y="598723"/>
                </a:cubicBezTo>
                <a:cubicBezTo>
                  <a:pt x="4303221" y="593467"/>
                  <a:pt x="4301848" y="588402"/>
                  <a:pt x="4301161" y="583526"/>
                </a:cubicBezTo>
                <a:cubicBezTo>
                  <a:pt x="4300418" y="580143"/>
                  <a:pt x="4299502" y="577276"/>
                  <a:pt x="4298415" y="574925"/>
                </a:cubicBezTo>
                <a:cubicBezTo>
                  <a:pt x="4297328" y="572574"/>
                  <a:pt x="4296412" y="570395"/>
                  <a:pt x="4295668" y="568388"/>
                </a:cubicBezTo>
                <a:cubicBezTo>
                  <a:pt x="4295582" y="566381"/>
                  <a:pt x="4295063" y="565234"/>
                  <a:pt x="4294111" y="564948"/>
                </a:cubicBezTo>
                <a:close/>
                <a:moveTo>
                  <a:pt x="2530402" y="548080"/>
                </a:moveTo>
                <a:cubicBezTo>
                  <a:pt x="2527496" y="549377"/>
                  <a:pt x="2524331" y="550587"/>
                  <a:pt x="2520906" y="551710"/>
                </a:cubicBezTo>
                <a:cubicBezTo>
                  <a:pt x="2517482" y="552834"/>
                  <a:pt x="2514663" y="554389"/>
                  <a:pt x="2512447" y="556377"/>
                </a:cubicBezTo>
                <a:lnTo>
                  <a:pt x="2512447" y="559143"/>
                </a:lnTo>
                <a:cubicBezTo>
                  <a:pt x="2515238" y="556493"/>
                  <a:pt x="2518288" y="554534"/>
                  <a:pt x="2521597" y="553266"/>
                </a:cubicBezTo>
                <a:cubicBezTo>
                  <a:pt x="2524906" y="551998"/>
                  <a:pt x="2528301" y="550731"/>
                  <a:pt x="2531783" y="549463"/>
                </a:cubicBezTo>
                <a:close/>
                <a:moveTo>
                  <a:pt x="265172" y="463308"/>
                </a:moveTo>
                <a:lnTo>
                  <a:pt x="191804" y="473267"/>
                </a:lnTo>
                <a:cubicBezTo>
                  <a:pt x="180010" y="474063"/>
                  <a:pt x="168112" y="474547"/>
                  <a:pt x="156110" y="474720"/>
                </a:cubicBezTo>
                <a:cubicBezTo>
                  <a:pt x="144107" y="474893"/>
                  <a:pt x="132627" y="474962"/>
                  <a:pt x="121668" y="474927"/>
                </a:cubicBezTo>
                <a:lnTo>
                  <a:pt x="121668" y="478247"/>
                </a:lnTo>
                <a:cubicBezTo>
                  <a:pt x="124208" y="478316"/>
                  <a:pt x="127061" y="478593"/>
                  <a:pt x="130226" y="479077"/>
                </a:cubicBezTo>
                <a:cubicBezTo>
                  <a:pt x="133392" y="479561"/>
                  <a:pt x="136662" y="479838"/>
                  <a:pt x="140037" y="479907"/>
                </a:cubicBezTo>
                <a:cubicBezTo>
                  <a:pt x="155762" y="480841"/>
                  <a:pt x="171069" y="481048"/>
                  <a:pt x="185959" y="480529"/>
                </a:cubicBezTo>
                <a:cubicBezTo>
                  <a:pt x="200849" y="480011"/>
                  <a:pt x="216156" y="478143"/>
                  <a:pt x="231881" y="474927"/>
                </a:cubicBezTo>
                <a:lnTo>
                  <a:pt x="258514" y="468288"/>
                </a:lnTo>
                <a:cubicBezTo>
                  <a:pt x="259415" y="468391"/>
                  <a:pt x="260525" y="468184"/>
                  <a:pt x="261843" y="467665"/>
                </a:cubicBezTo>
                <a:cubicBezTo>
                  <a:pt x="263161" y="467146"/>
                  <a:pt x="264270" y="465694"/>
                  <a:pt x="265172" y="463308"/>
                </a:cubicBezTo>
                <a:close/>
                <a:moveTo>
                  <a:pt x="4204075" y="428294"/>
                </a:moveTo>
                <a:cubicBezTo>
                  <a:pt x="4205447" y="428726"/>
                  <a:pt x="4206475" y="430282"/>
                  <a:pt x="4207161" y="432962"/>
                </a:cubicBezTo>
                <a:lnTo>
                  <a:pt x="4212647" y="452323"/>
                </a:lnTo>
                <a:lnTo>
                  <a:pt x="4216774" y="484130"/>
                </a:lnTo>
                <a:cubicBezTo>
                  <a:pt x="4217438" y="484793"/>
                  <a:pt x="4217841" y="485542"/>
                  <a:pt x="4217986" y="486378"/>
                </a:cubicBezTo>
                <a:cubicBezTo>
                  <a:pt x="4218130" y="487213"/>
                  <a:pt x="4218187" y="488308"/>
                  <a:pt x="4218159" y="489662"/>
                </a:cubicBezTo>
                <a:cubicBezTo>
                  <a:pt x="4218822" y="491074"/>
                  <a:pt x="4219572" y="492053"/>
                  <a:pt x="4220408" y="492601"/>
                </a:cubicBezTo>
                <a:cubicBezTo>
                  <a:pt x="4221244" y="493148"/>
                  <a:pt x="4222340" y="493091"/>
                  <a:pt x="4223695" y="492428"/>
                </a:cubicBezTo>
                <a:cubicBezTo>
                  <a:pt x="4227126" y="492284"/>
                  <a:pt x="4230644" y="491535"/>
                  <a:pt x="4234249" y="490181"/>
                </a:cubicBezTo>
                <a:cubicBezTo>
                  <a:pt x="4237853" y="488826"/>
                  <a:pt x="4241717" y="487732"/>
                  <a:pt x="4245841" y="486896"/>
                </a:cubicBezTo>
                <a:lnTo>
                  <a:pt x="4262450" y="484130"/>
                </a:lnTo>
                <a:cubicBezTo>
                  <a:pt x="4266573" y="483352"/>
                  <a:pt x="4270437" y="482488"/>
                  <a:pt x="4274042" y="481537"/>
                </a:cubicBezTo>
                <a:cubicBezTo>
                  <a:pt x="4277646" y="480586"/>
                  <a:pt x="4281164" y="480068"/>
                  <a:pt x="4284595" y="479981"/>
                </a:cubicBezTo>
                <a:cubicBezTo>
                  <a:pt x="4285979" y="479319"/>
                  <a:pt x="4287363" y="478915"/>
                  <a:pt x="4288747" y="478771"/>
                </a:cubicBezTo>
                <a:cubicBezTo>
                  <a:pt x="4290132" y="478627"/>
                  <a:pt x="4291516" y="478570"/>
                  <a:pt x="4292900" y="478598"/>
                </a:cubicBezTo>
                <a:cubicBezTo>
                  <a:pt x="4297038" y="478598"/>
                  <a:pt x="4299792" y="479981"/>
                  <a:pt x="4301161" y="482747"/>
                </a:cubicBezTo>
                <a:cubicBezTo>
                  <a:pt x="4301247" y="484073"/>
                  <a:pt x="4301762" y="484879"/>
                  <a:pt x="4302706" y="485167"/>
                </a:cubicBezTo>
                <a:cubicBezTo>
                  <a:pt x="4303650" y="485456"/>
                  <a:pt x="4304509" y="485571"/>
                  <a:pt x="4305281" y="485513"/>
                </a:cubicBezTo>
                <a:cubicBezTo>
                  <a:pt x="4306683" y="485571"/>
                  <a:pt x="4307999" y="485801"/>
                  <a:pt x="4309230" y="486205"/>
                </a:cubicBezTo>
                <a:cubicBezTo>
                  <a:pt x="4310460" y="486608"/>
                  <a:pt x="4311432" y="486838"/>
                  <a:pt x="4312148" y="486896"/>
                </a:cubicBezTo>
                <a:cubicBezTo>
                  <a:pt x="4314179" y="487559"/>
                  <a:pt x="4315953" y="487962"/>
                  <a:pt x="4317469" y="488106"/>
                </a:cubicBezTo>
                <a:cubicBezTo>
                  <a:pt x="4318986" y="488250"/>
                  <a:pt x="4320416" y="488308"/>
                  <a:pt x="4321761" y="488279"/>
                </a:cubicBezTo>
                <a:lnTo>
                  <a:pt x="4321761" y="486896"/>
                </a:lnTo>
                <a:cubicBezTo>
                  <a:pt x="4321074" y="486233"/>
                  <a:pt x="4320387" y="485830"/>
                  <a:pt x="4319701" y="485686"/>
                </a:cubicBezTo>
                <a:cubicBezTo>
                  <a:pt x="4319014" y="485542"/>
                  <a:pt x="4318328" y="485484"/>
                  <a:pt x="4317641" y="485513"/>
                </a:cubicBezTo>
                <a:lnTo>
                  <a:pt x="4317641" y="484130"/>
                </a:lnTo>
                <a:cubicBezTo>
                  <a:pt x="4320416" y="484188"/>
                  <a:pt x="4323114" y="484418"/>
                  <a:pt x="4325734" y="484822"/>
                </a:cubicBezTo>
                <a:cubicBezTo>
                  <a:pt x="4328353" y="485225"/>
                  <a:pt x="4330721" y="485456"/>
                  <a:pt x="4332837" y="485513"/>
                </a:cubicBezTo>
                <a:lnTo>
                  <a:pt x="4332837" y="484130"/>
                </a:lnTo>
                <a:cubicBezTo>
                  <a:pt x="4332112" y="484073"/>
                  <a:pt x="4331475" y="483842"/>
                  <a:pt x="4330924" y="483439"/>
                </a:cubicBezTo>
                <a:cubicBezTo>
                  <a:pt x="4330373" y="483035"/>
                  <a:pt x="4330083" y="482805"/>
                  <a:pt x="4330054" y="482747"/>
                </a:cubicBezTo>
                <a:lnTo>
                  <a:pt x="4330054" y="481364"/>
                </a:lnTo>
                <a:lnTo>
                  <a:pt x="4350912" y="481364"/>
                </a:lnTo>
                <a:cubicBezTo>
                  <a:pt x="4349584" y="480702"/>
                  <a:pt x="4348428" y="480298"/>
                  <a:pt x="4347444" y="480154"/>
                </a:cubicBezTo>
                <a:cubicBezTo>
                  <a:pt x="4346460" y="480010"/>
                  <a:pt x="4345301" y="479953"/>
                  <a:pt x="4343967" y="479981"/>
                </a:cubicBezTo>
                <a:cubicBezTo>
                  <a:pt x="4346806" y="478685"/>
                  <a:pt x="4349464" y="478166"/>
                  <a:pt x="4351942" y="478426"/>
                </a:cubicBezTo>
                <a:cubicBezTo>
                  <a:pt x="4354419" y="478685"/>
                  <a:pt x="4356376" y="479203"/>
                  <a:pt x="4357812" y="479981"/>
                </a:cubicBezTo>
                <a:cubicBezTo>
                  <a:pt x="4358474" y="479146"/>
                  <a:pt x="4358876" y="478051"/>
                  <a:pt x="4359020" y="476697"/>
                </a:cubicBezTo>
                <a:cubicBezTo>
                  <a:pt x="4359163" y="475343"/>
                  <a:pt x="4359221" y="474594"/>
                  <a:pt x="4359192" y="474450"/>
                </a:cubicBezTo>
                <a:cubicBezTo>
                  <a:pt x="4360544" y="474536"/>
                  <a:pt x="4361636" y="475055"/>
                  <a:pt x="4362470" y="476005"/>
                </a:cubicBezTo>
                <a:cubicBezTo>
                  <a:pt x="4363303" y="476956"/>
                  <a:pt x="4364051" y="477821"/>
                  <a:pt x="4364712" y="478598"/>
                </a:cubicBezTo>
                <a:cubicBezTo>
                  <a:pt x="4366035" y="478598"/>
                  <a:pt x="4367185" y="478253"/>
                  <a:pt x="4368162" y="477561"/>
                </a:cubicBezTo>
                <a:cubicBezTo>
                  <a:pt x="4369140" y="476870"/>
                  <a:pt x="4370290" y="475833"/>
                  <a:pt x="4371612" y="474450"/>
                </a:cubicBezTo>
                <a:lnTo>
                  <a:pt x="4370232" y="473067"/>
                </a:lnTo>
                <a:cubicBezTo>
                  <a:pt x="4374257" y="471626"/>
                  <a:pt x="4377937" y="470359"/>
                  <a:pt x="4381272" y="469264"/>
                </a:cubicBezTo>
                <a:cubicBezTo>
                  <a:pt x="4384607" y="468169"/>
                  <a:pt x="4388287" y="467593"/>
                  <a:pt x="4392312" y="467535"/>
                </a:cubicBezTo>
                <a:cubicBezTo>
                  <a:pt x="4392974" y="466930"/>
                  <a:pt x="4393721" y="466757"/>
                  <a:pt x="4394555" y="467016"/>
                </a:cubicBezTo>
                <a:cubicBezTo>
                  <a:pt x="4395389" y="467276"/>
                  <a:pt x="4396481" y="467449"/>
                  <a:pt x="4397832" y="467535"/>
                </a:cubicBezTo>
                <a:lnTo>
                  <a:pt x="4401972" y="468918"/>
                </a:lnTo>
                <a:cubicBezTo>
                  <a:pt x="4404071" y="468976"/>
                  <a:pt x="4405394" y="469552"/>
                  <a:pt x="4405940" y="470647"/>
                </a:cubicBezTo>
                <a:cubicBezTo>
                  <a:pt x="4406486" y="471741"/>
                  <a:pt x="4406084" y="473009"/>
                  <a:pt x="4404732" y="474450"/>
                </a:cubicBezTo>
                <a:lnTo>
                  <a:pt x="4392312" y="493811"/>
                </a:lnTo>
                <a:cubicBezTo>
                  <a:pt x="4388977" y="497988"/>
                  <a:pt x="4385987" y="502080"/>
                  <a:pt x="4383342" y="506084"/>
                </a:cubicBezTo>
                <a:cubicBezTo>
                  <a:pt x="4380697" y="510089"/>
                  <a:pt x="4377707" y="513835"/>
                  <a:pt x="4374372" y="517321"/>
                </a:cubicBezTo>
                <a:cubicBezTo>
                  <a:pt x="4372274" y="519971"/>
                  <a:pt x="4369916" y="521930"/>
                  <a:pt x="4367300" y="523198"/>
                </a:cubicBezTo>
                <a:cubicBezTo>
                  <a:pt x="4364683" y="524466"/>
                  <a:pt x="4361981" y="525734"/>
                  <a:pt x="4359192" y="527001"/>
                </a:cubicBezTo>
                <a:cubicBezTo>
                  <a:pt x="4357726" y="527549"/>
                  <a:pt x="4356518" y="528182"/>
                  <a:pt x="4355570" y="528903"/>
                </a:cubicBezTo>
                <a:cubicBezTo>
                  <a:pt x="4354621" y="529623"/>
                  <a:pt x="4354448" y="531294"/>
                  <a:pt x="4355052" y="533916"/>
                </a:cubicBezTo>
                <a:cubicBezTo>
                  <a:pt x="4355570" y="533916"/>
                  <a:pt x="4355225" y="534262"/>
                  <a:pt x="4354017" y="534953"/>
                </a:cubicBezTo>
                <a:cubicBezTo>
                  <a:pt x="4352810" y="535645"/>
                  <a:pt x="4351775" y="536682"/>
                  <a:pt x="4350912" y="538065"/>
                </a:cubicBezTo>
                <a:lnTo>
                  <a:pt x="4327272" y="546362"/>
                </a:lnTo>
                <a:lnTo>
                  <a:pt x="4325880" y="546362"/>
                </a:lnTo>
                <a:cubicBezTo>
                  <a:pt x="4324564" y="547082"/>
                  <a:pt x="4323420" y="548059"/>
                  <a:pt x="4322447" y="549293"/>
                </a:cubicBezTo>
                <a:cubicBezTo>
                  <a:pt x="4321475" y="550526"/>
                  <a:pt x="4320330" y="551845"/>
                  <a:pt x="4319014" y="553250"/>
                </a:cubicBezTo>
                <a:cubicBezTo>
                  <a:pt x="4320330" y="553995"/>
                  <a:pt x="4321475" y="554913"/>
                  <a:pt x="4322447" y="556002"/>
                </a:cubicBezTo>
                <a:cubicBezTo>
                  <a:pt x="4323420" y="557092"/>
                  <a:pt x="4324564" y="558009"/>
                  <a:pt x="4325880" y="558755"/>
                </a:cubicBezTo>
                <a:cubicBezTo>
                  <a:pt x="4332895" y="562224"/>
                  <a:pt x="4340416" y="565607"/>
                  <a:pt x="4348444" y="568904"/>
                </a:cubicBezTo>
                <a:cubicBezTo>
                  <a:pt x="4356471" y="572201"/>
                  <a:pt x="4364654" y="575240"/>
                  <a:pt x="4372992" y="578022"/>
                </a:cubicBezTo>
                <a:cubicBezTo>
                  <a:pt x="4379892" y="581003"/>
                  <a:pt x="4386792" y="584673"/>
                  <a:pt x="4393692" y="589031"/>
                </a:cubicBezTo>
                <a:cubicBezTo>
                  <a:pt x="4396481" y="589776"/>
                  <a:pt x="4399184" y="591039"/>
                  <a:pt x="4401800" y="592819"/>
                </a:cubicBezTo>
                <a:cubicBezTo>
                  <a:pt x="4404416" y="594600"/>
                  <a:pt x="4406774" y="596558"/>
                  <a:pt x="4408872" y="598695"/>
                </a:cubicBezTo>
                <a:cubicBezTo>
                  <a:pt x="4410856" y="601564"/>
                  <a:pt x="4411719" y="604868"/>
                  <a:pt x="4411460" y="608607"/>
                </a:cubicBezTo>
                <a:cubicBezTo>
                  <a:pt x="4411201" y="612347"/>
                  <a:pt x="4410339" y="615999"/>
                  <a:pt x="4408872" y="619564"/>
                </a:cubicBezTo>
                <a:cubicBezTo>
                  <a:pt x="4406860" y="623701"/>
                  <a:pt x="4404330" y="628032"/>
                  <a:pt x="4401282" y="632556"/>
                </a:cubicBezTo>
                <a:cubicBezTo>
                  <a:pt x="4398235" y="637081"/>
                  <a:pt x="4394325" y="641447"/>
                  <a:pt x="4389552" y="645656"/>
                </a:cubicBezTo>
                <a:cubicBezTo>
                  <a:pt x="4388259" y="646434"/>
                  <a:pt x="4387396" y="647298"/>
                  <a:pt x="4386965" y="648249"/>
                </a:cubicBezTo>
                <a:cubicBezTo>
                  <a:pt x="4386534" y="649200"/>
                  <a:pt x="4386016" y="649719"/>
                  <a:pt x="4385412" y="649805"/>
                </a:cubicBezTo>
                <a:cubicBezTo>
                  <a:pt x="4384119" y="651765"/>
                  <a:pt x="4382911" y="653379"/>
                  <a:pt x="4381790" y="654647"/>
                </a:cubicBezTo>
                <a:cubicBezTo>
                  <a:pt x="4380669" y="655915"/>
                  <a:pt x="4379116" y="657528"/>
                  <a:pt x="4377132" y="659488"/>
                </a:cubicBezTo>
                <a:cubicBezTo>
                  <a:pt x="4375062" y="660958"/>
                  <a:pt x="4372992" y="662514"/>
                  <a:pt x="4370922" y="664156"/>
                </a:cubicBezTo>
                <a:cubicBezTo>
                  <a:pt x="4368852" y="665799"/>
                  <a:pt x="4366782" y="667009"/>
                  <a:pt x="4364712" y="667787"/>
                </a:cubicBezTo>
                <a:cubicBezTo>
                  <a:pt x="4361378" y="669891"/>
                  <a:pt x="4358387" y="671908"/>
                  <a:pt x="4355739" y="673839"/>
                </a:cubicBezTo>
                <a:cubicBezTo>
                  <a:pt x="4353092" y="675770"/>
                  <a:pt x="4350095" y="677441"/>
                  <a:pt x="4346750" y="678853"/>
                </a:cubicBezTo>
                <a:lnTo>
                  <a:pt x="4294284" y="695452"/>
                </a:lnTo>
                <a:lnTo>
                  <a:pt x="4219543" y="721733"/>
                </a:lnTo>
                <a:cubicBezTo>
                  <a:pt x="4216039" y="722540"/>
                  <a:pt x="4212370" y="723693"/>
                  <a:pt x="4208537" y="725191"/>
                </a:cubicBezTo>
                <a:cubicBezTo>
                  <a:pt x="4204705" y="726690"/>
                  <a:pt x="4201046" y="727843"/>
                  <a:pt x="4197560" y="728650"/>
                </a:cubicBezTo>
                <a:cubicBezTo>
                  <a:pt x="4193525" y="730062"/>
                  <a:pt x="4190257" y="732079"/>
                  <a:pt x="4187755" y="734701"/>
                </a:cubicBezTo>
                <a:cubicBezTo>
                  <a:pt x="4185254" y="737324"/>
                  <a:pt x="4183008" y="740378"/>
                  <a:pt x="4181018" y="743865"/>
                </a:cubicBezTo>
                <a:cubicBezTo>
                  <a:pt x="4176896" y="751523"/>
                  <a:pt x="4172687" y="759619"/>
                  <a:pt x="4168392" y="768154"/>
                </a:cubicBezTo>
                <a:cubicBezTo>
                  <a:pt x="4164097" y="776689"/>
                  <a:pt x="4159543" y="785164"/>
                  <a:pt x="4154729" y="793578"/>
                </a:cubicBezTo>
                <a:cubicBezTo>
                  <a:pt x="4151962" y="798499"/>
                  <a:pt x="4149195" y="803419"/>
                  <a:pt x="4146428" y="808340"/>
                </a:cubicBezTo>
                <a:cubicBezTo>
                  <a:pt x="4143661" y="813261"/>
                  <a:pt x="4140893" y="817496"/>
                  <a:pt x="4138126" y="821043"/>
                </a:cubicBezTo>
                <a:cubicBezTo>
                  <a:pt x="4135301" y="826428"/>
                  <a:pt x="4132304" y="831208"/>
                  <a:pt x="4129133" y="835386"/>
                </a:cubicBezTo>
                <a:cubicBezTo>
                  <a:pt x="4125962" y="839564"/>
                  <a:pt x="4122964" y="844001"/>
                  <a:pt x="4120140" y="848699"/>
                </a:cubicBezTo>
                <a:cubicBezTo>
                  <a:pt x="4117344" y="853482"/>
                  <a:pt x="4114288" y="858093"/>
                  <a:pt x="4110973" y="862531"/>
                </a:cubicBezTo>
                <a:cubicBezTo>
                  <a:pt x="4107658" y="866969"/>
                  <a:pt x="4104257" y="871580"/>
                  <a:pt x="4100769" y="876364"/>
                </a:cubicBezTo>
                <a:lnTo>
                  <a:pt x="4078694" y="909562"/>
                </a:lnTo>
                <a:cubicBezTo>
                  <a:pt x="4077288" y="910426"/>
                  <a:pt x="4076312" y="911810"/>
                  <a:pt x="4075767" y="913712"/>
                </a:cubicBezTo>
                <a:cubicBezTo>
                  <a:pt x="4075221" y="915613"/>
                  <a:pt x="4075279" y="916997"/>
                  <a:pt x="4075939" y="917861"/>
                </a:cubicBezTo>
                <a:cubicBezTo>
                  <a:pt x="4076714" y="928161"/>
                  <a:pt x="4077919" y="938273"/>
                  <a:pt x="4079556" y="948197"/>
                </a:cubicBezTo>
                <a:cubicBezTo>
                  <a:pt x="4081192" y="958120"/>
                  <a:pt x="4082742" y="968220"/>
                  <a:pt x="4084206" y="978497"/>
                </a:cubicBezTo>
                <a:cubicBezTo>
                  <a:pt x="4084120" y="981148"/>
                  <a:pt x="4084636" y="982761"/>
                  <a:pt x="4085756" y="983337"/>
                </a:cubicBezTo>
                <a:cubicBezTo>
                  <a:pt x="4086875" y="983913"/>
                  <a:pt x="4089115" y="984144"/>
                  <a:pt x="4092473" y="984029"/>
                </a:cubicBezTo>
                <a:lnTo>
                  <a:pt x="4096619" y="984029"/>
                </a:lnTo>
                <a:cubicBezTo>
                  <a:pt x="4100740" y="984057"/>
                  <a:pt x="4104603" y="984000"/>
                  <a:pt x="4108206" y="983856"/>
                </a:cubicBezTo>
                <a:cubicBezTo>
                  <a:pt x="4111809" y="983712"/>
                  <a:pt x="4115326" y="983308"/>
                  <a:pt x="4118756" y="982646"/>
                </a:cubicBezTo>
                <a:cubicBezTo>
                  <a:pt x="4129767" y="980455"/>
                  <a:pt x="4140259" y="977230"/>
                  <a:pt x="4150233" y="972973"/>
                </a:cubicBezTo>
                <a:cubicBezTo>
                  <a:pt x="4160206" y="968715"/>
                  <a:pt x="4170007" y="964123"/>
                  <a:pt x="4179634" y="959196"/>
                </a:cubicBezTo>
                <a:lnTo>
                  <a:pt x="4232000" y="941332"/>
                </a:lnTo>
                <a:cubicBezTo>
                  <a:pt x="4234825" y="940072"/>
                  <a:pt x="4237824" y="939156"/>
                  <a:pt x="4240996" y="938583"/>
                </a:cubicBezTo>
                <a:cubicBezTo>
                  <a:pt x="4244168" y="938011"/>
                  <a:pt x="4247167" y="937094"/>
                  <a:pt x="4249993" y="935835"/>
                </a:cubicBezTo>
                <a:lnTo>
                  <a:pt x="4258297" y="933077"/>
                </a:lnTo>
                <a:cubicBezTo>
                  <a:pt x="4260950" y="931118"/>
                  <a:pt x="4263257" y="930541"/>
                  <a:pt x="4265218" y="931347"/>
                </a:cubicBezTo>
                <a:cubicBezTo>
                  <a:pt x="4267179" y="932153"/>
                  <a:pt x="4269485" y="933649"/>
                  <a:pt x="4272138" y="935835"/>
                </a:cubicBezTo>
                <a:lnTo>
                  <a:pt x="4281827" y="941332"/>
                </a:lnTo>
                <a:cubicBezTo>
                  <a:pt x="4282548" y="941389"/>
                  <a:pt x="4283528" y="941961"/>
                  <a:pt x="4284768" y="943049"/>
                </a:cubicBezTo>
                <a:cubicBezTo>
                  <a:pt x="4286008" y="944137"/>
                  <a:pt x="4287335" y="945397"/>
                  <a:pt x="4288747" y="946828"/>
                </a:cubicBezTo>
                <a:lnTo>
                  <a:pt x="4294284" y="946828"/>
                </a:lnTo>
                <a:cubicBezTo>
                  <a:pt x="4298323" y="944137"/>
                  <a:pt x="4302275" y="941961"/>
                  <a:pt x="4306138" y="940301"/>
                </a:cubicBezTo>
                <a:cubicBezTo>
                  <a:pt x="4310002" y="938640"/>
                  <a:pt x="4314294" y="937152"/>
                  <a:pt x="4319014" y="935835"/>
                </a:cubicBezTo>
                <a:cubicBezTo>
                  <a:pt x="4320473" y="935921"/>
                  <a:pt x="4322019" y="935748"/>
                  <a:pt x="4323651" y="935317"/>
                </a:cubicBezTo>
                <a:cubicBezTo>
                  <a:pt x="4325284" y="934886"/>
                  <a:pt x="4326491" y="933678"/>
                  <a:pt x="4327272" y="931694"/>
                </a:cubicBezTo>
                <a:lnTo>
                  <a:pt x="4332837" y="931694"/>
                </a:lnTo>
                <a:cubicBezTo>
                  <a:pt x="4334635" y="928236"/>
                  <a:pt x="4337995" y="926161"/>
                  <a:pt x="4342918" y="925469"/>
                </a:cubicBezTo>
                <a:cubicBezTo>
                  <a:pt x="4347841" y="924778"/>
                  <a:pt x="4351885" y="925469"/>
                  <a:pt x="4355052" y="927544"/>
                </a:cubicBezTo>
                <a:cubicBezTo>
                  <a:pt x="4355742" y="927659"/>
                  <a:pt x="4356087" y="928466"/>
                  <a:pt x="4356087" y="929965"/>
                </a:cubicBezTo>
                <a:cubicBezTo>
                  <a:pt x="4356087" y="931463"/>
                  <a:pt x="4355742" y="932962"/>
                  <a:pt x="4355052" y="934460"/>
                </a:cubicBezTo>
                <a:cubicBezTo>
                  <a:pt x="4352233" y="938666"/>
                  <a:pt x="4348884" y="943310"/>
                  <a:pt x="4345005" y="948392"/>
                </a:cubicBezTo>
                <a:cubicBezTo>
                  <a:pt x="4341126" y="953474"/>
                  <a:pt x="4337070" y="958496"/>
                  <a:pt x="4332837" y="963457"/>
                </a:cubicBezTo>
                <a:cubicBezTo>
                  <a:pt x="4330271" y="967833"/>
                  <a:pt x="4325664" y="971507"/>
                  <a:pt x="4319014" y="974480"/>
                </a:cubicBezTo>
                <a:cubicBezTo>
                  <a:pt x="4317584" y="975767"/>
                  <a:pt x="4315981" y="976625"/>
                  <a:pt x="4314208" y="977054"/>
                </a:cubicBezTo>
                <a:cubicBezTo>
                  <a:pt x="4312434" y="977483"/>
                  <a:pt x="4310832" y="977998"/>
                  <a:pt x="4309401" y="978599"/>
                </a:cubicBezTo>
                <a:cubicBezTo>
                  <a:pt x="4303912" y="979743"/>
                  <a:pt x="4298411" y="981573"/>
                  <a:pt x="4292900" y="984090"/>
                </a:cubicBezTo>
                <a:cubicBezTo>
                  <a:pt x="4293534" y="984148"/>
                  <a:pt x="4293996" y="984376"/>
                  <a:pt x="4294284" y="984777"/>
                </a:cubicBezTo>
                <a:cubicBezTo>
                  <a:pt x="4294572" y="985177"/>
                  <a:pt x="4295034" y="985406"/>
                  <a:pt x="4295668" y="985463"/>
                </a:cubicBezTo>
                <a:cubicBezTo>
                  <a:pt x="4294371" y="986893"/>
                  <a:pt x="4293159" y="987809"/>
                  <a:pt x="4292035" y="988209"/>
                </a:cubicBezTo>
                <a:cubicBezTo>
                  <a:pt x="4290910" y="988610"/>
                  <a:pt x="4289353" y="988152"/>
                  <a:pt x="4287363" y="986836"/>
                </a:cubicBezTo>
                <a:cubicBezTo>
                  <a:pt x="4285893" y="985492"/>
                  <a:pt x="4283990" y="985091"/>
                  <a:pt x="4281654" y="985635"/>
                </a:cubicBezTo>
                <a:cubicBezTo>
                  <a:pt x="4279318" y="986178"/>
                  <a:pt x="4277069" y="987494"/>
                  <a:pt x="4274907" y="989582"/>
                </a:cubicBezTo>
                <a:cubicBezTo>
                  <a:pt x="4272888" y="991699"/>
                  <a:pt x="4270697" y="993300"/>
                  <a:pt x="4268332" y="994387"/>
                </a:cubicBezTo>
                <a:cubicBezTo>
                  <a:pt x="4265968" y="995474"/>
                  <a:pt x="4263084" y="995703"/>
                  <a:pt x="4259682" y="995074"/>
                </a:cubicBezTo>
                <a:cubicBezTo>
                  <a:pt x="4258874" y="995016"/>
                  <a:pt x="4258067" y="995131"/>
                  <a:pt x="4257259" y="995417"/>
                </a:cubicBezTo>
                <a:cubicBezTo>
                  <a:pt x="4256452" y="995703"/>
                  <a:pt x="4256337" y="996504"/>
                  <a:pt x="4256913" y="997819"/>
                </a:cubicBezTo>
                <a:lnTo>
                  <a:pt x="4252761" y="997819"/>
                </a:lnTo>
                <a:cubicBezTo>
                  <a:pt x="4250656" y="999952"/>
                  <a:pt x="4248292" y="1002259"/>
                  <a:pt x="4245668" y="1004741"/>
                </a:cubicBezTo>
                <a:cubicBezTo>
                  <a:pt x="4243043" y="1007223"/>
                  <a:pt x="4240333" y="1009538"/>
                  <a:pt x="4237536" y="1011687"/>
                </a:cubicBezTo>
                <a:lnTo>
                  <a:pt x="4230615" y="1014453"/>
                </a:lnTo>
                <a:cubicBezTo>
                  <a:pt x="4212143" y="1030561"/>
                  <a:pt x="4193984" y="1047438"/>
                  <a:pt x="4176140" y="1065086"/>
                </a:cubicBezTo>
                <a:cubicBezTo>
                  <a:pt x="4158295" y="1082733"/>
                  <a:pt x="4140089" y="1099923"/>
                  <a:pt x="4121523" y="1116657"/>
                </a:cubicBezTo>
                <a:lnTo>
                  <a:pt x="4115989" y="1124883"/>
                </a:lnTo>
                <a:cubicBezTo>
                  <a:pt x="4115383" y="1125721"/>
                  <a:pt x="4115211" y="1126819"/>
                  <a:pt x="4115470" y="1128176"/>
                </a:cubicBezTo>
                <a:cubicBezTo>
                  <a:pt x="4115729" y="1129534"/>
                  <a:pt x="4115902" y="1130286"/>
                  <a:pt x="4115989" y="1130430"/>
                </a:cubicBezTo>
                <a:lnTo>
                  <a:pt x="4120140" y="1130430"/>
                </a:lnTo>
                <a:cubicBezTo>
                  <a:pt x="4125098" y="1127029"/>
                  <a:pt x="4130401" y="1124155"/>
                  <a:pt x="4136051" y="1121806"/>
                </a:cubicBezTo>
                <a:cubicBezTo>
                  <a:pt x="4141701" y="1119458"/>
                  <a:pt x="4147004" y="1117284"/>
                  <a:pt x="4151962" y="1115286"/>
                </a:cubicBezTo>
                <a:lnTo>
                  <a:pt x="4182401" y="1101577"/>
                </a:lnTo>
                <a:cubicBezTo>
                  <a:pt x="4186608" y="1100136"/>
                  <a:pt x="4190629" y="1098177"/>
                  <a:pt x="4194465" y="1095699"/>
                </a:cubicBezTo>
                <a:cubicBezTo>
                  <a:pt x="4198302" y="1093221"/>
                  <a:pt x="4201619" y="1090571"/>
                  <a:pt x="4204418" y="1087747"/>
                </a:cubicBezTo>
                <a:cubicBezTo>
                  <a:pt x="4207789" y="1086969"/>
                  <a:pt x="4210994" y="1086105"/>
                  <a:pt x="4214033" y="1085154"/>
                </a:cubicBezTo>
                <a:cubicBezTo>
                  <a:pt x="4217072" y="1084204"/>
                  <a:pt x="4220293" y="1083685"/>
                  <a:pt x="4223695" y="1083599"/>
                </a:cubicBezTo>
                <a:cubicBezTo>
                  <a:pt x="4226550" y="1082187"/>
                  <a:pt x="4229837" y="1080862"/>
                  <a:pt x="4233557" y="1079623"/>
                </a:cubicBezTo>
                <a:cubicBezTo>
                  <a:pt x="4237276" y="1078384"/>
                  <a:pt x="4240910" y="1077404"/>
                  <a:pt x="4244456" y="1076684"/>
                </a:cubicBezTo>
                <a:lnTo>
                  <a:pt x="4262450" y="1072535"/>
                </a:lnTo>
                <a:lnTo>
                  <a:pt x="4279059" y="1069769"/>
                </a:lnTo>
                <a:cubicBezTo>
                  <a:pt x="4280529" y="1069769"/>
                  <a:pt x="4282087" y="1070115"/>
                  <a:pt x="4283730" y="1070807"/>
                </a:cubicBezTo>
                <a:cubicBezTo>
                  <a:pt x="4285374" y="1071498"/>
                  <a:pt x="4286585" y="1072535"/>
                  <a:pt x="4287363" y="1073918"/>
                </a:cubicBezTo>
                <a:cubicBezTo>
                  <a:pt x="4288835" y="1076050"/>
                  <a:pt x="4291080" y="1077664"/>
                  <a:pt x="4294099" y="1078758"/>
                </a:cubicBezTo>
                <a:cubicBezTo>
                  <a:pt x="4297118" y="1079853"/>
                  <a:pt x="4300388" y="1080084"/>
                  <a:pt x="4303908" y="1079450"/>
                </a:cubicBezTo>
                <a:cubicBezTo>
                  <a:pt x="4304566" y="1078730"/>
                  <a:pt x="4305310" y="1078096"/>
                  <a:pt x="4306140" y="1077548"/>
                </a:cubicBezTo>
                <a:cubicBezTo>
                  <a:pt x="4306969" y="1077001"/>
                  <a:pt x="4308056" y="1076713"/>
                  <a:pt x="4309401" y="1076684"/>
                </a:cubicBezTo>
                <a:cubicBezTo>
                  <a:pt x="4310059" y="1076079"/>
                  <a:pt x="4310803" y="1075906"/>
                  <a:pt x="4311633" y="1076165"/>
                </a:cubicBezTo>
                <a:cubicBezTo>
                  <a:pt x="4312462" y="1076425"/>
                  <a:pt x="4313550" y="1076598"/>
                  <a:pt x="4314894" y="1076684"/>
                </a:cubicBezTo>
                <a:lnTo>
                  <a:pt x="4319014" y="1076684"/>
                </a:lnTo>
                <a:lnTo>
                  <a:pt x="4341185" y="1069769"/>
                </a:lnTo>
                <a:cubicBezTo>
                  <a:pt x="4341851" y="1069798"/>
                  <a:pt x="4342257" y="1069741"/>
                  <a:pt x="4342402" y="1069597"/>
                </a:cubicBezTo>
                <a:cubicBezTo>
                  <a:pt x="4342547" y="1069453"/>
                  <a:pt x="4342605" y="1069049"/>
                  <a:pt x="4342576" y="1068387"/>
                </a:cubicBezTo>
                <a:cubicBezTo>
                  <a:pt x="4344721" y="1068214"/>
                  <a:pt x="4346689" y="1067176"/>
                  <a:pt x="4348482" y="1065275"/>
                </a:cubicBezTo>
                <a:cubicBezTo>
                  <a:pt x="4350274" y="1063373"/>
                  <a:pt x="4351544" y="1061645"/>
                  <a:pt x="4352292" y="1060089"/>
                </a:cubicBezTo>
                <a:cubicBezTo>
                  <a:pt x="4352522" y="1044877"/>
                  <a:pt x="4353442" y="1029665"/>
                  <a:pt x="4355052" y="1014453"/>
                </a:cubicBezTo>
                <a:cubicBezTo>
                  <a:pt x="4355685" y="1007481"/>
                  <a:pt x="4356145" y="1000336"/>
                  <a:pt x="4356432" y="993018"/>
                </a:cubicBezTo>
                <a:cubicBezTo>
                  <a:pt x="4356720" y="985700"/>
                  <a:pt x="4357180" y="978555"/>
                  <a:pt x="4357812" y="971582"/>
                </a:cubicBezTo>
                <a:lnTo>
                  <a:pt x="4361952" y="941332"/>
                </a:lnTo>
                <a:lnTo>
                  <a:pt x="4367472" y="898496"/>
                </a:lnTo>
                <a:lnTo>
                  <a:pt x="4371612" y="856998"/>
                </a:lnTo>
                <a:cubicBezTo>
                  <a:pt x="4371670" y="854318"/>
                  <a:pt x="4371900" y="852070"/>
                  <a:pt x="4372302" y="850255"/>
                </a:cubicBezTo>
                <a:cubicBezTo>
                  <a:pt x="4372705" y="848439"/>
                  <a:pt x="4372935" y="846537"/>
                  <a:pt x="4372992" y="844549"/>
                </a:cubicBezTo>
                <a:cubicBezTo>
                  <a:pt x="4372762" y="837633"/>
                  <a:pt x="4371842" y="832100"/>
                  <a:pt x="4370232" y="827950"/>
                </a:cubicBezTo>
                <a:cubicBezTo>
                  <a:pt x="4370175" y="827287"/>
                  <a:pt x="4369945" y="826884"/>
                  <a:pt x="4369542" y="826739"/>
                </a:cubicBezTo>
                <a:cubicBezTo>
                  <a:pt x="4369140" y="826595"/>
                  <a:pt x="4368910" y="826538"/>
                  <a:pt x="4368852" y="826567"/>
                </a:cubicBezTo>
                <a:cubicBezTo>
                  <a:pt x="4364828" y="826480"/>
                  <a:pt x="4361147" y="825961"/>
                  <a:pt x="4357809" y="825010"/>
                </a:cubicBezTo>
                <a:cubicBezTo>
                  <a:pt x="4354472" y="824059"/>
                  <a:pt x="4350785" y="823195"/>
                  <a:pt x="4346750" y="822417"/>
                </a:cubicBezTo>
                <a:lnTo>
                  <a:pt x="4309401" y="822417"/>
                </a:lnTo>
                <a:cubicBezTo>
                  <a:pt x="4306570" y="822330"/>
                  <a:pt x="4303306" y="822503"/>
                  <a:pt x="4299610" y="822935"/>
                </a:cubicBezTo>
                <a:cubicBezTo>
                  <a:pt x="4295913" y="823368"/>
                  <a:pt x="4292293" y="824578"/>
                  <a:pt x="4288747" y="826567"/>
                </a:cubicBezTo>
                <a:cubicBezTo>
                  <a:pt x="4282461" y="829362"/>
                  <a:pt x="4276002" y="832071"/>
                  <a:pt x="4269370" y="834693"/>
                </a:cubicBezTo>
                <a:cubicBezTo>
                  <a:pt x="4262738" y="837316"/>
                  <a:pt x="4256279" y="839679"/>
                  <a:pt x="4249993" y="841782"/>
                </a:cubicBezTo>
                <a:cubicBezTo>
                  <a:pt x="4243130" y="843281"/>
                  <a:pt x="4236786" y="845471"/>
                  <a:pt x="4230963" y="848353"/>
                </a:cubicBezTo>
                <a:cubicBezTo>
                  <a:pt x="4225140" y="851235"/>
                  <a:pt x="4219492" y="854116"/>
                  <a:pt x="4214019" y="856998"/>
                </a:cubicBezTo>
                <a:cubicBezTo>
                  <a:pt x="4205160" y="861292"/>
                  <a:pt x="4196451" y="866191"/>
                  <a:pt x="4187892" y="871695"/>
                </a:cubicBezTo>
                <a:cubicBezTo>
                  <a:pt x="4179332" y="877199"/>
                  <a:pt x="4170584" y="882444"/>
                  <a:pt x="4161647" y="887430"/>
                </a:cubicBezTo>
                <a:cubicBezTo>
                  <a:pt x="4154066" y="891551"/>
                  <a:pt x="4146745" y="896104"/>
                  <a:pt x="4139683" y="901089"/>
                </a:cubicBezTo>
                <a:cubicBezTo>
                  <a:pt x="4132621" y="906075"/>
                  <a:pt x="4125645" y="911665"/>
                  <a:pt x="4118756" y="917861"/>
                </a:cubicBezTo>
                <a:cubicBezTo>
                  <a:pt x="4116047" y="919936"/>
                  <a:pt x="4113510" y="922357"/>
                  <a:pt x="4111146" y="925123"/>
                </a:cubicBezTo>
                <a:cubicBezTo>
                  <a:pt x="4108783" y="927890"/>
                  <a:pt x="4106246" y="931002"/>
                  <a:pt x="4103537" y="934460"/>
                </a:cubicBezTo>
                <a:lnTo>
                  <a:pt x="4099386" y="937185"/>
                </a:lnTo>
                <a:cubicBezTo>
                  <a:pt x="4097945" y="938510"/>
                  <a:pt x="4096676" y="940008"/>
                  <a:pt x="4095581" y="941679"/>
                </a:cubicBezTo>
                <a:cubicBezTo>
                  <a:pt x="4094485" y="943350"/>
                  <a:pt x="4093909" y="945539"/>
                  <a:pt x="4093851" y="948247"/>
                </a:cubicBezTo>
                <a:cubicBezTo>
                  <a:pt x="4093823" y="952454"/>
                  <a:pt x="4093535" y="956831"/>
                  <a:pt x="4092990" y="961378"/>
                </a:cubicBezTo>
                <a:cubicBezTo>
                  <a:pt x="4092444" y="965926"/>
                  <a:pt x="4091813" y="970293"/>
                  <a:pt x="4091095" y="974480"/>
                </a:cubicBezTo>
                <a:lnTo>
                  <a:pt x="4089717" y="970361"/>
                </a:lnTo>
                <a:cubicBezTo>
                  <a:pt x="4090090" y="964835"/>
                  <a:pt x="4090033" y="959307"/>
                  <a:pt x="4089545" y="953777"/>
                </a:cubicBezTo>
                <a:cubicBezTo>
                  <a:pt x="4089057" y="948247"/>
                  <a:pt x="4090033" y="942716"/>
                  <a:pt x="4092473" y="937185"/>
                </a:cubicBezTo>
                <a:cubicBezTo>
                  <a:pt x="4093105" y="934996"/>
                  <a:pt x="4093910" y="932461"/>
                  <a:pt x="4094890" y="929580"/>
                </a:cubicBezTo>
                <a:cubicBezTo>
                  <a:pt x="4095869" y="926699"/>
                  <a:pt x="4097368" y="924164"/>
                  <a:pt x="4099386" y="921975"/>
                </a:cubicBezTo>
                <a:cubicBezTo>
                  <a:pt x="4106217" y="913650"/>
                  <a:pt x="4113308" y="905757"/>
                  <a:pt x="4120658" y="898296"/>
                </a:cubicBezTo>
                <a:cubicBezTo>
                  <a:pt x="4128009" y="890834"/>
                  <a:pt x="4136137" y="883978"/>
                  <a:pt x="4145044" y="877727"/>
                </a:cubicBezTo>
                <a:lnTo>
                  <a:pt x="4172716" y="854220"/>
                </a:lnTo>
                <a:cubicBezTo>
                  <a:pt x="4179547" y="849294"/>
                  <a:pt x="4186275" y="843936"/>
                  <a:pt x="4192898" y="838147"/>
                </a:cubicBezTo>
                <a:cubicBezTo>
                  <a:pt x="4199522" y="832358"/>
                  <a:pt x="4206562" y="826656"/>
                  <a:pt x="4214019" y="821043"/>
                </a:cubicBezTo>
                <a:cubicBezTo>
                  <a:pt x="4221510" y="816723"/>
                  <a:pt x="4229004" y="811974"/>
                  <a:pt x="4236499" y="806795"/>
                </a:cubicBezTo>
                <a:cubicBezTo>
                  <a:pt x="4243995" y="801617"/>
                  <a:pt x="4252184" y="797211"/>
                  <a:pt x="4261066" y="793578"/>
                </a:cubicBezTo>
                <a:cubicBezTo>
                  <a:pt x="4264583" y="792200"/>
                  <a:pt x="4268274" y="791165"/>
                  <a:pt x="4272138" y="790475"/>
                </a:cubicBezTo>
                <a:cubicBezTo>
                  <a:pt x="4276002" y="789785"/>
                  <a:pt x="4279693" y="789440"/>
                  <a:pt x="4283211" y="789439"/>
                </a:cubicBezTo>
                <a:cubicBezTo>
                  <a:pt x="4290810" y="789468"/>
                  <a:pt x="4298393" y="789410"/>
                  <a:pt x="4305960" y="789266"/>
                </a:cubicBezTo>
                <a:cubicBezTo>
                  <a:pt x="4313527" y="789122"/>
                  <a:pt x="4321095" y="788719"/>
                  <a:pt x="4328663" y="788057"/>
                </a:cubicBezTo>
                <a:cubicBezTo>
                  <a:pt x="4333563" y="788028"/>
                  <a:pt x="4338372" y="787740"/>
                  <a:pt x="4343091" y="787193"/>
                </a:cubicBezTo>
                <a:cubicBezTo>
                  <a:pt x="4347809" y="786645"/>
                  <a:pt x="4352256" y="786012"/>
                  <a:pt x="4356432" y="785292"/>
                </a:cubicBezTo>
                <a:cubicBezTo>
                  <a:pt x="4366725" y="785320"/>
                  <a:pt x="4376845" y="785263"/>
                  <a:pt x="4386792" y="785119"/>
                </a:cubicBezTo>
                <a:cubicBezTo>
                  <a:pt x="4396740" y="784975"/>
                  <a:pt x="4406860" y="784571"/>
                  <a:pt x="4417153" y="783909"/>
                </a:cubicBezTo>
                <a:cubicBezTo>
                  <a:pt x="4420602" y="783880"/>
                  <a:pt x="4424053" y="783592"/>
                  <a:pt x="4427503" y="783045"/>
                </a:cubicBezTo>
                <a:cubicBezTo>
                  <a:pt x="4430953" y="782497"/>
                  <a:pt x="4434403" y="781864"/>
                  <a:pt x="4437853" y="781144"/>
                </a:cubicBezTo>
                <a:lnTo>
                  <a:pt x="4451653" y="782526"/>
                </a:lnTo>
                <a:cubicBezTo>
                  <a:pt x="4454988" y="782555"/>
                  <a:pt x="4457978" y="782497"/>
                  <a:pt x="4460623" y="782353"/>
                </a:cubicBezTo>
                <a:cubicBezTo>
                  <a:pt x="4463268" y="782209"/>
                  <a:pt x="4466258" y="781806"/>
                  <a:pt x="4469593" y="781144"/>
                </a:cubicBezTo>
                <a:cubicBezTo>
                  <a:pt x="4470312" y="781028"/>
                  <a:pt x="4470944" y="780568"/>
                  <a:pt x="4471490" y="779761"/>
                </a:cubicBezTo>
                <a:cubicBezTo>
                  <a:pt x="4472037" y="778955"/>
                  <a:pt x="4472324" y="778494"/>
                  <a:pt x="4472353" y="778378"/>
                </a:cubicBezTo>
                <a:cubicBezTo>
                  <a:pt x="4473129" y="778292"/>
                  <a:pt x="4473992" y="778119"/>
                  <a:pt x="4474940" y="777860"/>
                </a:cubicBezTo>
                <a:cubicBezTo>
                  <a:pt x="4475889" y="777601"/>
                  <a:pt x="4476407" y="777774"/>
                  <a:pt x="4476493" y="778378"/>
                </a:cubicBezTo>
                <a:cubicBezTo>
                  <a:pt x="4477873" y="780366"/>
                  <a:pt x="4479253" y="781230"/>
                  <a:pt x="4480633" y="780971"/>
                </a:cubicBezTo>
                <a:cubicBezTo>
                  <a:pt x="4482013" y="780712"/>
                  <a:pt x="4483393" y="779848"/>
                  <a:pt x="4484773" y="778378"/>
                </a:cubicBezTo>
                <a:cubicBezTo>
                  <a:pt x="4485463" y="777716"/>
                  <a:pt x="4486153" y="777313"/>
                  <a:pt x="4486843" y="777169"/>
                </a:cubicBezTo>
                <a:cubicBezTo>
                  <a:pt x="4487533" y="777025"/>
                  <a:pt x="4488223" y="776967"/>
                  <a:pt x="4488913" y="776996"/>
                </a:cubicBezTo>
                <a:cubicBezTo>
                  <a:pt x="4491012" y="776910"/>
                  <a:pt x="4493024" y="777082"/>
                  <a:pt x="4494950" y="777514"/>
                </a:cubicBezTo>
                <a:cubicBezTo>
                  <a:pt x="4496877" y="777946"/>
                  <a:pt x="4498544" y="779156"/>
                  <a:pt x="4499953" y="781144"/>
                </a:cubicBezTo>
                <a:cubicBezTo>
                  <a:pt x="4508463" y="789436"/>
                  <a:pt x="4514903" y="800447"/>
                  <a:pt x="4519273" y="814177"/>
                </a:cubicBezTo>
                <a:cubicBezTo>
                  <a:pt x="4520711" y="817640"/>
                  <a:pt x="4522321" y="821369"/>
                  <a:pt x="4524103" y="825366"/>
                </a:cubicBezTo>
                <a:cubicBezTo>
                  <a:pt x="4525886" y="829363"/>
                  <a:pt x="4527496" y="833450"/>
                  <a:pt x="4528933" y="837627"/>
                </a:cubicBezTo>
                <a:lnTo>
                  <a:pt x="4533073" y="856986"/>
                </a:lnTo>
                <a:cubicBezTo>
                  <a:pt x="4534568" y="862546"/>
                  <a:pt x="4536063" y="868365"/>
                  <a:pt x="4537558" y="874443"/>
                </a:cubicBezTo>
                <a:cubicBezTo>
                  <a:pt x="4539053" y="880521"/>
                  <a:pt x="4539858" y="886686"/>
                  <a:pt x="4539973" y="892937"/>
                </a:cubicBezTo>
                <a:cubicBezTo>
                  <a:pt x="4542014" y="901176"/>
                  <a:pt x="4543797" y="909242"/>
                  <a:pt x="4545321" y="917135"/>
                </a:cubicBezTo>
                <a:cubicBezTo>
                  <a:pt x="4546845" y="925029"/>
                  <a:pt x="4548282" y="933095"/>
                  <a:pt x="4549633" y="941334"/>
                </a:cubicBezTo>
                <a:cubicBezTo>
                  <a:pt x="4551646" y="956526"/>
                  <a:pt x="4553486" y="971701"/>
                  <a:pt x="4555153" y="986856"/>
                </a:cubicBezTo>
                <a:cubicBezTo>
                  <a:pt x="4556821" y="1002012"/>
                  <a:pt x="4558661" y="1017195"/>
                  <a:pt x="4560673" y="1032405"/>
                </a:cubicBezTo>
                <a:cubicBezTo>
                  <a:pt x="4560443" y="1044856"/>
                  <a:pt x="4560903" y="1057307"/>
                  <a:pt x="4562053" y="1069758"/>
                </a:cubicBezTo>
                <a:cubicBezTo>
                  <a:pt x="4562111" y="1079413"/>
                  <a:pt x="4562341" y="1089139"/>
                  <a:pt x="4562744" y="1098934"/>
                </a:cubicBezTo>
                <a:cubicBezTo>
                  <a:pt x="4563146" y="1108729"/>
                  <a:pt x="4563376" y="1118766"/>
                  <a:pt x="4563434" y="1129043"/>
                </a:cubicBezTo>
                <a:cubicBezTo>
                  <a:pt x="4563520" y="1141553"/>
                  <a:pt x="4563693" y="1153954"/>
                  <a:pt x="4563952" y="1166247"/>
                </a:cubicBezTo>
                <a:cubicBezTo>
                  <a:pt x="4564211" y="1178540"/>
                  <a:pt x="4564038" y="1190551"/>
                  <a:pt x="4563434" y="1202279"/>
                </a:cubicBezTo>
                <a:cubicBezTo>
                  <a:pt x="4562686" y="1216094"/>
                  <a:pt x="4561766" y="1229832"/>
                  <a:pt x="4560673" y="1243494"/>
                </a:cubicBezTo>
                <a:cubicBezTo>
                  <a:pt x="4559581" y="1257156"/>
                  <a:pt x="4558661" y="1270562"/>
                  <a:pt x="4557913" y="1283712"/>
                </a:cubicBezTo>
                <a:lnTo>
                  <a:pt x="4552393" y="1316859"/>
                </a:lnTo>
                <a:cubicBezTo>
                  <a:pt x="4551790" y="1320370"/>
                  <a:pt x="4551272" y="1324398"/>
                  <a:pt x="4550841" y="1328944"/>
                </a:cubicBezTo>
                <a:cubicBezTo>
                  <a:pt x="4550410" y="1333490"/>
                  <a:pt x="4549547" y="1338209"/>
                  <a:pt x="4548253" y="1343101"/>
                </a:cubicBezTo>
                <a:cubicBezTo>
                  <a:pt x="4547103" y="1351359"/>
                  <a:pt x="4545608" y="1359358"/>
                  <a:pt x="4543768" y="1367098"/>
                </a:cubicBezTo>
                <a:cubicBezTo>
                  <a:pt x="4541928" y="1374838"/>
                  <a:pt x="4538363" y="1382492"/>
                  <a:pt x="4533073" y="1390059"/>
                </a:cubicBezTo>
                <a:cubicBezTo>
                  <a:pt x="4531089" y="1391440"/>
                  <a:pt x="4529537" y="1393167"/>
                  <a:pt x="4528416" y="1395238"/>
                </a:cubicBezTo>
                <a:cubicBezTo>
                  <a:pt x="4527294" y="1397310"/>
                  <a:pt x="4526087" y="1399727"/>
                  <a:pt x="4524793" y="1402489"/>
                </a:cubicBezTo>
                <a:cubicBezTo>
                  <a:pt x="4522637" y="1405884"/>
                  <a:pt x="4520394" y="1409107"/>
                  <a:pt x="4518066" y="1412157"/>
                </a:cubicBezTo>
                <a:cubicBezTo>
                  <a:pt x="4515737" y="1415207"/>
                  <a:pt x="4513839" y="1418430"/>
                  <a:pt x="4512373" y="1421825"/>
                </a:cubicBezTo>
                <a:cubicBezTo>
                  <a:pt x="4511712" y="1422573"/>
                  <a:pt x="4510964" y="1423494"/>
                  <a:pt x="4510131" y="1424587"/>
                </a:cubicBezTo>
                <a:cubicBezTo>
                  <a:pt x="4509297" y="1425680"/>
                  <a:pt x="4508204" y="1426601"/>
                  <a:pt x="4506853" y="1427349"/>
                </a:cubicBezTo>
                <a:cubicBezTo>
                  <a:pt x="4501563" y="1428932"/>
                  <a:pt x="4497653" y="1431982"/>
                  <a:pt x="4495123" y="1436499"/>
                </a:cubicBezTo>
                <a:cubicBezTo>
                  <a:pt x="4492593" y="1441017"/>
                  <a:pt x="4490063" y="1445793"/>
                  <a:pt x="4487533" y="1450828"/>
                </a:cubicBezTo>
                <a:cubicBezTo>
                  <a:pt x="4486153" y="1453821"/>
                  <a:pt x="4483393" y="1456123"/>
                  <a:pt x="4479253" y="1457734"/>
                </a:cubicBezTo>
                <a:cubicBezTo>
                  <a:pt x="4475832" y="1458511"/>
                  <a:pt x="4472669" y="1459719"/>
                  <a:pt x="4469765" y="1461360"/>
                </a:cubicBezTo>
                <a:cubicBezTo>
                  <a:pt x="4466862" y="1463000"/>
                  <a:pt x="4464044" y="1464553"/>
                  <a:pt x="4461313" y="1466021"/>
                </a:cubicBezTo>
                <a:cubicBezTo>
                  <a:pt x="4460594" y="1466769"/>
                  <a:pt x="4459962" y="1467690"/>
                  <a:pt x="4459415" y="1468783"/>
                </a:cubicBezTo>
                <a:cubicBezTo>
                  <a:pt x="4458869" y="1469877"/>
                  <a:pt x="4458581" y="1470797"/>
                  <a:pt x="4458553" y="1471545"/>
                </a:cubicBezTo>
                <a:cubicBezTo>
                  <a:pt x="4457345" y="1478048"/>
                  <a:pt x="4455275" y="1481616"/>
                  <a:pt x="4452343" y="1482249"/>
                </a:cubicBezTo>
                <a:cubicBezTo>
                  <a:pt x="4449410" y="1482882"/>
                  <a:pt x="4444580" y="1482997"/>
                  <a:pt x="4437853" y="1482594"/>
                </a:cubicBezTo>
                <a:lnTo>
                  <a:pt x="4435093" y="1482594"/>
                </a:lnTo>
                <a:cubicBezTo>
                  <a:pt x="4430981" y="1479199"/>
                  <a:pt x="4426784" y="1476322"/>
                  <a:pt x="4422500" y="1473962"/>
                </a:cubicBezTo>
                <a:cubicBezTo>
                  <a:pt x="4418216" y="1471603"/>
                  <a:pt x="4413674" y="1469416"/>
                  <a:pt x="4408872" y="1467402"/>
                </a:cubicBezTo>
                <a:lnTo>
                  <a:pt x="4403352" y="1464640"/>
                </a:lnTo>
                <a:cubicBezTo>
                  <a:pt x="4391710" y="1461849"/>
                  <a:pt x="4380840" y="1458108"/>
                  <a:pt x="4370741" y="1453418"/>
                </a:cubicBezTo>
                <a:cubicBezTo>
                  <a:pt x="4360643" y="1448728"/>
                  <a:pt x="4350791" y="1443261"/>
                  <a:pt x="4341185" y="1437017"/>
                </a:cubicBezTo>
                <a:cubicBezTo>
                  <a:pt x="4337792" y="1434888"/>
                  <a:pt x="4334491" y="1432586"/>
                  <a:pt x="4331281" y="1430112"/>
                </a:cubicBezTo>
                <a:cubicBezTo>
                  <a:pt x="4328071" y="1427637"/>
                  <a:pt x="4324440" y="1425335"/>
                  <a:pt x="4320387" y="1423206"/>
                </a:cubicBezTo>
                <a:cubicBezTo>
                  <a:pt x="4310086" y="1418228"/>
                  <a:pt x="4300450" y="1411956"/>
                  <a:pt x="4291479" y="1404388"/>
                </a:cubicBezTo>
                <a:cubicBezTo>
                  <a:pt x="4282509" y="1396821"/>
                  <a:pt x="4274217" y="1388822"/>
                  <a:pt x="4266602" y="1380391"/>
                </a:cubicBezTo>
                <a:cubicBezTo>
                  <a:pt x="4259163" y="1372709"/>
                  <a:pt x="4252588" y="1364594"/>
                  <a:pt x="4246879" y="1356049"/>
                </a:cubicBezTo>
                <a:cubicBezTo>
                  <a:pt x="4241169" y="1347503"/>
                  <a:pt x="4235287" y="1339044"/>
                  <a:pt x="4229231" y="1330671"/>
                </a:cubicBezTo>
                <a:cubicBezTo>
                  <a:pt x="4227299" y="1327189"/>
                  <a:pt x="4225973" y="1323794"/>
                  <a:pt x="4225252" y="1320485"/>
                </a:cubicBezTo>
                <a:cubicBezTo>
                  <a:pt x="4224531" y="1317176"/>
                  <a:pt x="4223551" y="1314126"/>
                  <a:pt x="4222311" y="1311335"/>
                </a:cubicBezTo>
                <a:cubicBezTo>
                  <a:pt x="4219572" y="1302329"/>
                  <a:pt x="4216069" y="1294100"/>
                  <a:pt x="4211803" y="1286647"/>
                </a:cubicBezTo>
                <a:cubicBezTo>
                  <a:pt x="4207536" y="1279195"/>
                  <a:pt x="4202332" y="1272692"/>
                  <a:pt x="4196189" y="1267139"/>
                </a:cubicBezTo>
                <a:cubicBezTo>
                  <a:pt x="4192303" y="1262995"/>
                  <a:pt x="4187707" y="1261614"/>
                  <a:pt x="4182401" y="1262995"/>
                </a:cubicBezTo>
                <a:cubicBezTo>
                  <a:pt x="4173437" y="1265096"/>
                  <a:pt x="4164386" y="1266765"/>
                  <a:pt x="4155248" y="1268002"/>
                </a:cubicBezTo>
                <a:cubicBezTo>
                  <a:pt x="4146111" y="1269239"/>
                  <a:pt x="4136714" y="1269872"/>
                  <a:pt x="4127058" y="1269901"/>
                </a:cubicBezTo>
                <a:cubicBezTo>
                  <a:pt x="4123714" y="1269815"/>
                  <a:pt x="4120716" y="1269642"/>
                  <a:pt x="4118064" y="1269383"/>
                </a:cubicBezTo>
                <a:cubicBezTo>
                  <a:pt x="4115412" y="1269124"/>
                  <a:pt x="4112415" y="1269297"/>
                  <a:pt x="4109071" y="1269901"/>
                </a:cubicBezTo>
                <a:cubicBezTo>
                  <a:pt x="4108321" y="1269959"/>
                  <a:pt x="4107399" y="1270534"/>
                  <a:pt x="4106304" y="1271627"/>
                </a:cubicBezTo>
                <a:cubicBezTo>
                  <a:pt x="4105208" y="1272721"/>
                  <a:pt x="4104286" y="1273987"/>
                  <a:pt x="4103537" y="1275426"/>
                </a:cubicBezTo>
                <a:lnTo>
                  <a:pt x="4088339" y="1311335"/>
                </a:lnTo>
                <a:cubicBezTo>
                  <a:pt x="4085526" y="1314673"/>
                  <a:pt x="4082541" y="1318010"/>
                  <a:pt x="4079383" y="1321348"/>
                </a:cubicBezTo>
                <a:cubicBezTo>
                  <a:pt x="4076226" y="1324686"/>
                  <a:pt x="4073240" y="1328714"/>
                  <a:pt x="4070427" y="1333433"/>
                </a:cubicBezTo>
                <a:lnTo>
                  <a:pt x="4067672" y="1336195"/>
                </a:lnTo>
                <a:cubicBezTo>
                  <a:pt x="4066983" y="1337691"/>
                  <a:pt x="4066294" y="1339188"/>
                  <a:pt x="4065605" y="1340684"/>
                </a:cubicBezTo>
                <a:cubicBezTo>
                  <a:pt x="4064916" y="1342180"/>
                  <a:pt x="4064227" y="1342986"/>
                  <a:pt x="4063538" y="1343101"/>
                </a:cubicBezTo>
                <a:cubicBezTo>
                  <a:pt x="4060811" y="1345115"/>
                  <a:pt x="4057998" y="1346956"/>
                  <a:pt x="4055099" y="1348625"/>
                </a:cubicBezTo>
                <a:cubicBezTo>
                  <a:pt x="4052199" y="1350294"/>
                  <a:pt x="4049042" y="1352136"/>
                  <a:pt x="4045626" y="1354150"/>
                </a:cubicBezTo>
                <a:cubicBezTo>
                  <a:pt x="4045712" y="1352682"/>
                  <a:pt x="4045540" y="1351129"/>
                  <a:pt x="4045109" y="1349488"/>
                </a:cubicBezTo>
                <a:cubicBezTo>
                  <a:pt x="4044679" y="1347848"/>
                  <a:pt x="4043473" y="1346640"/>
                  <a:pt x="4041492" y="1345863"/>
                </a:cubicBezTo>
                <a:cubicBezTo>
                  <a:pt x="4040832" y="1345777"/>
                  <a:pt x="4040086" y="1345604"/>
                  <a:pt x="4039253" y="1345345"/>
                </a:cubicBezTo>
                <a:cubicBezTo>
                  <a:pt x="4038421" y="1345086"/>
                  <a:pt x="4037330" y="1345259"/>
                  <a:pt x="4035981" y="1345863"/>
                </a:cubicBezTo>
                <a:cubicBezTo>
                  <a:pt x="4032509" y="1347302"/>
                  <a:pt x="4029119" y="1347877"/>
                  <a:pt x="4025811" y="1347589"/>
                </a:cubicBezTo>
                <a:cubicBezTo>
                  <a:pt x="4022504" y="1347302"/>
                  <a:pt x="4019443" y="1345805"/>
                  <a:pt x="4016629" y="1343101"/>
                </a:cubicBezTo>
                <a:cubicBezTo>
                  <a:pt x="4015173" y="1340425"/>
                  <a:pt x="4013541" y="1338181"/>
                  <a:pt x="4011735" y="1336368"/>
                </a:cubicBezTo>
                <a:cubicBezTo>
                  <a:pt x="4009929" y="1334555"/>
                  <a:pt x="4008297" y="1332656"/>
                  <a:pt x="4006841" y="1330671"/>
                </a:cubicBezTo>
                <a:cubicBezTo>
                  <a:pt x="4003313" y="1332656"/>
                  <a:pt x="4000127" y="1332829"/>
                  <a:pt x="3997282" y="1331189"/>
                </a:cubicBezTo>
                <a:cubicBezTo>
                  <a:pt x="3994438" y="1329549"/>
                  <a:pt x="3992617" y="1326614"/>
                  <a:pt x="3991821" y="1322384"/>
                </a:cubicBezTo>
                <a:lnTo>
                  <a:pt x="3991821" y="1318240"/>
                </a:lnTo>
                <a:cubicBezTo>
                  <a:pt x="3992048" y="1297293"/>
                  <a:pt x="3992959" y="1277037"/>
                  <a:pt x="3994552" y="1257471"/>
                </a:cubicBezTo>
                <a:cubicBezTo>
                  <a:pt x="3994580" y="1249241"/>
                  <a:pt x="3994865" y="1241186"/>
                  <a:pt x="3995405" y="1233305"/>
                </a:cubicBezTo>
                <a:cubicBezTo>
                  <a:pt x="3995946" y="1225424"/>
                  <a:pt x="3996571" y="1217376"/>
                  <a:pt x="3997282" y="1209161"/>
                </a:cubicBezTo>
                <a:cubicBezTo>
                  <a:pt x="3998022" y="1201562"/>
                  <a:pt x="3998932" y="1194049"/>
                  <a:pt x="4000013" y="1186621"/>
                </a:cubicBezTo>
                <a:cubicBezTo>
                  <a:pt x="4001094" y="1179192"/>
                  <a:pt x="4002005" y="1172018"/>
                  <a:pt x="4002744" y="1165097"/>
                </a:cubicBezTo>
                <a:cubicBezTo>
                  <a:pt x="4002716" y="1162208"/>
                  <a:pt x="4002773" y="1158973"/>
                  <a:pt x="4002915" y="1155390"/>
                </a:cubicBezTo>
                <a:cubicBezTo>
                  <a:pt x="4003057" y="1151808"/>
                  <a:pt x="4003455" y="1148572"/>
                  <a:pt x="4004110" y="1145683"/>
                </a:cubicBezTo>
                <a:cubicBezTo>
                  <a:pt x="4004850" y="1138086"/>
                  <a:pt x="4005767" y="1130771"/>
                  <a:pt x="4006861" y="1123737"/>
                </a:cubicBezTo>
                <a:cubicBezTo>
                  <a:pt x="4007955" y="1116702"/>
                  <a:pt x="4008881" y="1109773"/>
                  <a:pt x="4009637" y="1102948"/>
                </a:cubicBezTo>
                <a:cubicBezTo>
                  <a:pt x="4011007" y="1093241"/>
                  <a:pt x="4012114" y="1083618"/>
                  <a:pt x="4012958" y="1074079"/>
                </a:cubicBezTo>
                <a:cubicBezTo>
                  <a:pt x="4013803" y="1064541"/>
                  <a:pt x="4014561" y="1055261"/>
                  <a:pt x="4015231" y="1046240"/>
                </a:cubicBezTo>
                <a:cubicBezTo>
                  <a:pt x="4015901" y="1036612"/>
                  <a:pt x="4016658" y="1027161"/>
                  <a:pt x="4017503" y="1017887"/>
                </a:cubicBezTo>
                <a:cubicBezTo>
                  <a:pt x="4018348" y="1008613"/>
                  <a:pt x="4019455" y="999178"/>
                  <a:pt x="4020824" y="989582"/>
                </a:cubicBezTo>
                <a:cubicBezTo>
                  <a:pt x="4020854" y="988838"/>
                  <a:pt x="4020795" y="987923"/>
                  <a:pt x="4020650" y="986836"/>
                </a:cubicBezTo>
                <a:cubicBezTo>
                  <a:pt x="4020504" y="985749"/>
                  <a:pt x="4020096" y="984834"/>
                  <a:pt x="4019426" y="984090"/>
                </a:cubicBezTo>
                <a:lnTo>
                  <a:pt x="4018028" y="984090"/>
                </a:lnTo>
                <a:lnTo>
                  <a:pt x="4012434" y="992328"/>
                </a:lnTo>
                <a:lnTo>
                  <a:pt x="3955912" y="1053157"/>
                </a:lnTo>
                <a:cubicBezTo>
                  <a:pt x="3948977" y="1060823"/>
                  <a:pt x="3941784" y="1068317"/>
                  <a:pt x="3934331" y="1075637"/>
                </a:cubicBezTo>
                <a:cubicBezTo>
                  <a:pt x="3926879" y="1082958"/>
                  <a:pt x="3919341" y="1089760"/>
                  <a:pt x="3911716" y="1096043"/>
                </a:cubicBezTo>
                <a:cubicBezTo>
                  <a:pt x="3901300" y="1105663"/>
                  <a:pt x="3890711" y="1114956"/>
                  <a:pt x="3879950" y="1123919"/>
                </a:cubicBezTo>
                <a:cubicBezTo>
                  <a:pt x="3869188" y="1132883"/>
                  <a:pt x="3858600" y="1141525"/>
                  <a:pt x="3848184" y="1149843"/>
                </a:cubicBezTo>
                <a:cubicBezTo>
                  <a:pt x="3838401" y="1158190"/>
                  <a:pt x="3827927" y="1166085"/>
                  <a:pt x="3816763" y="1173527"/>
                </a:cubicBezTo>
                <a:cubicBezTo>
                  <a:pt x="3805599" y="1180970"/>
                  <a:pt x="3794435" y="1187801"/>
                  <a:pt x="3783271" y="1194021"/>
                </a:cubicBezTo>
                <a:cubicBezTo>
                  <a:pt x="3773632" y="1198264"/>
                  <a:pt x="3763906" y="1202853"/>
                  <a:pt x="3754095" y="1207786"/>
                </a:cubicBezTo>
                <a:cubicBezTo>
                  <a:pt x="3744283" y="1212719"/>
                  <a:pt x="3734212" y="1217311"/>
                  <a:pt x="3723883" y="1221562"/>
                </a:cubicBezTo>
                <a:cubicBezTo>
                  <a:pt x="3710762" y="1226511"/>
                  <a:pt x="3697296" y="1230424"/>
                  <a:pt x="3683485" y="1233301"/>
                </a:cubicBezTo>
                <a:cubicBezTo>
                  <a:pt x="3669673" y="1236179"/>
                  <a:pt x="3655517" y="1237330"/>
                  <a:pt x="3641015" y="1236754"/>
                </a:cubicBezTo>
                <a:cubicBezTo>
                  <a:pt x="3633448" y="1236610"/>
                  <a:pt x="3626139" y="1235862"/>
                  <a:pt x="3619090" y="1234510"/>
                </a:cubicBezTo>
                <a:cubicBezTo>
                  <a:pt x="3612040" y="1233157"/>
                  <a:pt x="3605077" y="1232064"/>
                  <a:pt x="3598200" y="1231230"/>
                </a:cubicBezTo>
                <a:cubicBezTo>
                  <a:pt x="3591899" y="1229187"/>
                  <a:pt x="3585511" y="1227403"/>
                  <a:pt x="3579037" y="1225878"/>
                </a:cubicBezTo>
                <a:cubicBezTo>
                  <a:pt x="3572563" y="1224353"/>
                  <a:pt x="3566521" y="1222914"/>
                  <a:pt x="3560910" y="1221562"/>
                </a:cubicBezTo>
                <a:lnTo>
                  <a:pt x="3525001" y="1206408"/>
                </a:lnTo>
                <a:cubicBezTo>
                  <a:pt x="3522238" y="1204802"/>
                  <a:pt x="3519476" y="1202508"/>
                  <a:pt x="3516714" y="1199526"/>
                </a:cubicBezTo>
                <a:cubicBezTo>
                  <a:pt x="3514556" y="1198236"/>
                  <a:pt x="3511966" y="1197032"/>
                  <a:pt x="3508945" y="1195913"/>
                </a:cubicBezTo>
                <a:cubicBezTo>
                  <a:pt x="3505924" y="1194795"/>
                  <a:pt x="3502989" y="1193247"/>
                  <a:pt x="3500140" y="1191268"/>
                </a:cubicBezTo>
                <a:cubicBezTo>
                  <a:pt x="3495968" y="1187914"/>
                  <a:pt x="3492228" y="1184645"/>
                  <a:pt x="3488919" y="1181462"/>
                </a:cubicBezTo>
                <a:cubicBezTo>
                  <a:pt x="3485610" y="1178279"/>
                  <a:pt x="3482905" y="1174666"/>
                  <a:pt x="3480805" y="1170623"/>
                </a:cubicBezTo>
                <a:cubicBezTo>
                  <a:pt x="3478071" y="1165000"/>
                  <a:pt x="3475942" y="1158939"/>
                  <a:pt x="3474417" y="1152441"/>
                </a:cubicBezTo>
                <a:lnTo>
                  <a:pt x="3473673" y="1148077"/>
                </a:lnTo>
                <a:lnTo>
                  <a:pt x="3459484" y="1153028"/>
                </a:lnTo>
                <a:cubicBezTo>
                  <a:pt x="3447909" y="1154609"/>
                  <a:pt x="3436507" y="1155933"/>
                  <a:pt x="3425278" y="1156997"/>
                </a:cubicBezTo>
                <a:lnTo>
                  <a:pt x="3349265" y="1168046"/>
                </a:lnTo>
                <a:cubicBezTo>
                  <a:pt x="3341577" y="1169370"/>
                  <a:pt x="3333803" y="1170521"/>
                  <a:pt x="3325944" y="1171499"/>
                </a:cubicBezTo>
                <a:cubicBezTo>
                  <a:pt x="3318084" y="1172478"/>
                  <a:pt x="3310657" y="1173629"/>
                  <a:pt x="3303663" y="1174952"/>
                </a:cubicBezTo>
                <a:cubicBezTo>
                  <a:pt x="3288487" y="1179613"/>
                  <a:pt x="3272965" y="1182721"/>
                  <a:pt x="3257099" y="1184275"/>
                </a:cubicBezTo>
                <a:cubicBezTo>
                  <a:pt x="3241233" y="1185829"/>
                  <a:pt x="3225022" y="1186864"/>
                  <a:pt x="3208466" y="1187382"/>
                </a:cubicBezTo>
                <a:cubicBezTo>
                  <a:pt x="3198722" y="1187497"/>
                  <a:pt x="3188547" y="1187267"/>
                  <a:pt x="3177941" y="1186692"/>
                </a:cubicBezTo>
                <a:cubicBezTo>
                  <a:pt x="3167334" y="1186116"/>
                  <a:pt x="3156814" y="1184505"/>
                  <a:pt x="3146381" y="1181858"/>
                </a:cubicBezTo>
                <a:cubicBezTo>
                  <a:pt x="3144141" y="1181225"/>
                  <a:pt x="3141849" y="1180419"/>
                  <a:pt x="3139503" y="1179441"/>
                </a:cubicBezTo>
                <a:cubicBezTo>
                  <a:pt x="3137157" y="1178463"/>
                  <a:pt x="3135253" y="1176966"/>
                  <a:pt x="3133791" y="1174952"/>
                </a:cubicBezTo>
                <a:cubicBezTo>
                  <a:pt x="3127583" y="1171730"/>
                  <a:pt x="3121375" y="1169197"/>
                  <a:pt x="3115168" y="1167356"/>
                </a:cubicBezTo>
                <a:cubicBezTo>
                  <a:pt x="3108960" y="1165514"/>
                  <a:pt x="3102752" y="1162982"/>
                  <a:pt x="3096545" y="1159760"/>
                </a:cubicBezTo>
                <a:cubicBezTo>
                  <a:pt x="3091716" y="1158465"/>
                  <a:pt x="3087233" y="1156566"/>
                  <a:pt x="3083095" y="1154063"/>
                </a:cubicBezTo>
                <a:cubicBezTo>
                  <a:pt x="3078956" y="1151561"/>
                  <a:pt x="3075163" y="1147937"/>
                  <a:pt x="3071714" y="1143192"/>
                </a:cubicBezTo>
                <a:cubicBezTo>
                  <a:pt x="3070105" y="1141819"/>
                  <a:pt x="3067805" y="1140437"/>
                  <a:pt x="3064817" y="1139043"/>
                </a:cubicBezTo>
                <a:cubicBezTo>
                  <a:pt x="3055907" y="1136165"/>
                  <a:pt x="3048205" y="1131908"/>
                  <a:pt x="3041710" y="1126273"/>
                </a:cubicBezTo>
                <a:cubicBezTo>
                  <a:pt x="3035215" y="1120638"/>
                  <a:pt x="3029582" y="1114318"/>
                  <a:pt x="3024812" y="1107314"/>
                </a:cubicBezTo>
                <a:cubicBezTo>
                  <a:pt x="3015155" y="1091010"/>
                  <a:pt x="3008258" y="1074017"/>
                  <a:pt x="3004119" y="1056335"/>
                </a:cubicBezTo>
                <a:cubicBezTo>
                  <a:pt x="3001331" y="1044472"/>
                  <a:pt x="2999319" y="1032260"/>
                  <a:pt x="2998082" y="1019697"/>
                </a:cubicBezTo>
                <a:cubicBezTo>
                  <a:pt x="2996845" y="1007135"/>
                  <a:pt x="2996559" y="994917"/>
                  <a:pt x="2997222" y="983043"/>
                </a:cubicBezTo>
                <a:cubicBezTo>
                  <a:pt x="2997308" y="976069"/>
                  <a:pt x="2997825" y="968922"/>
                  <a:pt x="2998774" y="961602"/>
                </a:cubicBezTo>
                <a:cubicBezTo>
                  <a:pt x="2999722" y="954282"/>
                  <a:pt x="3000584" y="947135"/>
                  <a:pt x="3001360" y="940161"/>
                </a:cubicBezTo>
                <a:cubicBezTo>
                  <a:pt x="3002682" y="932648"/>
                  <a:pt x="3004177" y="925306"/>
                  <a:pt x="3005844" y="918137"/>
                </a:cubicBezTo>
                <a:cubicBezTo>
                  <a:pt x="3007511" y="910968"/>
                  <a:pt x="3009695" y="903627"/>
                  <a:pt x="3012396" y="896114"/>
                </a:cubicBezTo>
                <a:cubicBezTo>
                  <a:pt x="3013776" y="888583"/>
                  <a:pt x="3015845" y="881219"/>
                  <a:pt x="3018604" y="874022"/>
                </a:cubicBezTo>
                <a:cubicBezTo>
                  <a:pt x="3021363" y="866825"/>
                  <a:pt x="3024812" y="859454"/>
                  <a:pt x="3028950" y="851907"/>
                </a:cubicBezTo>
                <a:cubicBezTo>
                  <a:pt x="3033146" y="845773"/>
                  <a:pt x="3038204" y="840416"/>
                  <a:pt x="3044124" y="835837"/>
                </a:cubicBezTo>
                <a:cubicBezTo>
                  <a:pt x="3050045" y="831258"/>
                  <a:pt x="3056482" y="826938"/>
                  <a:pt x="3063437" y="822877"/>
                </a:cubicBezTo>
                <a:cubicBezTo>
                  <a:pt x="3064874" y="822186"/>
                  <a:pt x="3066483" y="821840"/>
                  <a:pt x="3068265" y="821840"/>
                </a:cubicBezTo>
                <a:cubicBezTo>
                  <a:pt x="3070047" y="821840"/>
                  <a:pt x="3071656" y="822186"/>
                  <a:pt x="3073094" y="822877"/>
                </a:cubicBezTo>
                <a:cubicBezTo>
                  <a:pt x="3077864" y="824346"/>
                  <a:pt x="3082462" y="826247"/>
                  <a:pt x="3086888" y="828580"/>
                </a:cubicBezTo>
                <a:cubicBezTo>
                  <a:pt x="3091314" y="830912"/>
                  <a:pt x="3095912" y="833159"/>
                  <a:pt x="3100683" y="835319"/>
                </a:cubicBezTo>
                <a:cubicBezTo>
                  <a:pt x="3107437" y="839523"/>
                  <a:pt x="3112897" y="844592"/>
                  <a:pt x="3117064" y="850525"/>
                </a:cubicBezTo>
                <a:cubicBezTo>
                  <a:pt x="3121232" y="856458"/>
                  <a:pt x="3124968" y="862909"/>
                  <a:pt x="3128273" y="869878"/>
                </a:cubicBezTo>
                <a:cubicBezTo>
                  <a:pt x="3130371" y="875437"/>
                  <a:pt x="3132382" y="881249"/>
                  <a:pt x="3134308" y="887315"/>
                </a:cubicBezTo>
                <a:cubicBezTo>
                  <a:pt x="3136233" y="893381"/>
                  <a:pt x="3137900" y="899526"/>
                  <a:pt x="3139309" y="905749"/>
                </a:cubicBezTo>
                <a:lnTo>
                  <a:pt x="3143621" y="941545"/>
                </a:lnTo>
                <a:cubicBezTo>
                  <a:pt x="3144918" y="955378"/>
                  <a:pt x="3146464" y="968864"/>
                  <a:pt x="3148260" y="982005"/>
                </a:cubicBezTo>
                <a:cubicBezTo>
                  <a:pt x="3150056" y="995145"/>
                  <a:pt x="3152601" y="1007939"/>
                  <a:pt x="3155896" y="1020386"/>
                </a:cubicBezTo>
                <a:cubicBezTo>
                  <a:pt x="3157250" y="1028025"/>
                  <a:pt x="3159036" y="1035575"/>
                  <a:pt x="3161254" y="1043034"/>
                </a:cubicBezTo>
                <a:cubicBezTo>
                  <a:pt x="3163473" y="1050493"/>
                  <a:pt x="3166296" y="1057683"/>
                  <a:pt x="3169724" y="1064602"/>
                </a:cubicBezTo>
                <a:cubicBezTo>
                  <a:pt x="3173930" y="1072955"/>
                  <a:pt x="3179346" y="1079672"/>
                  <a:pt x="3185972" y="1084752"/>
                </a:cubicBezTo>
                <a:cubicBezTo>
                  <a:pt x="3192599" y="1089833"/>
                  <a:pt x="3200089" y="1092761"/>
                  <a:pt x="3208443" y="1093536"/>
                </a:cubicBezTo>
                <a:cubicBezTo>
                  <a:pt x="3212592" y="1093593"/>
                  <a:pt x="3216395" y="1093478"/>
                  <a:pt x="3219852" y="1093191"/>
                </a:cubicBezTo>
                <a:cubicBezTo>
                  <a:pt x="3223309" y="1092904"/>
                  <a:pt x="3226420" y="1092101"/>
                  <a:pt x="3229186" y="1090780"/>
                </a:cubicBezTo>
                <a:cubicBezTo>
                  <a:pt x="3238722" y="1089201"/>
                  <a:pt x="3247653" y="1087192"/>
                  <a:pt x="3255978" y="1084752"/>
                </a:cubicBezTo>
                <a:cubicBezTo>
                  <a:pt x="3264304" y="1082312"/>
                  <a:pt x="3272889" y="1080648"/>
                  <a:pt x="3281734" y="1079758"/>
                </a:cubicBezTo>
                <a:cubicBezTo>
                  <a:pt x="3296908" y="1076256"/>
                  <a:pt x="3312288" y="1072926"/>
                  <a:pt x="3327875" y="1069769"/>
                </a:cubicBezTo>
                <a:cubicBezTo>
                  <a:pt x="3343461" y="1066611"/>
                  <a:pt x="3358886" y="1063971"/>
                  <a:pt x="3374150" y="1061846"/>
                </a:cubicBezTo>
                <a:cubicBezTo>
                  <a:pt x="3377633" y="1061129"/>
                  <a:pt x="3381031" y="1060497"/>
                  <a:pt x="3384342" y="1059952"/>
                </a:cubicBezTo>
                <a:cubicBezTo>
                  <a:pt x="3387653" y="1059407"/>
                  <a:pt x="3390705" y="1059120"/>
                  <a:pt x="3393498" y="1059091"/>
                </a:cubicBezTo>
                <a:cubicBezTo>
                  <a:pt x="3395571" y="1058459"/>
                  <a:pt x="3396953" y="1057656"/>
                  <a:pt x="3397644" y="1056680"/>
                </a:cubicBezTo>
                <a:cubicBezTo>
                  <a:pt x="3398335" y="1055704"/>
                  <a:pt x="3398335" y="1054211"/>
                  <a:pt x="3397644" y="1052202"/>
                </a:cubicBezTo>
                <a:cubicBezTo>
                  <a:pt x="3396348" y="1048717"/>
                  <a:pt x="3394793" y="1045317"/>
                  <a:pt x="3392979" y="1042003"/>
                </a:cubicBezTo>
                <a:cubicBezTo>
                  <a:pt x="3391166" y="1038689"/>
                  <a:pt x="3388574" y="1035634"/>
                  <a:pt x="3385206" y="1032838"/>
                </a:cubicBezTo>
                <a:cubicBezTo>
                  <a:pt x="3380397" y="1027938"/>
                  <a:pt x="3376539" y="1022519"/>
                  <a:pt x="3373631" y="1016581"/>
                </a:cubicBezTo>
                <a:cubicBezTo>
                  <a:pt x="3370723" y="1010644"/>
                  <a:pt x="3368593" y="1004533"/>
                  <a:pt x="3367240" y="998249"/>
                </a:cubicBezTo>
                <a:cubicBezTo>
                  <a:pt x="3363093" y="983251"/>
                  <a:pt x="3360330" y="966208"/>
                  <a:pt x="3358947" y="947118"/>
                </a:cubicBezTo>
                <a:cubicBezTo>
                  <a:pt x="3357652" y="940960"/>
                  <a:pt x="3357479" y="934432"/>
                  <a:pt x="3358429" y="927535"/>
                </a:cubicBezTo>
                <a:cubicBezTo>
                  <a:pt x="3359379" y="920637"/>
                  <a:pt x="3360934" y="913387"/>
                  <a:pt x="3363093" y="905782"/>
                </a:cubicBezTo>
                <a:cubicBezTo>
                  <a:pt x="3366433" y="894207"/>
                  <a:pt x="3369773" y="883150"/>
                  <a:pt x="3373113" y="872611"/>
                </a:cubicBezTo>
                <a:cubicBezTo>
                  <a:pt x="3376453" y="862072"/>
                  <a:pt x="3380484" y="851015"/>
                  <a:pt x="3385206" y="839440"/>
                </a:cubicBezTo>
                <a:lnTo>
                  <a:pt x="3387970" y="835293"/>
                </a:lnTo>
                <a:lnTo>
                  <a:pt x="3421138" y="775861"/>
                </a:lnTo>
                <a:cubicBezTo>
                  <a:pt x="3421858" y="773846"/>
                  <a:pt x="3422837" y="772003"/>
                  <a:pt x="3424075" y="770333"/>
                </a:cubicBezTo>
                <a:cubicBezTo>
                  <a:pt x="3425313" y="768663"/>
                  <a:pt x="3426637" y="766820"/>
                  <a:pt x="3428048" y="764804"/>
                </a:cubicBezTo>
                <a:lnTo>
                  <a:pt x="3429430" y="764804"/>
                </a:lnTo>
                <a:cubicBezTo>
                  <a:pt x="3430092" y="764862"/>
                  <a:pt x="3430495" y="765438"/>
                  <a:pt x="3430639" y="766532"/>
                </a:cubicBezTo>
                <a:cubicBezTo>
                  <a:pt x="3430783" y="767626"/>
                  <a:pt x="3430841" y="768893"/>
                  <a:pt x="3430812" y="770333"/>
                </a:cubicBezTo>
                <a:cubicBezTo>
                  <a:pt x="3431618" y="781447"/>
                  <a:pt x="3433806" y="792389"/>
                  <a:pt x="3437377" y="803158"/>
                </a:cubicBezTo>
                <a:cubicBezTo>
                  <a:pt x="3440947" y="813928"/>
                  <a:pt x="3445208" y="824178"/>
                  <a:pt x="3450160" y="833911"/>
                </a:cubicBezTo>
                <a:cubicBezTo>
                  <a:pt x="3455775" y="845026"/>
                  <a:pt x="3461821" y="856659"/>
                  <a:pt x="3468299" y="868810"/>
                </a:cubicBezTo>
                <a:cubicBezTo>
                  <a:pt x="3474777" y="880961"/>
                  <a:pt x="3481169" y="893285"/>
                  <a:pt x="3487474" y="905782"/>
                </a:cubicBezTo>
                <a:cubicBezTo>
                  <a:pt x="3491736" y="914767"/>
                  <a:pt x="3496688" y="923394"/>
                  <a:pt x="3502331" y="931661"/>
                </a:cubicBezTo>
                <a:cubicBezTo>
                  <a:pt x="3507974" y="939928"/>
                  <a:pt x="3513617" y="947828"/>
                  <a:pt x="3519261" y="955360"/>
                </a:cubicBezTo>
                <a:cubicBezTo>
                  <a:pt x="3524616" y="963690"/>
                  <a:pt x="3530489" y="971242"/>
                  <a:pt x="3536881" y="978015"/>
                </a:cubicBezTo>
                <a:cubicBezTo>
                  <a:pt x="3543273" y="984789"/>
                  <a:pt x="3551220" y="990611"/>
                  <a:pt x="3560721" y="995482"/>
                </a:cubicBezTo>
                <a:cubicBezTo>
                  <a:pt x="3561441" y="996145"/>
                  <a:pt x="3562074" y="996549"/>
                  <a:pt x="3562620" y="996693"/>
                </a:cubicBezTo>
                <a:cubicBezTo>
                  <a:pt x="3563167" y="996837"/>
                  <a:pt x="3563454" y="996895"/>
                  <a:pt x="3563483" y="996866"/>
                </a:cubicBezTo>
                <a:cubicBezTo>
                  <a:pt x="3566868" y="997587"/>
                  <a:pt x="3569656" y="998912"/>
                  <a:pt x="3571846" y="1000844"/>
                </a:cubicBezTo>
                <a:cubicBezTo>
                  <a:pt x="3574037" y="1002775"/>
                  <a:pt x="3575801" y="1005138"/>
                  <a:pt x="3577137" y="1007934"/>
                </a:cubicBezTo>
                <a:lnTo>
                  <a:pt x="3577137" y="1007901"/>
                </a:lnTo>
                <a:cubicBezTo>
                  <a:pt x="3579432" y="1013403"/>
                  <a:pt x="3581039" y="1018646"/>
                  <a:pt x="3581958" y="1023630"/>
                </a:cubicBezTo>
                <a:cubicBezTo>
                  <a:pt x="3582877" y="1028613"/>
                  <a:pt x="3581725" y="1033511"/>
                  <a:pt x="3578503" y="1038321"/>
                </a:cubicBezTo>
                <a:lnTo>
                  <a:pt x="3549663" y="1083951"/>
                </a:lnTo>
                <a:cubicBezTo>
                  <a:pt x="3548885" y="1085939"/>
                  <a:pt x="3547676" y="1087495"/>
                  <a:pt x="3546035" y="1088618"/>
                </a:cubicBezTo>
                <a:cubicBezTo>
                  <a:pt x="3544393" y="1089742"/>
                  <a:pt x="3542839" y="1090951"/>
                  <a:pt x="3541370" y="1092248"/>
                </a:cubicBezTo>
                <a:cubicBezTo>
                  <a:pt x="3540593" y="1093054"/>
                  <a:pt x="3539729" y="1094207"/>
                  <a:pt x="3538779" y="1095705"/>
                </a:cubicBezTo>
                <a:cubicBezTo>
                  <a:pt x="3537829" y="1097202"/>
                  <a:pt x="3537310" y="1098355"/>
                  <a:pt x="3537224" y="1099161"/>
                </a:cubicBezTo>
                <a:cubicBezTo>
                  <a:pt x="3534460" y="1104698"/>
                  <a:pt x="3531005" y="1109454"/>
                  <a:pt x="3526859" y="1113430"/>
                </a:cubicBezTo>
                <a:cubicBezTo>
                  <a:pt x="3522712" y="1117405"/>
                  <a:pt x="3517875" y="1120419"/>
                  <a:pt x="3512347" y="1122469"/>
                </a:cubicBezTo>
                <a:cubicBezTo>
                  <a:pt x="3510965" y="1123130"/>
                  <a:pt x="3509929" y="1123881"/>
                  <a:pt x="3509237" y="1124722"/>
                </a:cubicBezTo>
                <a:cubicBezTo>
                  <a:pt x="3508546" y="1125563"/>
                  <a:pt x="3508201" y="1126675"/>
                  <a:pt x="3508201" y="1128059"/>
                </a:cubicBezTo>
                <a:lnTo>
                  <a:pt x="3507591" y="1128811"/>
                </a:lnTo>
                <a:lnTo>
                  <a:pt x="3523274" y="1139965"/>
                </a:lnTo>
                <a:cubicBezTo>
                  <a:pt x="3531158" y="1144673"/>
                  <a:pt x="3539560" y="1148428"/>
                  <a:pt x="3548480" y="1151230"/>
                </a:cubicBezTo>
                <a:cubicBezTo>
                  <a:pt x="3557399" y="1154177"/>
                  <a:pt x="3566147" y="1156257"/>
                  <a:pt x="3574721" y="1157470"/>
                </a:cubicBezTo>
                <a:cubicBezTo>
                  <a:pt x="3583296" y="1158684"/>
                  <a:pt x="3592043" y="1157990"/>
                  <a:pt x="3600962" y="1155390"/>
                </a:cubicBezTo>
                <a:cubicBezTo>
                  <a:pt x="3604386" y="1154726"/>
                  <a:pt x="3607552" y="1153975"/>
                  <a:pt x="3610458" y="1153137"/>
                </a:cubicBezTo>
                <a:cubicBezTo>
                  <a:pt x="3613364" y="1152299"/>
                  <a:pt x="3616184" y="1151201"/>
                  <a:pt x="3618917" y="1149843"/>
                </a:cubicBezTo>
                <a:cubicBezTo>
                  <a:pt x="3634771" y="1142851"/>
                  <a:pt x="3650021" y="1135015"/>
                  <a:pt x="3664667" y="1126333"/>
                </a:cubicBezTo>
                <a:cubicBezTo>
                  <a:pt x="3679313" y="1117652"/>
                  <a:pt x="3693527" y="1108477"/>
                  <a:pt x="3707309" y="1098810"/>
                </a:cubicBezTo>
                <a:cubicBezTo>
                  <a:pt x="3722588" y="1087022"/>
                  <a:pt x="3737608" y="1074974"/>
                  <a:pt x="3752368" y="1062668"/>
                </a:cubicBezTo>
                <a:cubicBezTo>
                  <a:pt x="3767129" y="1050361"/>
                  <a:pt x="3781113" y="1037968"/>
                  <a:pt x="3794320" y="1025488"/>
                </a:cubicBezTo>
                <a:cubicBezTo>
                  <a:pt x="3802002" y="1017964"/>
                  <a:pt x="3809771" y="1010535"/>
                  <a:pt x="3817626" y="1003201"/>
                </a:cubicBezTo>
                <a:cubicBezTo>
                  <a:pt x="3825482" y="995868"/>
                  <a:pt x="3832905" y="988125"/>
                  <a:pt x="3839897" y="979972"/>
                </a:cubicBezTo>
                <a:lnTo>
                  <a:pt x="3911716" y="901240"/>
                </a:lnTo>
                <a:cubicBezTo>
                  <a:pt x="3920635" y="890842"/>
                  <a:pt x="3929382" y="880184"/>
                  <a:pt x="3937957" y="869267"/>
                </a:cubicBezTo>
                <a:cubicBezTo>
                  <a:pt x="3946531" y="858350"/>
                  <a:pt x="3955279" y="847347"/>
                  <a:pt x="3964198" y="836257"/>
                </a:cubicBezTo>
                <a:cubicBezTo>
                  <a:pt x="3968284" y="832022"/>
                  <a:pt x="3972197" y="827357"/>
                  <a:pt x="3975938" y="822261"/>
                </a:cubicBezTo>
                <a:cubicBezTo>
                  <a:pt x="3979678" y="817165"/>
                  <a:pt x="3983592" y="812160"/>
                  <a:pt x="3987677" y="807246"/>
                </a:cubicBezTo>
                <a:cubicBezTo>
                  <a:pt x="3988339" y="807163"/>
                  <a:pt x="3988742" y="806649"/>
                  <a:pt x="3988886" y="805706"/>
                </a:cubicBezTo>
                <a:cubicBezTo>
                  <a:pt x="3989030" y="804762"/>
                  <a:pt x="3989087" y="803887"/>
                  <a:pt x="3989059" y="803081"/>
                </a:cubicBezTo>
                <a:lnTo>
                  <a:pt x="3989059" y="801704"/>
                </a:lnTo>
                <a:cubicBezTo>
                  <a:pt x="3985606" y="802450"/>
                  <a:pt x="3982153" y="803371"/>
                  <a:pt x="3978700" y="804466"/>
                </a:cubicBezTo>
                <a:cubicBezTo>
                  <a:pt x="3975247" y="805562"/>
                  <a:pt x="3971795" y="806489"/>
                  <a:pt x="3968342" y="807246"/>
                </a:cubicBezTo>
                <a:cubicBezTo>
                  <a:pt x="3968371" y="807190"/>
                  <a:pt x="3968313" y="806962"/>
                  <a:pt x="3968169" y="806561"/>
                </a:cubicBezTo>
                <a:cubicBezTo>
                  <a:pt x="3968025" y="806160"/>
                  <a:pt x="3967622" y="805922"/>
                  <a:pt x="3966961" y="805847"/>
                </a:cubicBezTo>
                <a:lnTo>
                  <a:pt x="3971104" y="803081"/>
                </a:lnTo>
                <a:lnTo>
                  <a:pt x="3984915" y="800448"/>
                </a:lnTo>
                <a:lnTo>
                  <a:pt x="3995917" y="796346"/>
                </a:lnTo>
                <a:cubicBezTo>
                  <a:pt x="3995206" y="796231"/>
                  <a:pt x="3994580" y="795770"/>
                  <a:pt x="3994040" y="794963"/>
                </a:cubicBezTo>
                <a:cubicBezTo>
                  <a:pt x="3993499" y="794157"/>
                  <a:pt x="3993215" y="793695"/>
                  <a:pt x="3993186" y="793578"/>
                </a:cubicBezTo>
                <a:cubicBezTo>
                  <a:pt x="3991064" y="794950"/>
                  <a:pt x="3988767" y="795981"/>
                  <a:pt x="3986294" y="796671"/>
                </a:cubicBezTo>
                <a:cubicBezTo>
                  <a:pt x="3983821" y="797361"/>
                  <a:pt x="3981520" y="797714"/>
                  <a:pt x="3979391" y="797729"/>
                </a:cubicBezTo>
                <a:cubicBezTo>
                  <a:pt x="3977319" y="798355"/>
                  <a:pt x="3975247" y="798803"/>
                  <a:pt x="3973176" y="799073"/>
                </a:cubicBezTo>
                <a:cubicBezTo>
                  <a:pt x="3971104" y="799344"/>
                  <a:pt x="3969032" y="799762"/>
                  <a:pt x="3966961" y="800327"/>
                </a:cubicBezTo>
                <a:lnTo>
                  <a:pt x="3926908" y="803081"/>
                </a:lnTo>
                <a:cubicBezTo>
                  <a:pt x="3921412" y="803715"/>
                  <a:pt x="3916175" y="803830"/>
                  <a:pt x="3911198" y="803427"/>
                </a:cubicBezTo>
                <a:cubicBezTo>
                  <a:pt x="3906220" y="803025"/>
                  <a:pt x="3901328" y="802450"/>
                  <a:pt x="3896523" y="801704"/>
                </a:cubicBezTo>
                <a:cubicBezTo>
                  <a:pt x="3892437" y="801701"/>
                  <a:pt x="3888869" y="801018"/>
                  <a:pt x="3885819" y="799655"/>
                </a:cubicBezTo>
                <a:cubicBezTo>
                  <a:pt x="3882769" y="798292"/>
                  <a:pt x="3879892" y="796266"/>
                  <a:pt x="3877187" y="793578"/>
                </a:cubicBezTo>
                <a:cubicBezTo>
                  <a:pt x="3874655" y="790842"/>
                  <a:pt x="3871433" y="789419"/>
                  <a:pt x="3867520" y="789310"/>
                </a:cubicBezTo>
                <a:cubicBezTo>
                  <a:pt x="3859463" y="786556"/>
                  <a:pt x="3856240" y="781047"/>
                  <a:pt x="3857852" y="772785"/>
                </a:cubicBezTo>
                <a:cubicBezTo>
                  <a:pt x="3859233" y="769973"/>
                  <a:pt x="3860959" y="767334"/>
                  <a:pt x="3863031" y="764866"/>
                </a:cubicBezTo>
                <a:cubicBezTo>
                  <a:pt x="3865103" y="762399"/>
                  <a:pt x="3867520" y="760448"/>
                  <a:pt x="3870282" y="759014"/>
                </a:cubicBezTo>
                <a:lnTo>
                  <a:pt x="3918621" y="724500"/>
                </a:lnTo>
                <a:cubicBezTo>
                  <a:pt x="3927598" y="718880"/>
                  <a:pt x="3936576" y="713175"/>
                  <a:pt x="3945553" y="707382"/>
                </a:cubicBezTo>
                <a:cubicBezTo>
                  <a:pt x="3954530" y="701590"/>
                  <a:pt x="3963508" y="696230"/>
                  <a:pt x="3972485" y="691302"/>
                </a:cubicBezTo>
                <a:lnTo>
                  <a:pt x="4078694" y="623642"/>
                </a:lnTo>
                <a:cubicBezTo>
                  <a:pt x="4089013" y="616787"/>
                  <a:pt x="4099083" y="610096"/>
                  <a:pt x="4108906" y="603569"/>
                </a:cubicBezTo>
                <a:cubicBezTo>
                  <a:pt x="4118728" y="597043"/>
                  <a:pt x="4128469" y="590362"/>
                  <a:pt x="4138126" y="583526"/>
                </a:cubicBezTo>
                <a:cubicBezTo>
                  <a:pt x="4140202" y="581519"/>
                  <a:pt x="4141931" y="579684"/>
                  <a:pt x="4143315" y="578022"/>
                </a:cubicBezTo>
                <a:cubicBezTo>
                  <a:pt x="4144698" y="576359"/>
                  <a:pt x="4145736" y="574524"/>
                  <a:pt x="4146428" y="572517"/>
                </a:cubicBezTo>
                <a:cubicBezTo>
                  <a:pt x="4146457" y="571857"/>
                  <a:pt x="4146399" y="571456"/>
                  <a:pt x="4146255" y="571313"/>
                </a:cubicBezTo>
                <a:cubicBezTo>
                  <a:pt x="4146111" y="571169"/>
                  <a:pt x="4145707" y="571112"/>
                  <a:pt x="4145044" y="571141"/>
                </a:cubicBezTo>
                <a:lnTo>
                  <a:pt x="4120140" y="578022"/>
                </a:lnTo>
                <a:cubicBezTo>
                  <a:pt x="4117430" y="579283"/>
                  <a:pt x="4114893" y="580200"/>
                  <a:pt x="4112530" y="580774"/>
                </a:cubicBezTo>
                <a:cubicBezTo>
                  <a:pt x="4110166" y="581347"/>
                  <a:pt x="4107630" y="582265"/>
                  <a:pt x="4104920" y="583526"/>
                </a:cubicBezTo>
                <a:lnTo>
                  <a:pt x="4089717" y="587655"/>
                </a:lnTo>
                <a:cubicBezTo>
                  <a:pt x="4087651" y="588286"/>
                  <a:pt x="4085584" y="588744"/>
                  <a:pt x="4083517" y="589031"/>
                </a:cubicBezTo>
                <a:cubicBezTo>
                  <a:pt x="4081450" y="589318"/>
                  <a:pt x="4079383" y="589777"/>
                  <a:pt x="4077317" y="590407"/>
                </a:cubicBezTo>
                <a:lnTo>
                  <a:pt x="4062160" y="594536"/>
                </a:lnTo>
                <a:cubicBezTo>
                  <a:pt x="4059404" y="594680"/>
                  <a:pt x="4056649" y="595431"/>
                  <a:pt x="4053893" y="596789"/>
                </a:cubicBezTo>
                <a:cubicBezTo>
                  <a:pt x="4051137" y="598147"/>
                  <a:pt x="4048382" y="599246"/>
                  <a:pt x="4045626" y="600086"/>
                </a:cubicBezTo>
                <a:cubicBezTo>
                  <a:pt x="4044994" y="600144"/>
                  <a:pt x="4044535" y="600376"/>
                  <a:pt x="4044248" y="600781"/>
                </a:cubicBezTo>
                <a:cubicBezTo>
                  <a:pt x="4043961" y="601187"/>
                  <a:pt x="4043502" y="601419"/>
                  <a:pt x="4042870" y="601477"/>
                </a:cubicBezTo>
                <a:cubicBezTo>
                  <a:pt x="4039397" y="601535"/>
                  <a:pt x="4035665" y="602115"/>
                  <a:pt x="4031672" y="603216"/>
                </a:cubicBezTo>
                <a:cubicBezTo>
                  <a:pt x="4027680" y="604318"/>
                  <a:pt x="4023598" y="605593"/>
                  <a:pt x="4019426" y="607042"/>
                </a:cubicBezTo>
                <a:lnTo>
                  <a:pt x="4001379" y="609825"/>
                </a:lnTo>
                <a:cubicBezTo>
                  <a:pt x="4000042" y="609767"/>
                  <a:pt x="3998961" y="609883"/>
                  <a:pt x="3998136" y="610173"/>
                </a:cubicBezTo>
                <a:cubicBezTo>
                  <a:pt x="3997311" y="610462"/>
                  <a:pt x="3996571" y="611274"/>
                  <a:pt x="3995917" y="612607"/>
                </a:cubicBezTo>
                <a:lnTo>
                  <a:pt x="3958674" y="612607"/>
                </a:lnTo>
                <a:cubicBezTo>
                  <a:pt x="3955969" y="612463"/>
                  <a:pt x="3953782" y="611361"/>
                  <a:pt x="3952113" y="609303"/>
                </a:cubicBezTo>
                <a:cubicBezTo>
                  <a:pt x="3950445" y="607245"/>
                  <a:pt x="3948948" y="605100"/>
                  <a:pt x="3947625" y="602868"/>
                </a:cubicBezTo>
                <a:cubicBezTo>
                  <a:pt x="3947021" y="602144"/>
                  <a:pt x="3946848" y="601506"/>
                  <a:pt x="3947107" y="600955"/>
                </a:cubicBezTo>
                <a:cubicBezTo>
                  <a:pt x="3947366" y="600405"/>
                  <a:pt x="3947538" y="600115"/>
                  <a:pt x="3947625" y="600086"/>
                </a:cubicBezTo>
                <a:cubicBezTo>
                  <a:pt x="3950329" y="597369"/>
                  <a:pt x="3952862" y="595177"/>
                  <a:pt x="3955221" y="593509"/>
                </a:cubicBezTo>
                <a:cubicBezTo>
                  <a:pt x="3957580" y="591842"/>
                  <a:pt x="3960112" y="590349"/>
                  <a:pt x="3962817" y="589031"/>
                </a:cubicBezTo>
                <a:lnTo>
                  <a:pt x="3987677" y="573893"/>
                </a:lnTo>
                <a:cubicBezTo>
                  <a:pt x="3992503" y="569822"/>
                  <a:pt x="3997247" y="565922"/>
                  <a:pt x="4001910" y="562195"/>
                </a:cubicBezTo>
                <a:cubicBezTo>
                  <a:pt x="4006572" y="558468"/>
                  <a:pt x="4011012" y="554569"/>
                  <a:pt x="4015231" y="550498"/>
                </a:cubicBezTo>
                <a:cubicBezTo>
                  <a:pt x="4016571" y="549121"/>
                  <a:pt x="4017736" y="548088"/>
                  <a:pt x="4018724" y="547398"/>
                </a:cubicBezTo>
                <a:cubicBezTo>
                  <a:pt x="4019713" y="546708"/>
                  <a:pt x="4020872" y="546363"/>
                  <a:pt x="4022202" y="546362"/>
                </a:cubicBezTo>
                <a:lnTo>
                  <a:pt x="4023580" y="546362"/>
                </a:lnTo>
                <a:cubicBezTo>
                  <a:pt x="4020220" y="549777"/>
                  <a:pt x="4017203" y="552933"/>
                  <a:pt x="4014531" y="555830"/>
                </a:cubicBezTo>
                <a:cubicBezTo>
                  <a:pt x="4011858" y="558726"/>
                  <a:pt x="4008840" y="561536"/>
                  <a:pt x="4005475" y="564260"/>
                </a:cubicBezTo>
                <a:lnTo>
                  <a:pt x="4006841" y="564260"/>
                </a:lnTo>
                <a:cubicBezTo>
                  <a:pt x="4008268" y="564202"/>
                  <a:pt x="4009608" y="563973"/>
                  <a:pt x="4010861" y="563572"/>
                </a:cubicBezTo>
                <a:cubicBezTo>
                  <a:pt x="4012114" y="563170"/>
                  <a:pt x="4013104" y="562941"/>
                  <a:pt x="4013832" y="562883"/>
                </a:cubicBezTo>
                <a:lnTo>
                  <a:pt x="4078694" y="535299"/>
                </a:lnTo>
                <a:cubicBezTo>
                  <a:pt x="4084838" y="533311"/>
                  <a:pt x="4090816" y="531409"/>
                  <a:pt x="4096630" y="529594"/>
                </a:cubicBezTo>
                <a:cubicBezTo>
                  <a:pt x="4102445" y="527779"/>
                  <a:pt x="4108436" y="525532"/>
                  <a:pt x="4114605" y="522852"/>
                </a:cubicBezTo>
                <a:lnTo>
                  <a:pt x="4120140" y="522852"/>
                </a:lnTo>
                <a:cubicBezTo>
                  <a:pt x="4124925" y="522593"/>
                  <a:pt x="4129536" y="521383"/>
                  <a:pt x="4133976" y="519222"/>
                </a:cubicBezTo>
                <a:cubicBezTo>
                  <a:pt x="4138414" y="517061"/>
                  <a:pt x="4143026" y="515506"/>
                  <a:pt x="4147811" y="514555"/>
                </a:cubicBezTo>
                <a:cubicBezTo>
                  <a:pt x="4151962" y="513835"/>
                  <a:pt x="4156113" y="512855"/>
                  <a:pt x="4160264" y="511616"/>
                </a:cubicBezTo>
                <a:cubicBezTo>
                  <a:pt x="4164415" y="510377"/>
                  <a:pt x="4168565" y="509052"/>
                  <a:pt x="4172716" y="507640"/>
                </a:cubicBezTo>
                <a:cubicBezTo>
                  <a:pt x="4174128" y="506315"/>
                  <a:pt x="4175454" y="505162"/>
                  <a:pt x="4176694" y="504183"/>
                </a:cubicBezTo>
                <a:cubicBezTo>
                  <a:pt x="4177933" y="503203"/>
                  <a:pt x="4178913" y="502051"/>
                  <a:pt x="4179634" y="500725"/>
                </a:cubicBezTo>
                <a:cubicBezTo>
                  <a:pt x="4180412" y="496605"/>
                  <a:pt x="4181623" y="492399"/>
                  <a:pt x="4183266" y="488106"/>
                </a:cubicBezTo>
                <a:cubicBezTo>
                  <a:pt x="4184909" y="483813"/>
                  <a:pt x="4186465" y="479261"/>
                  <a:pt x="4187936" y="474450"/>
                </a:cubicBezTo>
                <a:cubicBezTo>
                  <a:pt x="4188656" y="472375"/>
                  <a:pt x="4189290" y="469955"/>
                  <a:pt x="4189838" y="467189"/>
                </a:cubicBezTo>
                <a:cubicBezTo>
                  <a:pt x="4190386" y="464423"/>
                  <a:pt x="4190674" y="461312"/>
                  <a:pt x="4190703" y="457854"/>
                </a:cubicBezTo>
                <a:lnTo>
                  <a:pt x="4194817" y="437110"/>
                </a:lnTo>
                <a:cubicBezTo>
                  <a:pt x="4194817" y="435122"/>
                  <a:pt x="4195160" y="433567"/>
                  <a:pt x="4195846" y="432443"/>
                </a:cubicBezTo>
                <a:cubicBezTo>
                  <a:pt x="4196532" y="431319"/>
                  <a:pt x="4197561" y="430109"/>
                  <a:pt x="4198932" y="428813"/>
                </a:cubicBezTo>
                <a:cubicBezTo>
                  <a:pt x="4200989" y="428035"/>
                  <a:pt x="4202704" y="427862"/>
                  <a:pt x="4204075" y="428294"/>
                </a:cubicBezTo>
                <a:close/>
                <a:moveTo>
                  <a:pt x="403430" y="416680"/>
                </a:moveTo>
                <a:cubicBezTo>
                  <a:pt x="392669" y="420088"/>
                  <a:pt x="382445" y="423705"/>
                  <a:pt x="372758" y="427530"/>
                </a:cubicBezTo>
                <a:cubicBezTo>
                  <a:pt x="363071" y="431356"/>
                  <a:pt x="353286" y="434973"/>
                  <a:pt x="343405" y="438381"/>
                </a:cubicBezTo>
                <a:lnTo>
                  <a:pt x="343405" y="443389"/>
                </a:lnTo>
                <a:cubicBezTo>
                  <a:pt x="353495" y="439841"/>
                  <a:pt x="363698" y="435668"/>
                  <a:pt x="374012" y="430869"/>
                </a:cubicBezTo>
                <a:cubicBezTo>
                  <a:pt x="384326" y="426070"/>
                  <a:pt x="394132" y="421896"/>
                  <a:pt x="403430" y="418349"/>
                </a:cubicBezTo>
                <a:close/>
                <a:moveTo>
                  <a:pt x="2676801" y="414051"/>
                </a:moveTo>
                <a:cubicBezTo>
                  <a:pt x="2675477" y="416028"/>
                  <a:pt x="2673981" y="417499"/>
                  <a:pt x="2672312" y="418463"/>
                </a:cubicBezTo>
                <a:cubicBezTo>
                  <a:pt x="2670643" y="419426"/>
                  <a:pt x="2668457" y="420225"/>
                  <a:pt x="2665752" y="420860"/>
                </a:cubicBezTo>
                <a:cubicBezTo>
                  <a:pt x="2665694" y="421494"/>
                  <a:pt x="2665810" y="421954"/>
                  <a:pt x="2666097" y="422243"/>
                </a:cubicBezTo>
                <a:cubicBezTo>
                  <a:pt x="2666385" y="422531"/>
                  <a:pt x="2667191" y="422992"/>
                  <a:pt x="2668514" y="423625"/>
                </a:cubicBezTo>
                <a:lnTo>
                  <a:pt x="2678182" y="415407"/>
                </a:lnTo>
                <a:cubicBezTo>
                  <a:pt x="2678211" y="415351"/>
                  <a:pt x="2678153" y="415125"/>
                  <a:pt x="2678009" y="414729"/>
                </a:cubicBezTo>
                <a:cubicBezTo>
                  <a:pt x="2677866" y="414333"/>
                  <a:pt x="2677463" y="414107"/>
                  <a:pt x="2676801" y="414051"/>
                </a:cubicBezTo>
                <a:close/>
                <a:moveTo>
                  <a:pt x="2703042" y="398922"/>
                </a:moveTo>
                <a:lnTo>
                  <a:pt x="2686469" y="411338"/>
                </a:lnTo>
                <a:cubicBezTo>
                  <a:pt x="2689519" y="411846"/>
                  <a:pt x="2693087" y="411156"/>
                  <a:pt x="2697173" y="409268"/>
                </a:cubicBezTo>
                <a:cubicBezTo>
                  <a:pt x="2701258" y="407379"/>
                  <a:pt x="2704136" y="405313"/>
                  <a:pt x="2705805" y="403070"/>
                </a:cubicBezTo>
                <a:cubicBezTo>
                  <a:pt x="2706404" y="401774"/>
                  <a:pt x="2706575" y="400910"/>
                  <a:pt x="2706318" y="400478"/>
                </a:cubicBezTo>
                <a:cubicBezTo>
                  <a:pt x="2706061" y="400045"/>
                  <a:pt x="2705890" y="399527"/>
                  <a:pt x="2705805" y="398922"/>
                </a:cubicBezTo>
                <a:close/>
                <a:moveTo>
                  <a:pt x="466721" y="388302"/>
                </a:moveTo>
                <a:cubicBezTo>
                  <a:pt x="461744" y="390006"/>
                  <a:pt x="456855" y="392023"/>
                  <a:pt x="452057" y="394353"/>
                </a:cubicBezTo>
                <a:cubicBezTo>
                  <a:pt x="447258" y="396683"/>
                  <a:pt x="442752" y="399117"/>
                  <a:pt x="438539" y="401656"/>
                </a:cubicBezTo>
                <a:cubicBezTo>
                  <a:pt x="442786" y="400022"/>
                  <a:pt x="447636" y="398283"/>
                  <a:pt x="453090" y="396440"/>
                </a:cubicBezTo>
                <a:cubicBezTo>
                  <a:pt x="458543" y="394597"/>
                  <a:pt x="464194" y="392440"/>
                  <a:pt x="470041" y="389971"/>
                </a:cubicBezTo>
                <a:cubicBezTo>
                  <a:pt x="469903" y="389171"/>
                  <a:pt x="469349" y="388684"/>
                  <a:pt x="468381" y="388511"/>
                </a:cubicBezTo>
                <a:cubicBezTo>
                  <a:pt x="467413" y="388337"/>
                  <a:pt x="466859" y="388267"/>
                  <a:pt x="466721" y="388302"/>
                </a:cubicBezTo>
                <a:close/>
                <a:moveTo>
                  <a:pt x="1705064" y="380629"/>
                </a:moveTo>
                <a:cubicBezTo>
                  <a:pt x="1709085" y="381205"/>
                  <a:pt x="1712071" y="382125"/>
                  <a:pt x="1714024" y="383391"/>
                </a:cubicBezTo>
                <a:cubicBezTo>
                  <a:pt x="1715976" y="384658"/>
                  <a:pt x="1717584" y="386959"/>
                  <a:pt x="1718847" y="390297"/>
                </a:cubicBezTo>
                <a:cubicBezTo>
                  <a:pt x="1720971" y="395793"/>
                  <a:pt x="1722578" y="401375"/>
                  <a:pt x="1723669" y="407043"/>
                </a:cubicBezTo>
                <a:cubicBezTo>
                  <a:pt x="1724759" y="412712"/>
                  <a:pt x="1724989" y="418639"/>
                  <a:pt x="1724357" y="424825"/>
                </a:cubicBezTo>
                <a:cubicBezTo>
                  <a:pt x="1724300" y="430378"/>
                  <a:pt x="1723726" y="435846"/>
                  <a:pt x="1722635" y="441226"/>
                </a:cubicBezTo>
                <a:cubicBezTo>
                  <a:pt x="1721545" y="446607"/>
                  <a:pt x="1720282" y="451728"/>
                  <a:pt x="1718847" y="456591"/>
                </a:cubicBezTo>
                <a:cubicBezTo>
                  <a:pt x="1717469" y="461367"/>
                  <a:pt x="1715747" y="465971"/>
                  <a:pt x="1713680" y="470402"/>
                </a:cubicBezTo>
                <a:cubicBezTo>
                  <a:pt x="1711613" y="474833"/>
                  <a:pt x="1709202" y="479437"/>
                  <a:pt x="1706447" y="484214"/>
                </a:cubicBezTo>
                <a:lnTo>
                  <a:pt x="1693999" y="504930"/>
                </a:lnTo>
                <a:cubicBezTo>
                  <a:pt x="1691953" y="509045"/>
                  <a:pt x="1689821" y="512901"/>
                  <a:pt x="1687602" y="516497"/>
                </a:cubicBezTo>
                <a:cubicBezTo>
                  <a:pt x="1685384" y="520094"/>
                  <a:pt x="1682906" y="523604"/>
                  <a:pt x="1680168" y="527028"/>
                </a:cubicBezTo>
                <a:lnTo>
                  <a:pt x="1669103" y="544983"/>
                </a:lnTo>
                <a:cubicBezTo>
                  <a:pt x="1665675" y="549846"/>
                  <a:pt x="1662159" y="554622"/>
                  <a:pt x="1658557" y="559312"/>
                </a:cubicBezTo>
                <a:cubicBezTo>
                  <a:pt x="1654956" y="564002"/>
                  <a:pt x="1651095" y="568433"/>
                  <a:pt x="1646974" y="572606"/>
                </a:cubicBezTo>
                <a:lnTo>
                  <a:pt x="1617929" y="608515"/>
                </a:lnTo>
                <a:lnTo>
                  <a:pt x="1633143" y="614039"/>
                </a:lnTo>
                <a:cubicBezTo>
                  <a:pt x="1635881" y="614183"/>
                  <a:pt x="1638359" y="615277"/>
                  <a:pt x="1640577" y="617319"/>
                </a:cubicBezTo>
                <a:cubicBezTo>
                  <a:pt x="1642796" y="619362"/>
                  <a:pt x="1644928" y="621492"/>
                  <a:pt x="1646974" y="623707"/>
                </a:cubicBezTo>
                <a:cubicBezTo>
                  <a:pt x="1653717" y="632138"/>
                  <a:pt x="1658558" y="641173"/>
                  <a:pt x="1661497" y="650812"/>
                </a:cubicBezTo>
                <a:cubicBezTo>
                  <a:pt x="1664436" y="660451"/>
                  <a:pt x="1666510" y="669831"/>
                  <a:pt x="1667720" y="678952"/>
                </a:cubicBezTo>
                <a:cubicBezTo>
                  <a:pt x="1669651" y="687918"/>
                  <a:pt x="1670976" y="696879"/>
                  <a:pt x="1671697" y="705835"/>
                </a:cubicBezTo>
                <a:cubicBezTo>
                  <a:pt x="1672417" y="714791"/>
                  <a:pt x="1673397" y="723746"/>
                  <a:pt x="1674636" y="732698"/>
                </a:cubicBezTo>
                <a:cubicBezTo>
                  <a:pt x="1674607" y="734105"/>
                  <a:pt x="1674665" y="735425"/>
                  <a:pt x="1674809" y="736659"/>
                </a:cubicBezTo>
                <a:cubicBezTo>
                  <a:pt x="1674953" y="737893"/>
                  <a:pt x="1675356" y="738868"/>
                  <a:pt x="1676019" y="739586"/>
                </a:cubicBezTo>
                <a:cubicBezTo>
                  <a:pt x="1676077" y="740246"/>
                  <a:pt x="1676307" y="740648"/>
                  <a:pt x="1676711" y="740791"/>
                </a:cubicBezTo>
                <a:cubicBezTo>
                  <a:pt x="1677114" y="740934"/>
                  <a:pt x="1677344" y="740992"/>
                  <a:pt x="1677402" y="740963"/>
                </a:cubicBezTo>
                <a:cubicBezTo>
                  <a:pt x="1678036" y="740992"/>
                  <a:pt x="1678497" y="740934"/>
                  <a:pt x="1678785" y="740791"/>
                </a:cubicBezTo>
                <a:cubicBezTo>
                  <a:pt x="1679073" y="740648"/>
                  <a:pt x="1679534" y="740246"/>
                  <a:pt x="1680168" y="739586"/>
                </a:cubicBezTo>
                <a:lnTo>
                  <a:pt x="1680168" y="738208"/>
                </a:lnTo>
                <a:cubicBezTo>
                  <a:pt x="1680773" y="732010"/>
                  <a:pt x="1681292" y="725811"/>
                  <a:pt x="1681724" y="719613"/>
                </a:cubicBezTo>
                <a:cubicBezTo>
                  <a:pt x="1682156" y="713414"/>
                  <a:pt x="1683021" y="707216"/>
                  <a:pt x="1684317" y="701017"/>
                </a:cubicBezTo>
                <a:cubicBezTo>
                  <a:pt x="1685067" y="693437"/>
                  <a:pt x="1685989" y="685850"/>
                  <a:pt x="1687084" y="678257"/>
                </a:cubicBezTo>
                <a:cubicBezTo>
                  <a:pt x="1688179" y="670665"/>
                  <a:pt x="1689101" y="663070"/>
                  <a:pt x="1689850" y="655473"/>
                </a:cubicBezTo>
                <a:cubicBezTo>
                  <a:pt x="1690570" y="651301"/>
                  <a:pt x="1691550" y="647215"/>
                  <a:pt x="1692789" y="643216"/>
                </a:cubicBezTo>
                <a:cubicBezTo>
                  <a:pt x="1694028" y="639216"/>
                  <a:pt x="1695353" y="635476"/>
                  <a:pt x="1696765" y="631994"/>
                </a:cubicBezTo>
                <a:cubicBezTo>
                  <a:pt x="1700828" y="619593"/>
                  <a:pt x="1706521" y="608831"/>
                  <a:pt x="1713846" y="599710"/>
                </a:cubicBezTo>
                <a:cubicBezTo>
                  <a:pt x="1721170" y="590589"/>
                  <a:pt x="1730644" y="582935"/>
                  <a:pt x="1742268" y="576749"/>
                </a:cubicBezTo>
                <a:cubicBezTo>
                  <a:pt x="1747836" y="573239"/>
                  <a:pt x="1753577" y="570246"/>
                  <a:pt x="1759490" y="567772"/>
                </a:cubicBezTo>
                <a:cubicBezTo>
                  <a:pt x="1765402" y="565297"/>
                  <a:pt x="1771143" y="563686"/>
                  <a:pt x="1776712" y="562938"/>
                </a:cubicBezTo>
                <a:lnTo>
                  <a:pt x="1834804" y="562938"/>
                </a:lnTo>
                <a:cubicBezTo>
                  <a:pt x="1836187" y="562707"/>
                  <a:pt x="1837570" y="563168"/>
                  <a:pt x="1838953" y="564319"/>
                </a:cubicBezTo>
                <a:lnTo>
                  <a:pt x="1841720" y="564319"/>
                </a:lnTo>
                <a:cubicBezTo>
                  <a:pt x="1843160" y="563082"/>
                  <a:pt x="1844428" y="562794"/>
                  <a:pt x="1845523" y="563456"/>
                </a:cubicBezTo>
                <a:cubicBezTo>
                  <a:pt x="1846618" y="564117"/>
                  <a:pt x="1847195" y="564865"/>
                  <a:pt x="1847252" y="565700"/>
                </a:cubicBezTo>
                <a:cubicBezTo>
                  <a:pt x="1851459" y="569872"/>
                  <a:pt x="1855148" y="574303"/>
                  <a:pt x="1858317" y="578993"/>
                </a:cubicBezTo>
                <a:cubicBezTo>
                  <a:pt x="1861487" y="583683"/>
                  <a:pt x="1863792" y="588460"/>
                  <a:pt x="1865233" y="593322"/>
                </a:cubicBezTo>
                <a:cubicBezTo>
                  <a:pt x="1867366" y="600257"/>
                  <a:pt x="1869325" y="607450"/>
                  <a:pt x="1871112" y="614903"/>
                </a:cubicBezTo>
                <a:cubicBezTo>
                  <a:pt x="1872898" y="622355"/>
                  <a:pt x="1874166" y="629894"/>
                  <a:pt x="1874915" y="637518"/>
                </a:cubicBezTo>
                <a:cubicBezTo>
                  <a:pt x="1876327" y="645805"/>
                  <a:pt x="1877653" y="654092"/>
                  <a:pt x="1878892" y="662379"/>
                </a:cubicBezTo>
                <a:cubicBezTo>
                  <a:pt x="1880131" y="670665"/>
                  <a:pt x="1881111" y="678952"/>
                  <a:pt x="1881831" y="687239"/>
                </a:cubicBezTo>
                <a:cubicBezTo>
                  <a:pt x="1882494" y="696194"/>
                  <a:pt x="1883243" y="704804"/>
                  <a:pt x="1884079" y="713069"/>
                </a:cubicBezTo>
                <a:cubicBezTo>
                  <a:pt x="1884914" y="721334"/>
                  <a:pt x="1886009" y="729255"/>
                  <a:pt x="1887364" y="736831"/>
                </a:cubicBezTo>
                <a:lnTo>
                  <a:pt x="1887364" y="745096"/>
                </a:lnTo>
                <a:cubicBezTo>
                  <a:pt x="1888718" y="754187"/>
                  <a:pt x="1889813" y="763631"/>
                  <a:pt x="1890649" y="773429"/>
                </a:cubicBezTo>
                <a:cubicBezTo>
                  <a:pt x="1891484" y="783226"/>
                  <a:pt x="1892233" y="792679"/>
                  <a:pt x="1892896" y="801789"/>
                </a:cubicBezTo>
                <a:lnTo>
                  <a:pt x="1892896" y="815625"/>
                </a:lnTo>
                <a:cubicBezTo>
                  <a:pt x="1893531" y="817701"/>
                  <a:pt x="1894333" y="819085"/>
                  <a:pt x="1895303" y="819776"/>
                </a:cubicBezTo>
                <a:cubicBezTo>
                  <a:pt x="1896273" y="820468"/>
                  <a:pt x="1897754" y="820468"/>
                  <a:pt x="1899747" y="819776"/>
                </a:cubicBezTo>
                <a:lnTo>
                  <a:pt x="1925887" y="808707"/>
                </a:lnTo>
                <a:lnTo>
                  <a:pt x="1952153" y="799022"/>
                </a:lnTo>
                <a:lnTo>
                  <a:pt x="1952153" y="797638"/>
                </a:lnTo>
                <a:cubicBezTo>
                  <a:pt x="1960332" y="796744"/>
                  <a:pt x="1967821" y="794726"/>
                  <a:pt x="1974617" y="791584"/>
                </a:cubicBezTo>
                <a:cubicBezTo>
                  <a:pt x="1981414" y="788442"/>
                  <a:pt x="1988211" y="785387"/>
                  <a:pt x="1995008" y="782418"/>
                </a:cubicBezTo>
                <a:cubicBezTo>
                  <a:pt x="1999933" y="779679"/>
                  <a:pt x="2005290" y="777200"/>
                  <a:pt x="2011078" y="774981"/>
                </a:cubicBezTo>
                <a:cubicBezTo>
                  <a:pt x="2016867" y="772761"/>
                  <a:pt x="2022570" y="770628"/>
                  <a:pt x="2028186" y="768581"/>
                </a:cubicBezTo>
                <a:cubicBezTo>
                  <a:pt x="2034464" y="764516"/>
                  <a:pt x="2040915" y="760885"/>
                  <a:pt x="2047539" y="757688"/>
                </a:cubicBezTo>
                <a:cubicBezTo>
                  <a:pt x="2054163" y="754491"/>
                  <a:pt x="2060615" y="751212"/>
                  <a:pt x="2066893" y="747850"/>
                </a:cubicBezTo>
                <a:lnTo>
                  <a:pt x="2102707" y="731321"/>
                </a:lnTo>
                <a:cubicBezTo>
                  <a:pt x="2105428" y="730173"/>
                  <a:pt x="2106792" y="728336"/>
                  <a:pt x="2106801" y="725811"/>
                </a:cubicBezTo>
                <a:cubicBezTo>
                  <a:pt x="2108416" y="705155"/>
                  <a:pt x="2109337" y="684471"/>
                  <a:pt x="2109563" y="663760"/>
                </a:cubicBezTo>
                <a:lnTo>
                  <a:pt x="2109563" y="470402"/>
                </a:lnTo>
                <a:cubicBezTo>
                  <a:pt x="2109333" y="467410"/>
                  <a:pt x="2109793" y="463727"/>
                  <a:pt x="2110944" y="459353"/>
                </a:cubicBezTo>
                <a:cubicBezTo>
                  <a:pt x="2111174" y="456591"/>
                  <a:pt x="2113476" y="455210"/>
                  <a:pt x="2117850" y="455210"/>
                </a:cubicBezTo>
                <a:cubicBezTo>
                  <a:pt x="2119461" y="454980"/>
                  <a:pt x="2120382" y="454059"/>
                  <a:pt x="2120612" y="452448"/>
                </a:cubicBezTo>
                <a:lnTo>
                  <a:pt x="2120612" y="442780"/>
                </a:lnTo>
                <a:cubicBezTo>
                  <a:pt x="2119000" y="437486"/>
                  <a:pt x="2118080" y="431501"/>
                  <a:pt x="2117850" y="424825"/>
                </a:cubicBezTo>
                <a:cubicBezTo>
                  <a:pt x="2116986" y="418179"/>
                  <a:pt x="2113545" y="411791"/>
                  <a:pt x="2107527" y="405662"/>
                </a:cubicBezTo>
                <a:cubicBezTo>
                  <a:pt x="2101509" y="399533"/>
                  <a:pt x="2093952" y="396253"/>
                  <a:pt x="2084858" y="395822"/>
                </a:cubicBezTo>
                <a:cubicBezTo>
                  <a:pt x="2083257" y="395591"/>
                  <a:pt x="2082342" y="397433"/>
                  <a:pt x="2082113" y="401346"/>
                </a:cubicBezTo>
                <a:cubicBezTo>
                  <a:pt x="2080298" y="406842"/>
                  <a:pt x="2079780" y="412424"/>
                  <a:pt x="2080558" y="418092"/>
                </a:cubicBezTo>
                <a:cubicBezTo>
                  <a:pt x="2081335" y="423761"/>
                  <a:pt x="2081854" y="429688"/>
                  <a:pt x="2082113" y="435874"/>
                </a:cubicBezTo>
                <a:cubicBezTo>
                  <a:pt x="2082256" y="439356"/>
                  <a:pt x="2082999" y="443096"/>
                  <a:pt x="2084343" y="447096"/>
                </a:cubicBezTo>
                <a:cubicBezTo>
                  <a:pt x="2085687" y="451095"/>
                  <a:pt x="2086774" y="455181"/>
                  <a:pt x="2087603" y="459353"/>
                </a:cubicBezTo>
                <a:cubicBezTo>
                  <a:pt x="2088289" y="460619"/>
                  <a:pt x="2088632" y="461540"/>
                  <a:pt x="2088632" y="462116"/>
                </a:cubicBezTo>
                <a:cubicBezTo>
                  <a:pt x="2088632" y="462691"/>
                  <a:pt x="2088289" y="463612"/>
                  <a:pt x="2087603" y="464878"/>
                </a:cubicBezTo>
                <a:lnTo>
                  <a:pt x="2082113" y="449686"/>
                </a:lnTo>
                <a:lnTo>
                  <a:pt x="2073818" y="431731"/>
                </a:lnTo>
                <a:lnTo>
                  <a:pt x="2069670" y="422063"/>
                </a:lnTo>
                <a:lnTo>
                  <a:pt x="2061375" y="397203"/>
                </a:lnTo>
                <a:lnTo>
                  <a:pt x="2061375" y="393059"/>
                </a:lnTo>
                <a:cubicBezTo>
                  <a:pt x="2059993" y="385924"/>
                  <a:pt x="2062758" y="382241"/>
                  <a:pt x="2069670" y="382010"/>
                </a:cubicBezTo>
                <a:lnTo>
                  <a:pt x="2102700" y="382010"/>
                </a:lnTo>
                <a:cubicBezTo>
                  <a:pt x="2109614" y="382097"/>
                  <a:pt x="2116104" y="383305"/>
                  <a:pt x="2122171" y="385636"/>
                </a:cubicBezTo>
                <a:cubicBezTo>
                  <a:pt x="2128238" y="387966"/>
                  <a:pt x="2133703" y="390901"/>
                  <a:pt x="2138566" y="394440"/>
                </a:cubicBezTo>
                <a:cubicBezTo>
                  <a:pt x="2148465" y="401346"/>
                  <a:pt x="2156291" y="409633"/>
                  <a:pt x="2162046" y="419301"/>
                </a:cubicBezTo>
                <a:lnTo>
                  <a:pt x="2168951" y="437255"/>
                </a:lnTo>
                <a:cubicBezTo>
                  <a:pt x="2170275" y="438665"/>
                  <a:pt x="2171426" y="439989"/>
                  <a:pt x="2172404" y="441226"/>
                </a:cubicBezTo>
                <a:cubicBezTo>
                  <a:pt x="2173382" y="442463"/>
                  <a:pt x="2174533" y="443442"/>
                  <a:pt x="2175857" y="444161"/>
                </a:cubicBezTo>
                <a:cubicBezTo>
                  <a:pt x="2176576" y="446866"/>
                  <a:pt x="2177555" y="449052"/>
                  <a:pt x="2178792" y="450721"/>
                </a:cubicBezTo>
                <a:cubicBezTo>
                  <a:pt x="2180029" y="452390"/>
                  <a:pt x="2181353" y="453886"/>
                  <a:pt x="2182763" y="455210"/>
                </a:cubicBezTo>
                <a:cubicBezTo>
                  <a:pt x="2184144" y="454980"/>
                  <a:pt x="2185525" y="454059"/>
                  <a:pt x="2186906" y="452448"/>
                </a:cubicBezTo>
                <a:cubicBezTo>
                  <a:pt x="2187711" y="451095"/>
                  <a:pt x="2188863" y="450693"/>
                  <a:pt x="2190359" y="451239"/>
                </a:cubicBezTo>
                <a:cubicBezTo>
                  <a:pt x="2191855" y="451786"/>
                  <a:pt x="2193006" y="453110"/>
                  <a:pt x="2193811" y="455210"/>
                </a:cubicBezTo>
                <a:lnTo>
                  <a:pt x="2200717" y="482832"/>
                </a:lnTo>
                <a:cubicBezTo>
                  <a:pt x="2201379" y="487551"/>
                  <a:pt x="2202127" y="491925"/>
                  <a:pt x="2202961" y="495953"/>
                </a:cubicBezTo>
                <a:cubicBezTo>
                  <a:pt x="2203796" y="499981"/>
                  <a:pt x="2204889" y="504355"/>
                  <a:pt x="2206242" y="509074"/>
                </a:cubicBezTo>
                <a:cubicBezTo>
                  <a:pt x="2206357" y="511807"/>
                  <a:pt x="2206817" y="514627"/>
                  <a:pt x="2207623" y="517533"/>
                </a:cubicBezTo>
                <a:cubicBezTo>
                  <a:pt x="2208428" y="520439"/>
                  <a:pt x="2208889" y="523604"/>
                  <a:pt x="2209004" y="527028"/>
                </a:cubicBezTo>
                <a:lnTo>
                  <a:pt x="2213147" y="569843"/>
                </a:lnTo>
                <a:lnTo>
                  <a:pt x="2217291" y="623707"/>
                </a:lnTo>
                <a:cubicBezTo>
                  <a:pt x="2217924" y="627908"/>
                  <a:pt x="2218384" y="632282"/>
                  <a:pt x="2218672" y="636828"/>
                </a:cubicBezTo>
                <a:cubicBezTo>
                  <a:pt x="2218959" y="641374"/>
                  <a:pt x="2219420" y="645748"/>
                  <a:pt x="2220053" y="649949"/>
                </a:cubicBezTo>
                <a:cubicBezTo>
                  <a:pt x="2220283" y="652481"/>
                  <a:pt x="2221204" y="654322"/>
                  <a:pt x="2222815" y="655473"/>
                </a:cubicBezTo>
                <a:cubicBezTo>
                  <a:pt x="2226325" y="658897"/>
                  <a:pt x="2230008" y="661717"/>
                  <a:pt x="2233864" y="663932"/>
                </a:cubicBezTo>
                <a:cubicBezTo>
                  <a:pt x="2237720" y="666148"/>
                  <a:pt x="2241403" y="667932"/>
                  <a:pt x="2244913" y="669284"/>
                </a:cubicBezTo>
                <a:cubicBezTo>
                  <a:pt x="2249085" y="670781"/>
                  <a:pt x="2253171" y="672622"/>
                  <a:pt x="2257171" y="674809"/>
                </a:cubicBezTo>
                <a:cubicBezTo>
                  <a:pt x="2261170" y="676996"/>
                  <a:pt x="2264911" y="678837"/>
                  <a:pt x="2268392" y="680333"/>
                </a:cubicBezTo>
                <a:cubicBezTo>
                  <a:pt x="2275240" y="681858"/>
                  <a:pt x="2281916" y="682952"/>
                  <a:pt x="2288419" y="683613"/>
                </a:cubicBezTo>
                <a:cubicBezTo>
                  <a:pt x="2294921" y="684275"/>
                  <a:pt x="2301597" y="683642"/>
                  <a:pt x="2308445" y="681714"/>
                </a:cubicBezTo>
                <a:cubicBezTo>
                  <a:pt x="2309826" y="681772"/>
                  <a:pt x="2311207" y="682002"/>
                  <a:pt x="2312588" y="682405"/>
                </a:cubicBezTo>
                <a:cubicBezTo>
                  <a:pt x="2313969" y="682808"/>
                  <a:pt x="2315351" y="683038"/>
                  <a:pt x="2316732" y="683096"/>
                </a:cubicBezTo>
                <a:cubicBezTo>
                  <a:pt x="2318055" y="683182"/>
                  <a:pt x="2319206" y="683355"/>
                  <a:pt x="2320184" y="683613"/>
                </a:cubicBezTo>
                <a:cubicBezTo>
                  <a:pt x="2321163" y="683872"/>
                  <a:pt x="2322314" y="683700"/>
                  <a:pt x="2323637" y="683096"/>
                </a:cubicBezTo>
                <a:cubicBezTo>
                  <a:pt x="2327148" y="682463"/>
                  <a:pt x="2330831" y="681657"/>
                  <a:pt x="2334686" y="680679"/>
                </a:cubicBezTo>
                <a:cubicBezTo>
                  <a:pt x="2338542" y="679700"/>
                  <a:pt x="2342225" y="678204"/>
                  <a:pt x="2345735" y="676190"/>
                </a:cubicBezTo>
                <a:lnTo>
                  <a:pt x="2334686" y="676190"/>
                </a:lnTo>
                <a:lnTo>
                  <a:pt x="2334686" y="674809"/>
                </a:lnTo>
                <a:lnTo>
                  <a:pt x="2341592" y="674809"/>
                </a:lnTo>
                <a:lnTo>
                  <a:pt x="2378882" y="674809"/>
                </a:lnTo>
                <a:cubicBezTo>
                  <a:pt x="2381875" y="675039"/>
                  <a:pt x="2385558" y="675960"/>
                  <a:pt x="2389931" y="677571"/>
                </a:cubicBezTo>
                <a:lnTo>
                  <a:pt x="2391312" y="678952"/>
                </a:lnTo>
                <a:cubicBezTo>
                  <a:pt x="2392751" y="679614"/>
                  <a:pt x="2394017" y="680017"/>
                  <a:pt x="2395110" y="680161"/>
                </a:cubicBezTo>
                <a:cubicBezTo>
                  <a:pt x="2396204" y="680305"/>
                  <a:pt x="2396779" y="680362"/>
                  <a:pt x="2396837" y="680333"/>
                </a:cubicBezTo>
                <a:cubicBezTo>
                  <a:pt x="2398218" y="682866"/>
                  <a:pt x="2398218" y="686087"/>
                  <a:pt x="2396837" y="689997"/>
                </a:cubicBezTo>
                <a:lnTo>
                  <a:pt x="2393435" y="694662"/>
                </a:lnTo>
                <a:lnTo>
                  <a:pt x="2431133" y="697126"/>
                </a:lnTo>
                <a:cubicBezTo>
                  <a:pt x="2445088" y="698202"/>
                  <a:pt x="2459303" y="699109"/>
                  <a:pt x="2473776" y="699845"/>
                </a:cubicBezTo>
                <a:cubicBezTo>
                  <a:pt x="2476538" y="699903"/>
                  <a:pt x="2479300" y="700133"/>
                  <a:pt x="2482062" y="700536"/>
                </a:cubicBezTo>
                <a:cubicBezTo>
                  <a:pt x="2484825" y="700939"/>
                  <a:pt x="2487587" y="701169"/>
                  <a:pt x="2490349" y="701227"/>
                </a:cubicBezTo>
                <a:cubicBezTo>
                  <a:pt x="2491817" y="701254"/>
                  <a:pt x="2493370" y="700854"/>
                  <a:pt x="2495010" y="700026"/>
                </a:cubicBezTo>
                <a:cubicBezTo>
                  <a:pt x="2496650" y="699198"/>
                  <a:pt x="2497859" y="697778"/>
                  <a:pt x="2498636" y="695766"/>
                </a:cubicBezTo>
                <a:cubicBezTo>
                  <a:pt x="2503470" y="686657"/>
                  <a:pt x="2508304" y="677006"/>
                  <a:pt x="2513138" y="666814"/>
                </a:cubicBezTo>
                <a:cubicBezTo>
                  <a:pt x="2517972" y="656621"/>
                  <a:pt x="2522806" y="646940"/>
                  <a:pt x="2527639" y="637770"/>
                </a:cubicBezTo>
                <a:cubicBezTo>
                  <a:pt x="2532991" y="627333"/>
                  <a:pt x="2537825" y="616732"/>
                  <a:pt x="2542141" y="605970"/>
                </a:cubicBezTo>
                <a:cubicBezTo>
                  <a:pt x="2546457" y="595207"/>
                  <a:pt x="2551291" y="584639"/>
                  <a:pt x="2556643" y="574268"/>
                </a:cubicBezTo>
                <a:cubicBezTo>
                  <a:pt x="2562168" y="561886"/>
                  <a:pt x="2566311" y="549470"/>
                  <a:pt x="2569073" y="537018"/>
                </a:cubicBezTo>
                <a:lnTo>
                  <a:pt x="2569073" y="534252"/>
                </a:lnTo>
                <a:cubicBezTo>
                  <a:pt x="2553651" y="543703"/>
                  <a:pt x="2536156" y="552458"/>
                  <a:pt x="2516590" y="560518"/>
                </a:cubicBezTo>
                <a:cubicBezTo>
                  <a:pt x="2495643" y="571518"/>
                  <a:pt x="2474006" y="581142"/>
                  <a:pt x="2451678" y="589392"/>
                </a:cubicBezTo>
                <a:cubicBezTo>
                  <a:pt x="2440600" y="593576"/>
                  <a:pt x="2429263" y="596559"/>
                  <a:pt x="2417667" y="598340"/>
                </a:cubicBezTo>
                <a:cubicBezTo>
                  <a:pt x="2406072" y="600122"/>
                  <a:pt x="2394390" y="600351"/>
                  <a:pt x="2382621" y="599026"/>
                </a:cubicBezTo>
                <a:cubicBezTo>
                  <a:pt x="2381816" y="599055"/>
                  <a:pt x="2380665" y="598997"/>
                  <a:pt x="2379169" y="598853"/>
                </a:cubicBezTo>
                <a:cubicBezTo>
                  <a:pt x="2377672" y="598709"/>
                  <a:pt x="2376521" y="598305"/>
                  <a:pt x="2375716" y="597642"/>
                </a:cubicBezTo>
                <a:cubicBezTo>
                  <a:pt x="2392865" y="599601"/>
                  <a:pt x="2408978" y="598803"/>
                  <a:pt x="2424055" y="595246"/>
                </a:cubicBezTo>
                <a:cubicBezTo>
                  <a:pt x="2439132" y="591689"/>
                  <a:pt x="2453864" y="586071"/>
                  <a:pt x="2468251" y="578393"/>
                </a:cubicBezTo>
                <a:lnTo>
                  <a:pt x="2468251" y="577018"/>
                </a:lnTo>
                <a:cubicBezTo>
                  <a:pt x="2466266" y="577648"/>
                  <a:pt x="2464712" y="578106"/>
                  <a:pt x="2463590" y="578393"/>
                </a:cubicBezTo>
                <a:cubicBezTo>
                  <a:pt x="2462468" y="578679"/>
                  <a:pt x="2461259" y="579137"/>
                  <a:pt x="2459964" y="579767"/>
                </a:cubicBezTo>
                <a:cubicBezTo>
                  <a:pt x="2447448" y="584608"/>
                  <a:pt x="2434500" y="588332"/>
                  <a:pt x="2421120" y="590939"/>
                </a:cubicBezTo>
                <a:cubicBezTo>
                  <a:pt x="2407741" y="593546"/>
                  <a:pt x="2394447" y="594863"/>
                  <a:pt x="2381240" y="594892"/>
                </a:cubicBezTo>
                <a:cubicBezTo>
                  <a:pt x="2370421" y="595121"/>
                  <a:pt x="2360293" y="593288"/>
                  <a:pt x="2350855" y="589392"/>
                </a:cubicBezTo>
                <a:lnTo>
                  <a:pt x="2334282" y="578393"/>
                </a:lnTo>
                <a:cubicBezTo>
                  <a:pt x="2332930" y="577590"/>
                  <a:pt x="2332182" y="576101"/>
                  <a:pt x="2332038" y="573924"/>
                </a:cubicBezTo>
                <a:cubicBezTo>
                  <a:pt x="2331894" y="571747"/>
                  <a:pt x="2332182" y="569570"/>
                  <a:pt x="2332901" y="567393"/>
                </a:cubicBezTo>
                <a:cubicBezTo>
                  <a:pt x="2335030" y="563267"/>
                  <a:pt x="2337677" y="559132"/>
                  <a:pt x="2340842" y="554989"/>
                </a:cubicBezTo>
                <a:cubicBezTo>
                  <a:pt x="2344007" y="550845"/>
                  <a:pt x="2347345" y="546699"/>
                  <a:pt x="2350855" y="542549"/>
                </a:cubicBezTo>
                <a:cubicBezTo>
                  <a:pt x="2350942" y="543903"/>
                  <a:pt x="2351460" y="544998"/>
                  <a:pt x="2352409" y="545833"/>
                </a:cubicBezTo>
                <a:cubicBezTo>
                  <a:pt x="2353359" y="546669"/>
                  <a:pt x="2354222" y="547418"/>
                  <a:pt x="2354999" y="548080"/>
                </a:cubicBezTo>
                <a:cubicBezTo>
                  <a:pt x="2355603" y="550932"/>
                  <a:pt x="2356466" y="552834"/>
                  <a:pt x="2357588" y="553785"/>
                </a:cubicBezTo>
                <a:cubicBezTo>
                  <a:pt x="2358711" y="554735"/>
                  <a:pt x="2360610" y="554217"/>
                  <a:pt x="2363286" y="552229"/>
                </a:cubicBezTo>
                <a:lnTo>
                  <a:pt x="2399195" y="528721"/>
                </a:lnTo>
                <a:cubicBezTo>
                  <a:pt x="2405266" y="525350"/>
                  <a:pt x="2410733" y="522066"/>
                  <a:pt x="2415596" y="518868"/>
                </a:cubicBezTo>
                <a:cubicBezTo>
                  <a:pt x="2420458" y="515670"/>
                  <a:pt x="2425580" y="512040"/>
                  <a:pt x="2430961" y="507978"/>
                </a:cubicBezTo>
                <a:lnTo>
                  <a:pt x="2480681" y="470642"/>
                </a:lnTo>
                <a:cubicBezTo>
                  <a:pt x="2488335" y="464621"/>
                  <a:pt x="2496161" y="459032"/>
                  <a:pt x="2504160" y="453875"/>
                </a:cubicBezTo>
                <a:cubicBezTo>
                  <a:pt x="2512159" y="448718"/>
                  <a:pt x="2519986" y="442783"/>
                  <a:pt x="2527639" y="436071"/>
                </a:cubicBezTo>
                <a:cubicBezTo>
                  <a:pt x="2535293" y="430048"/>
                  <a:pt x="2543465" y="425161"/>
                  <a:pt x="2552154" y="421411"/>
                </a:cubicBezTo>
                <a:cubicBezTo>
                  <a:pt x="2560844" y="417661"/>
                  <a:pt x="2569706" y="413851"/>
                  <a:pt x="2578741" y="409981"/>
                </a:cubicBezTo>
                <a:cubicBezTo>
                  <a:pt x="2581446" y="409262"/>
                  <a:pt x="2583978" y="408282"/>
                  <a:pt x="2586337" y="407044"/>
                </a:cubicBezTo>
                <a:cubicBezTo>
                  <a:pt x="2588697" y="405805"/>
                  <a:pt x="2591229" y="404481"/>
                  <a:pt x="2593933" y="403070"/>
                </a:cubicBezTo>
                <a:cubicBezTo>
                  <a:pt x="2596696" y="401572"/>
                  <a:pt x="2599458" y="401111"/>
                  <a:pt x="2602220" y="401687"/>
                </a:cubicBezTo>
                <a:cubicBezTo>
                  <a:pt x="2604982" y="402263"/>
                  <a:pt x="2607745" y="404567"/>
                  <a:pt x="2610507" y="408599"/>
                </a:cubicBezTo>
                <a:cubicBezTo>
                  <a:pt x="2611888" y="411211"/>
                  <a:pt x="2613614" y="413141"/>
                  <a:pt x="2615686" y="414387"/>
                </a:cubicBezTo>
                <a:cubicBezTo>
                  <a:pt x="2617758" y="415633"/>
                  <a:pt x="2620175" y="416877"/>
                  <a:pt x="2622937" y="418120"/>
                </a:cubicBezTo>
                <a:cubicBezTo>
                  <a:pt x="2625066" y="418741"/>
                  <a:pt x="2627023" y="419540"/>
                  <a:pt x="2628807" y="420517"/>
                </a:cubicBezTo>
                <a:cubicBezTo>
                  <a:pt x="2630591" y="421494"/>
                  <a:pt x="2631857" y="422991"/>
                  <a:pt x="2632605" y="425008"/>
                </a:cubicBezTo>
                <a:cubicBezTo>
                  <a:pt x="2634101" y="427745"/>
                  <a:pt x="2635943" y="429186"/>
                  <a:pt x="2638129" y="429330"/>
                </a:cubicBezTo>
                <a:cubicBezTo>
                  <a:pt x="2640316" y="429474"/>
                  <a:pt x="2642158" y="428494"/>
                  <a:pt x="2643654" y="426391"/>
                </a:cubicBezTo>
                <a:cubicBezTo>
                  <a:pt x="2645006" y="425728"/>
                  <a:pt x="2646100" y="425325"/>
                  <a:pt x="2646934" y="425181"/>
                </a:cubicBezTo>
                <a:cubicBezTo>
                  <a:pt x="2647769" y="425037"/>
                  <a:pt x="2648517" y="424979"/>
                  <a:pt x="2649178" y="425008"/>
                </a:cubicBezTo>
                <a:cubicBezTo>
                  <a:pt x="2649898" y="424979"/>
                  <a:pt x="2650876" y="424691"/>
                  <a:pt x="2652113" y="424144"/>
                </a:cubicBezTo>
                <a:cubicBezTo>
                  <a:pt x="2653351" y="423597"/>
                  <a:pt x="2654674" y="422963"/>
                  <a:pt x="2656084" y="422243"/>
                </a:cubicBezTo>
                <a:cubicBezTo>
                  <a:pt x="2662846" y="418885"/>
                  <a:pt x="2669003" y="415699"/>
                  <a:pt x="2674557" y="412685"/>
                </a:cubicBezTo>
                <a:cubicBezTo>
                  <a:pt x="2680110" y="409670"/>
                  <a:pt x="2685922" y="406465"/>
                  <a:pt x="2691993" y="403070"/>
                </a:cubicBezTo>
                <a:cubicBezTo>
                  <a:pt x="2695994" y="400996"/>
                  <a:pt x="2699387" y="398922"/>
                  <a:pt x="2702173" y="396849"/>
                </a:cubicBezTo>
                <a:cubicBezTo>
                  <a:pt x="2704960" y="394775"/>
                  <a:pt x="2707996" y="392702"/>
                  <a:pt x="2711283" y="390628"/>
                </a:cubicBezTo>
                <a:cubicBezTo>
                  <a:pt x="2711939" y="390052"/>
                  <a:pt x="2712681" y="389822"/>
                  <a:pt x="2713509" y="389937"/>
                </a:cubicBezTo>
                <a:cubicBezTo>
                  <a:pt x="2714336" y="390052"/>
                  <a:pt x="2715420" y="389822"/>
                  <a:pt x="2716762" y="389246"/>
                </a:cubicBezTo>
                <a:cubicBezTo>
                  <a:pt x="2715164" y="390628"/>
                  <a:pt x="2714251" y="392010"/>
                  <a:pt x="2714022" y="393393"/>
                </a:cubicBezTo>
                <a:lnTo>
                  <a:pt x="2708544" y="397540"/>
                </a:lnTo>
                <a:cubicBezTo>
                  <a:pt x="2709200" y="397598"/>
                  <a:pt x="2709600" y="397828"/>
                  <a:pt x="2709742" y="398231"/>
                </a:cubicBezTo>
                <a:cubicBezTo>
                  <a:pt x="2709885" y="398634"/>
                  <a:pt x="2709942" y="398865"/>
                  <a:pt x="2709914" y="398922"/>
                </a:cubicBezTo>
                <a:lnTo>
                  <a:pt x="2719501" y="394775"/>
                </a:lnTo>
                <a:cubicBezTo>
                  <a:pt x="2720157" y="394113"/>
                  <a:pt x="2720899" y="393710"/>
                  <a:pt x="2721726" y="393566"/>
                </a:cubicBezTo>
                <a:cubicBezTo>
                  <a:pt x="2722554" y="393422"/>
                  <a:pt x="2723638" y="393364"/>
                  <a:pt x="2724979" y="393393"/>
                </a:cubicBezTo>
                <a:cubicBezTo>
                  <a:pt x="2725636" y="393998"/>
                  <a:pt x="2726035" y="394516"/>
                  <a:pt x="2726178" y="394948"/>
                </a:cubicBezTo>
                <a:cubicBezTo>
                  <a:pt x="2726320" y="395380"/>
                  <a:pt x="2726377" y="396244"/>
                  <a:pt x="2726349" y="397540"/>
                </a:cubicBezTo>
                <a:cubicBezTo>
                  <a:pt x="2726349" y="398202"/>
                  <a:pt x="2726006" y="398951"/>
                  <a:pt x="2725322" y="399786"/>
                </a:cubicBezTo>
                <a:cubicBezTo>
                  <a:pt x="2724637" y="400621"/>
                  <a:pt x="2723610" y="401716"/>
                  <a:pt x="2722240" y="403070"/>
                </a:cubicBezTo>
                <a:cubicBezTo>
                  <a:pt x="2719700" y="405804"/>
                  <a:pt x="2718274" y="408609"/>
                  <a:pt x="2717960" y="411485"/>
                </a:cubicBezTo>
                <a:cubicBezTo>
                  <a:pt x="2717646" y="414360"/>
                  <a:pt x="2717247" y="417485"/>
                  <a:pt x="2716762" y="420860"/>
                </a:cubicBezTo>
                <a:lnTo>
                  <a:pt x="2708544" y="488619"/>
                </a:lnTo>
                <a:cubicBezTo>
                  <a:pt x="2707916" y="492652"/>
                  <a:pt x="2707460" y="496685"/>
                  <a:pt x="2707174" y="500718"/>
                </a:cubicBezTo>
                <a:cubicBezTo>
                  <a:pt x="2706889" y="504752"/>
                  <a:pt x="2706432" y="509476"/>
                  <a:pt x="2705805" y="514892"/>
                </a:cubicBezTo>
                <a:cubicBezTo>
                  <a:pt x="2704452" y="519070"/>
                  <a:pt x="2703359" y="523852"/>
                  <a:pt x="2702524" y="529239"/>
                </a:cubicBezTo>
                <a:cubicBezTo>
                  <a:pt x="2701690" y="534626"/>
                  <a:pt x="2700942" y="540446"/>
                  <a:pt x="2700280" y="546698"/>
                </a:cubicBezTo>
                <a:cubicBezTo>
                  <a:pt x="2697288" y="559360"/>
                  <a:pt x="2693605" y="571300"/>
                  <a:pt x="2689231" y="582517"/>
                </a:cubicBezTo>
                <a:cubicBezTo>
                  <a:pt x="2687131" y="590889"/>
                  <a:pt x="2684771" y="599624"/>
                  <a:pt x="2682153" y="608724"/>
                </a:cubicBezTo>
                <a:cubicBezTo>
                  <a:pt x="2679534" y="617824"/>
                  <a:pt x="2676830" y="626583"/>
                  <a:pt x="2674039" y="635003"/>
                </a:cubicBezTo>
                <a:cubicBezTo>
                  <a:pt x="2669780" y="647518"/>
                  <a:pt x="2665177" y="660194"/>
                  <a:pt x="2660228" y="673030"/>
                </a:cubicBezTo>
                <a:cubicBezTo>
                  <a:pt x="2655278" y="685866"/>
                  <a:pt x="2650675" y="698491"/>
                  <a:pt x="2646416" y="710904"/>
                </a:cubicBezTo>
                <a:cubicBezTo>
                  <a:pt x="2644805" y="716433"/>
                  <a:pt x="2642503" y="721963"/>
                  <a:pt x="2639511" y="727492"/>
                </a:cubicBezTo>
                <a:cubicBezTo>
                  <a:pt x="2644316" y="728241"/>
                  <a:pt x="2649207" y="729508"/>
                  <a:pt x="2654185" y="731294"/>
                </a:cubicBezTo>
                <a:cubicBezTo>
                  <a:pt x="2659163" y="733079"/>
                  <a:pt x="2664400" y="735038"/>
                  <a:pt x="2669895" y="737169"/>
                </a:cubicBezTo>
                <a:cubicBezTo>
                  <a:pt x="2682435" y="741316"/>
                  <a:pt x="2695302" y="746155"/>
                  <a:pt x="2708498" y="751684"/>
                </a:cubicBezTo>
                <a:cubicBezTo>
                  <a:pt x="2721694" y="757214"/>
                  <a:pt x="2734562" y="763434"/>
                  <a:pt x="2747102" y="770346"/>
                </a:cubicBezTo>
                <a:cubicBezTo>
                  <a:pt x="2749811" y="771729"/>
                  <a:pt x="2752348" y="773457"/>
                  <a:pt x="2754711" y="775530"/>
                </a:cubicBezTo>
                <a:cubicBezTo>
                  <a:pt x="2757075" y="777604"/>
                  <a:pt x="2759611" y="780023"/>
                  <a:pt x="2762321" y="782788"/>
                </a:cubicBezTo>
                <a:cubicBezTo>
                  <a:pt x="2764367" y="784199"/>
                  <a:pt x="2765462" y="785869"/>
                  <a:pt x="2765606" y="787799"/>
                </a:cubicBezTo>
                <a:cubicBezTo>
                  <a:pt x="2765751" y="789729"/>
                  <a:pt x="2765116" y="791745"/>
                  <a:pt x="2763704" y="793847"/>
                </a:cubicBezTo>
                <a:cubicBezTo>
                  <a:pt x="2762349" y="796583"/>
                  <a:pt x="2760908" y="799060"/>
                  <a:pt x="2759381" y="801277"/>
                </a:cubicBezTo>
                <a:cubicBezTo>
                  <a:pt x="2757853" y="803495"/>
                  <a:pt x="2756066" y="805626"/>
                  <a:pt x="2754019" y="807671"/>
                </a:cubicBezTo>
                <a:cubicBezTo>
                  <a:pt x="2752204" y="811156"/>
                  <a:pt x="2750647" y="814208"/>
                  <a:pt x="2749350" y="816829"/>
                </a:cubicBezTo>
                <a:cubicBezTo>
                  <a:pt x="2748053" y="819450"/>
                  <a:pt x="2745459" y="821466"/>
                  <a:pt x="2741568" y="822877"/>
                </a:cubicBezTo>
                <a:cubicBezTo>
                  <a:pt x="2739579" y="823684"/>
                  <a:pt x="2738022" y="825181"/>
                  <a:pt x="2736898" y="827370"/>
                </a:cubicBezTo>
                <a:cubicBezTo>
                  <a:pt x="2735774" y="829559"/>
                  <a:pt x="2734564" y="831748"/>
                  <a:pt x="2733266" y="833936"/>
                </a:cubicBezTo>
                <a:cubicBezTo>
                  <a:pt x="2731248" y="839408"/>
                  <a:pt x="2728378" y="842979"/>
                  <a:pt x="2724656" y="844650"/>
                </a:cubicBezTo>
                <a:cubicBezTo>
                  <a:pt x="2720934" y="846320"/>
                  <a:pt x="2716020" y="846435"/>
                  <a:pt x="2709914" y="844995"/>
                </a:cubicBezTo>
                <a:cubicBezTo>
                  <a:pt x="2710627" y="847011"/>
                  <a:pt x="2711255" y="848509"/>
                  <a:pt x="2711797" y="849488"/>
                </a:cubicBezTo>
                <a:cubicBezTo>
                  <a:pt x="2712339" y="850467"/>
                  <a:pt x="2712624" y="851274"/>
                  <a:pt x="2712653" y="851907"/>
                </a:cubicBezTo>
                <a:cubicBezTo>
                  <a:pt x="2713280" y="854154"/>
                  <a:pt x="2713052" y="855882"/>
                  <a:pt x="2711968" y="857091"/>
                </a:cubicBezTo>
                <a:cubicBezTo>
                  <a:pt x="2710884" y="858301"/>
                  <a:pt x="2709286" y="857955"/>
                  <a:pt x="2707174" y="856055"/>
                </a:cubicBezTo>
                <a:cubicBezTo>
                  <a:pt x="2705770" y="855968"/>
                  <a:pt x="2704450" y="855450"/>
                  <a:pt x="2703214" y="854499"/>
                </a:cubicBezTo>
                <a:cubicBezTo>
                  <a:pt x="2701978" y="853549"/>
                  <a:pt x="2701000" y="852685"/>
                  <a:pt x="2700280" y="851907"/>
                </a:cubicBezTo>
                <a:cubicBezTo>
                  <a:pt x="2699647" y="851187"/>
                  <a:pt x="2698841" y="850208"/>
                  <a:pt x="2697863" y="848970"/>
                </a:cubicBezTo>
                <a:cubicBezTo>
                  <a:pt x="2696885" y="847731"/>
                  <a:pt x="2695389" y="846407"/>
                  <a:pt x="2693375" y="844995"/>
                </a:cubicBezTo>
                <a:lnTo>
                  <a:pt x="2686469" y="844995"/>
                </a:lnTo>
                <a:cubicBezTo>
                  <a:pt x="2684138" y="845053"/>
                  <a:pt x="2681203" y="844592"/>
                  <a:pt x="2677664" y="843613"/>
                </a:cubicBezTo>
                <a:cubicBezTo>
                  <a:pt x="2674125" y="842634"/>
                  <a:pt x="2671535" y="840791"/>
                  <a:pt x="2669895" y="838083"/>
                </a:cubicBezTo>
                <a:cubicBezTo>
                  <a:pt x="2666500" y="835981"/>
                  <a:pt x="2663278" y="833619"/>
                  <a:pt x="2660228" y="830999"/>
                </a:cubicBezTo>
                <a:cubicBezTo>
                  <a:pt x="2657177" y="828378"/>
                  <a:pt x="2653955" y="825671"/>
                  <a:pt x="2650560" y="822877"/>
                </a:cubicBezTo>
                <a:cubicBezTo>
                  <a:pt x="2650445" y="822215"/>
                  <a:pt x="2649984" y="821812"/>
                  <a:pt x="2649178" y="821668"/>
                </a:cubicBezTo>
                <a:cubicBezTo>
                  <a:pt x="2648373" y="821524"/>
                  <a:pt x="2647912" y="821466"/>
                  <a:pt x="2647797" y="821495"/>
                </a:cubicBezTo>
                <a:cubicBezTo>
                  <a:pt x="2644316" y="822128"/>
                  <a:pt x="2641266" y="821898"/>
                  <a:pt x="2638647" y="820804"/>
                </a:cubicBezTo>
                <a:cubicBezTo>
                  <a:pt x="2636029" y="819709"/>
                  <a:pt x="2634015" y="818096"/>
                  <a:pt x="2632605" y="815965"/>
                </a:cubicBezTo>
                <a:cubicBezTo>
                  <a:pt x="2630418" y="809399"/>
                  <a:pt x="2626850" y="804906"/>
                  <a:pt x="2621901" y="802487"/>
                </a:cubicBezTo>
                <a:cubicBezTo>
                  <a:pt x="2616952" y="800068"/>
                  <a:pt x="2611313" y="797649"/>
                  <a:pt x="2604982" y="795229"/>
                </a:cubicBezTo>
                <a:cubicBezTo>
                  <a:pt x="2604206" y="795172"/>
                  <a:pt x="2603342" y="795287"/>
                  <a:pt x="2602393" y="795575"/>
                </a:cubicBezTo>
                <a:cubicBezTo>
                  <a:pt x="2601443" y="795863"/>
                  <a:pt x="2600925" y="796669"/>
                  <a:pt x="2600839" y="797994"/>
                </a:cubicBezTo>
                <a:cubicBezTo>
                  <a:pt x="2596063" y="806289"/>
                  <a:pt x="2591114" y="814583"/>
                  <a:pt x="2585992" y="822877"/>
                </a:cubicBezTo>
                <a:cubicBezTo>
                  <a:pt x="2580870" y="831172"/>
                  <a:pt x="2575231" y="839466"/>
                  <a:pt x="2569073" y="847760"/>
                </a:cubicBezTo>
                <a:cubicBezTo>
                  <a:pt x="2562225" y="857438"/>
                  <a:pt x="2555204" y="867112"/>
                  <a:pt x="2548011" y="876781"/>
                </a:cubicBezTo>
                <a:cubicBezTo>
                  <a:pt x="2540818" y="886451"/>
                  <a:pt x="2533106" y="896107"/>
                  <a:pt x="2524877" y="905749"/>
                </a:cubicBezTo>
                <a:cubicBezTo>
                  <a:pt x="2519986" y="911226"/>
                  <a:pt x="2514576" y="916790"/>
                  <a:pt x="2508649" y="922439"/>
                </a:cubicBezTo>
                <a:cubicBezTo>
                  <a:pt x="2502722" y="928088"/>
                  <a:pt x="2496622" y="933995"/>
                  <a:pt x="2490349" y="940161"/>
                </a:cubicBezTo>
                <a:cubicBezTo>
                  <a:pt x="2484076" y="944946"/>
                  <a:pt x="2477631" y="949901"/>
                  <a:pt x="2471013" y="955028"/>
                </a:cubicBezTo>
                <a:cubicBezTo>
                  <a:pt x="2464395" y="960155"/>
                  <a:pt x="2457950" y="965796"/>
                  <a:pt x="2451678" y="971950"/>
                </a:cubicBezTo>
                <a:lnTo>
                  <a:pt x="2451678" y="971963"/>
                </a:lnTo>
                <a:cubicBezTo>
                  <a:pt x="2447592" y="974816"/>
                  <a:pt x="2443333" y="977410"/>
                  <a:pt x="2438902" y="979745"/>
                </a:cubicBezTo>
                <a:cubicBezTo>
                  <a:pt x="2434471" y="982079"/>
                  <a:pt x="2429522" y="983636"/>
                  <a:pt x="2424055" y="984414"/>
                </a:cubicBezTo>
                <a:cubicBezTo>
                  <a:pt x="2417725" y="984558"/>
                  <a:pt x="2411050" y="984270"/>
                  <a:pt x="2404029" y="983549"/>
                </a:cubicBezTo>
                <a:cubicBezTo>
                  <a:pt x="2397008" y="982829"/>
                  <a:pt x="2390333" y="980811"/>
                  <a:pt x="2384002" y="977496"/>
                </a:cubicBezTo>
                <a:cubicBezTo>
                  <a:pt x="2377759" y="974874"/>
                  <a:pt x="2371601" y="972856"/>
                  <a:pt x="2365530" y="971444"/>
                </a:cubicBezTo>
                <a:cubicBezTo>
                  <a:pt x="2359459" y="970031"/>
                  <a:pt x="2353646" y="968360"/>
                  <a:pt x="2348093" y="966428"/>
                </a:cubicBezTo>
                <a:cubicBezTo>
                  <a:pt x="2346655" y="964295"/>
                  <a:pt x="2345043" y="962335"/>
                  <a:pt x="2343259" y="960548"/>
                </a:cubicBezTo>
                <a:cubicBezTo>
                  <a:pt x="2341475" y="958761"/>
                  <a:pt x="2339864" y="957493"/>
                  <a:pt x="2338425" y="956744"/>
                </a:cubicBezTo>
                <a:cubicBezTo>
                  <a:pt x="2337044" y="955447"/>
                  <a:pt x="2335663" y="954582"/>
                  <a:pt x="2334282" y="954149"/>
                </a:cubicBezTo>
                <a:cubicBezTo>
                  <a:pt x="2332901" y="953717"/>
                  <a:pt x="2331520" y="953198"/>
                  <a:pt x="2330139" y="952593"/>
                </a:cubicBezTo>
                <a:cubicBezTo>
                  <a:pt x="2327290" y="951194"/>
                  <a:pt x="2324700" y="949535"/>
                  <a:pt x="2322370" y="947617"/>
                </a:cubicBezTo>
                <a:cubicBezTo>
                  <a:pt x="2320039" y="945699"/>
                  <a:pt x="2318485" y="943675"/>
                  <a:pt x="2317708" y="941545"/>
                </a:cubicBezTo>
                <a:cubicBezTo>
                  <a:pt x="2316558" y="938556"/>
                  <a:pt x="2316097" y="936260"/>
                  <a:pt x="2316327" y="934655"/>
                </a:cubicBezTo>
                <a:cubicBezTo>
                  <a:pt x="2316011" y="925049"/>
                  <a:pt x="2314227" y="915699"/>
                  <a:pt x="2310975" y="906604"/>
                </a:cubicBezTo>
                <a:cubicBezTo>
                  <a:pt x="2307724" y="897510"/>
                  <a:pt x="2304904" y="888493"/>
                  <a:pt x="2302516" y="879555"/>
                </a:cubicBezTo>
                <a:cubicBezTo>
                  <a:pt x="2301106" y="875494"/>
                  <a:pt x="2299783" y="871520"/>
                  <a:pt x="2298545" y="867632"/>
                </a:cubicBezTo>
                <a:cubicBezTo>
                  <a:pt x="2297308" y="863744"/>
                  <a:pt x="2296330" y="859424"/>
                  <a:pt x="2295610" y="854672"/>
                </a:cubicBezTo>
                <a:cubicBezTo>
                  <a:pt x="2298948" y="860864"/>
                  <a:pt x="2301941" y="866797"/>
                  <a:pt x="2304588" y="872470"/>
                </a:cubicBezTo>
                <a:cubicBezTo>
                  <a:pt x="2307235" y="878144"/>
                  <a:pt x="2310227" y="883731"/>
                  <a:pt x="2313565" y="889232"/>
                </a:cubicBezTo>
                <a:cubicBezTo>
                  <a:pt x="2317680" y="894250"/>
                  <a:pt x="2322226" y="899354"/>
                  <a:pt x="2327204" y="904545"/>
                </a:cubicBezTo>
                <a:cubicBezTo>
                  <a:pt x="2332182" y="909735"/>
                  <a:pt x="2337764" y="913807"/>
                  <a:pt x="2343950" y="916761"/>
                </a:cubicBezTo>
                <a:cubicBezTo>
                  <a:pt x="2345906" y="917994"/>
                  <a:pt x="2347518" y="918281"/>
                  <a:pt x="2348784" y="917621"/>
                </a:cubicBezTo>
                <a:cubicBezTo>
                  <a:pt x="2350050" y="916962"/>
                  <a:pt x="2351661" y="916216"/>
                  <a:pt x="2353618" y="915384"/>
                </a:cubicBezTo>
                <a:cubicBezTo>
                  <a:pt x="2356466" y="910567"/>
                  <a:pt x="2359746" y="905749"/>
                  <a:pt x="2363458" y="900930"/>
                </a:cubicBezTo>
                <a:cubicBezTo>
                  <a:pt x="2367170" y="896111"/>
                  <a:pt x="2370795" y="891290"/>
                  <a:pt x="2374335" y="886467"/>
                </a:cubicBezTo>
                <a:cubicBezTo>
                  <a:pt x="2381327" y="877510"/>
                  <a:pt x="2388405" y="868467"/>
                  <a:pt x="2395569" y="859338"/>
                </a:cubicBezTo>
                <a:cubicBezTo>
                  <a:pt x="2402734" y="850208"/>
                  <a:pt x="2409467" y="840819"/>
                  <a:pt x="2415768" y="831172"/>
                </a:cubicBezTo>
                <a:cubicBezTo>
                  <a:pt x="2422588" y="822791"/>
                  <a:pt x="2428975" y="813978"/>
                  <a:pt x="2434931" y="804733"/>
                </a:cubicBezTo>
                <a:cubicBezTo>
                  <a:pt x="2440888" y="795489"/>
                  <a:pt x="2446930" y="786330"/>
                  <a:pt x="2453059" y="777258"/>
                </a:cubicBezTo>
                <a:cubicBezTo>
                  <a:pt x="2456368" y="772420"/>
                  <a:pt x="2459418" y="767236"/>
                  <a:pt x="2462209" y="761706"/>
                </a:cubicBezTo>
                <a:cubicBezTo>
                  <a:pt x="2465000" y="756177"/>
                  <a:pt x="2468395" y="750302"/>
                  <a:pt x="2472394" y="744081"/>
                </a:cubicBezTo>
                <a:cubicBezTo>
                  <a:pt x="2473747" y="742727"/>
                  <a:pt x="2474150" y="741633"/>
                  <a:pt x="2473603" y="740798"/>
                </a:cubicBezTo>
                <a:cubicBezTo>
                  <a:pt x="2473056" y="739963"/>
                  <a:pt x="2471733" y="739214"/>
                  <a:pt x="2469632" y="738551"/>
                </a:cubicBezTo>
                <a:cubicBezTo>
                  <a:pt x="2460712" y="735758"/>
                  <a:pt x="2451965" y="732705"/>
                  <a:pt x="2443391" y="729393"/>
                </a:cubicBezTo>
                <a:cubicBezTo>
                  <a:pt x="2434816" y="726081"/>
                  <a:pt x="2426069" y="722683"/>
                  <a:pt x="2417149" y="719198"/>
                </a:cubicBezTo>
                <a:cubicBezTo>
                  <a:pt x="2408920" y="717729"/>
                  <a:pt x="2400864" y="716174"/>
                  <a:pt x="2392980" y="714532"/>
                </a:cubicBezTo>
                <a:lnTo>
                  <a:pt x="2379855" y="712562"/>
                </a:lnTo>
                <a:lnTo>
                  <a:pt x="2373358" y="717546"/>
                </a:lnTo>
                <a:cubicBezTo>
                  <a:pt x="2371344" y="720273"/>
                  <a:pt x="2369502" y="723085"/>
                  <a:pt x="2367833" y="725983"/>
                </a:cubicBezTo>
                <a:cubicBezTo>
                  <a:pt x="2366164" y="728882"/>
                  <a:pt x="2364323" y="732038"/>
                  <a:pt x="2362309" y="735453"/>
                </a:cubicBezTo>
                <a:cubicBezTo>
                  <a:pt x="2362280" y="735568"/>
                  <a:pt x="2361992" y="736027"/>
                  <a:pt x="2361446" y="736831"/>
                </a:cubicBezTo>
                <a:cubicBezTo>
                  <a:pt x="2360899" y="737634"/>
                  <a:pt x="2360266" y="738094"/>
                  <a:pt x="2359546" y="738208"/>
                </a:cubicBezTo>
                <a:cubicBezTo>
                  <a:pt x="2354051" y="741021"/>
                  <a:pt x="2348469" y="742972"/>
                  <a:pt x="2342800" y="744062"/>
                </a:cubicBezTo>
                <a:cubicBezTo>
                  <a:pt x="2337132" y="745153"/>
                  <a:pt x="2331205" y="745038"/>
                  <a:pt x="2325018" y="743718"/>
                </a:cubicBezTo>
                <a:cubicBezTo>
                  <a:pt x="2323608" y="743087"/>
                  <a:pt x="2322285" y="742628"/>
                  <a:pt x="2321048" y="742341"/>
                </a:cubicBezTo>
                <a:cubicBezTo>
                  <a:pt x="2319810" y="742054"/>
                  <a:pt x="2318832" y="741595"/>
                  <a:pt x="2318113" y="740963"/>
                </a:cubicBezTo>
                <a:cubicBezTo>
                  <a:pt x="2313739" y="740734"/>
                  <a:pt x="2310056" y="742570"/>
                  <a:pt x="2307064" y="746473"/>
                </a:cubicBezTo>
                <a:lnTo>
                  <a:pt x="2325018" y="746473"/>
                </a:lnTo>
                <a:lnTo>
                  <a:pt x="2331924" y="746473"/>
                </a:lnTo>
                <a:cubicBezTo>
                  <a:pt x="2334686" y="746243"/>
                  <a:pt x="2337448" y="746703"/>
                  <a:pt x="2340211" y="747850"/>
                </a:cubicBezTo>
                <a:cubicBezTo>
                  <a:pt x="2341534" y="749859"/>
                  <a:pt x="2341995" y="751352"/>
                  <a:pt x="2341592" y="752328"/>
                </a:cubicBezTo>
                <a:cubicBezTo>
                  <a:pt x="2341189" y="753305"/>
                  <a:pt x="2340268" y="754110"/>
                  <a:pt x="2338830" y="754745"/>
                </a:cubicBezTo>
                <a:cubicBezTo>
                  <a:pt x="2335348" y="756215"/>
                  <a:pt x="2331953" y="757080"/>
                  <a:pt x="2328644" y="757339"/>
                </a:cubicBezTo>
                <a:cubicBezTo>
                  <a:pt x="2325335" y="757598"/>
                  <a:pt x="2322285" y="756734"/>
                  <a:pt x="2319494" y="754745"/>
                </a:cubicBezTo>
                <a:cubicBezTo>
                  <a:pt x="2314660" y="752560"/>
                  <a:pt x="2309826" y="751066"/>
                  <a:pt x="2304992" y="750262"/>
                </a:cubicBezTo>
                <a:cubicBezTo>
                  <a:pt x="2300158" y="749458"/>
                  <a:pt x="2295324" y="750031"/>
                  <a:pt x="2290490" y="751983"/>
                </a:cubicBezTo>
                <a:lnTo>
                  <a:pt x="2260106" y="758896"/>
                </a:lnTo>
                <a:cubicBezTo>
                  <a:pt x="2255933" y="759530"/>
                  <a:pt x="2251847" y="760337"/>
                  <a:pt x="2247848" y="761317"/>
                </a:cubicBezTo>
                <a:cubicBezTo>
                  <a:pt x="2243849" y="762297"/>
                  <a:pt x="2240108" y="763796"/>
                  <a:pt x="2236626" y="765814"/>
                </a:cubicBezTo>
                <a:cubicBezTo>
                  <a:pt x="2234583" y="765872"/>
                  <a:pt x="2233145" y="766448"/>
                  <a:pt x="2232310" y="767543"/>
                </a:cubicBezTo>
                <a:cubicBezTo>
                  <a:pt x="2231476" y="768639"/>
                  <a:pt x="2231073" y="769907"/>
                  <a:pt x="2231102" y="771349"/>
                </a:cubicBezTo>
                <a:cubicBezTo>
                  <a:pt x="2231764" y="777604"/>
                  <a:pt x="2232166" y="783773"/>
                  <a:pt x="2232310" y="789855"/>
                </a:cubicBezTo>
                <a:cubicBezTo>
                  <a:pt x="2232454" y="795937"/>
                  <a:pt x="2232512" y="801760"/>
                  <a:pt x="2232483" y="807324"/>
                </a:cubicBezTo>
                <a:cubicBezTo>
                  <a:pt x="2233720" y="835579"/>
                  <a:pt x="2234353" y="863926"/>
                  <a:pt x="2234382" y="892365"/>
                </a:cubicBezTo>
                <a:cubicBezTo>
                  <a:pt x="2234411" y="920803"/>
                  <a:pt x="2234699" y="949509"/>
                  <a:pt x="2235245" y="978484"/>
                </a:cubicBezTo>
                <a:cubicBezTo>
                  <a:pt x="2235274" y="992928"/>
                  <a:pt x="2235217" y="1007200"/>
                  <a:pt x="2235073" y="1021299"/>
                </a:cubicBezTo>
                <a:cubicBezTo>
                  <a:pt x="2234929" y="1035398"/>
                  <a:pt x="2234526" y="1049669"/>
                  <a:pt x="2233864" y="1064113"/>
                </a:cubicBezTo>
                <a:cubicBezTo>
                  <a:pt x="2233778" y="1075767"/>
                  <a:pt x="2233260" y="1086988"/>
                  <a:pt x="2232310" y="1097778"/>
                </a:cubicBezTo>
                <a:cubicBezTo>
                  <a:pt x="2231361" y="1108568"/>
                  <a:pt x="2230498" y="1119445"/>
                  <a:pt x="2229721" y="1130407"/>
                </a:cubicBezTo>
                <a:lnTo>
                  <a:pt x="2229721" y="1133170"/>
                </a:lnTo>
                <a:lnTo>
                  <a:pt x="2225577" y="1178747"/>
                </a:lnTo>
                <a:cubicBezTo>
                  <a:pt x="2225549" y="1181595"/>
                  <a:pt x="2225261" y="1184876"/>
                  <a:pt x="2224714" y="1188587"/>
                </a:cubicBezTo>
                <a:cubicBezTo>
                  <a:pt x="2224167" y="1192299"/>
                  <a:pt x="2223534" y="1195925"/>
                  <a:pt x="2222815" y="1199464"/>
                </a:cubicBezTo>
                <a:lnTo>
                  <a:pt x="2214528" y="1242279"/>
                </a:lnTo>
                <a:cubicBezTo>
                  <a:pt x="2214471" y="1247717"/>
                  <a:pt x="2213895" y="1253069"/>
                  <a:pt x="2212802" y="1258334"/>
                </a:cubicBezTo>
                <a:cubicBezTo>
                  <a:pt x="2211709" y="1263600"/>
                  <a:pt x="2210443" y="1269297"/>
                  <a:pt x="2209004" y="1275426"/>
                </a:cubicBezTo>
                <a:cubicBezTo>
                  <a:pt x="2207651" y="1281698"/>
                  <a:pt x="2206213" y="1288143"/>
                  <a:pt x="2204688" y="1294761"/>
                </a:cubicBezTo>
                <a:cubicBezTo>
                  <a:pt x="2203163" y="1301379"/>
                  <a:pt x="2201379" y="1307825"/>
                  <a:pt x="2199336" y="1314097"/>
                </a:cubicBezTo>
                <a:cubicBezTo>
                  <a:pt x="2198617" y="1318845"/>
                  <a:pt x="2197638" y="1323506"/>
                  <a:pt x="2196401" y="1328081"/>
                </a:cubicBezTo>
                <a:cubicBezTo>
                  <a:pt x="2195164" y="1332656"/>
                  <a:pt x="2193840" y="1337663"/>
                  <a:pt x="2192430" y="1343101"/>
                </a:cubicBezTo>
                <a:cubicBezTo>
                  <a:pt x="2191078" y="1345806"/>
                  <a:pt x="2189985" y="1348683"/>
                  <a:pt x="2189150" y="1351733"/>
                </a:cubicBezTo>
                <a:cubicBezTo>
                  <a:pt x="2188316" y="1354783"/>
                  <a:pt x="2187568" y="1358351"/>
                  <a:pt x="2186906" y="1362436"/>
                </a:cubicBezTo>
                <a:cubicBezTo>
                  <a:pt x="2185007" y="1367903"/>
                  <a:pt x="2183280" y="1372853"/>
                  <a:pt x="2181727" y="1377284"/>
                </a:cubicBezTo>
                <a:cubicBezTo>
                  <a:pt x="2180173" y="1381715"/>
                  <a:pt x="2177756" y="1385973"/>
                  <a:pt x="2174476" y="1390059"/>
                </a:cubicBezTo>
                <a:cubicBezTo>
                  <a:pt x="2171886" y="1392188"/>
                  <a:pt x="2169814" y="1394490"/>
                  <a:pt x="2168261" y="1396965"/>
                </a:cubicBezTo>
                <a:cubicBezTo>
                  <a:pt x="2166707" y="1399439"/>
                  <a:pt x="2164635" y="1401741"/>
                  <a:pt x="2162046" y="1403870"/>
                </a:cubicBezTo>
                <a:cubicBezTo>
                  <a:pt x="2160693" y="1404676"/>
                  <a:pt x="2159600" y="1405827"/>
                  <a:pt x="2158765" y="1407323"/>
                </a:cubicBezTo>
                <a:cubicBezTo>
                  <a:pt x="2157931" y="1408819"/>
                  <a:pt x="2157183" y="1409970"/>
                  <a:pt x="2156521" y="1410776"/>
                </a:cubicBezTo>
                <a:cubicBezTo>
                  <a:pt x="2153989" y="1414919"/>
                  <a:pt x="2150766" y="1417681"/>
                  <a:pt x="2146853" y="1419063"/>
                </a:cubicBezTo>
                <a:cubicBezTo>
                  <a:pt x="2142710" y="1420214"/>
                  <a:pt x="2139948" y="1422055"/>
                  <a:pt x="2138566" y="1424587"/>
                </a:cubicBezTo>
                <a:cubicBezTo>
                  <a:pt x="2137128" y="1427464"/>
                  <a:pt x="2135171" y="1429306"/>
                  <a:pt x="2132697" y="1430112"/>
                </a:cubicBezTo>
                <a:cubicBezTo>
                  <a:pt x="2130222" y="1430917"/>
                  <a:pt x="2127575" y="1429996"/>
                  <a:pt x="2124755" y="1427349"/>
                </a:cubicBezTo>
                <a:cubicBezTo>
                  <a:pt x="2124698" y="1426716"/>
                  <a:pt x="2124468" y="1426256"/>
                  <a:pt x="2124065" y="1425968"/>
                </a:cubicBezTo>
                <a:cubicBezTo>
                  <a:pt x="2123662" y="1425680"/>
                  <a:pt x="2123432" y="1425220"/>
                  <a:pt x="2123374" y="1424587"/>
                </a:cubicBezTo>
                <a:cubicBezTo>
                  <a:pt x="2120612" y="1420444"/>
                  <a:pt x="2116468" y="1419063"/>
                  <a:pt x="2110944" y="1420444"/>
                </a:cubicBezTo>
                <a:cubicBezTo>
                  <a:pt x="2107537" y="1421019"/>
                  <a:pt x="2104389" y="1420559"/>
                  <a:pt x="2101500" y="1419063"/>
                </a:cubicBezTo>
                <a:cubicBezTo>
                  <a:pt x="2098612" y="1417566"/>
                  <a:pt x="2095809" y="1415725"/>
                  <a:pt x="2093093" y="1413538"/>
                </a:cubicBezTo>
                <a:lnTo>
                  <a:pt x="2086230" y="1408014"/>
                </a:lnTo>
                <a:cubicBezTo>
                  <a:pt x="2084916" y="1405971"/>
                  <a:pt x="2083425" y="1404532"/>
                  <a:pt x="2081760" y="1403698"/>
                </a:cubicBezTo>
                <a:cubicBezTo>
                  <a:pt x="2080094" y="1402863"/>
                  <a:pt x="2077908" y="1402460"/>
                  <a:pt x="2075200" y="1402489"/>
                </a:cubicBezTo>
                <a:lnTo>
                  <a:pt x="2064140" y="1395583"/>
                </a:lnTo>
                <a:cubicBezTo>
                  <a:pt x="2060050" y="1392102"/>
                  <a:pt x="2056479" y="1388016"/>
                  <a:pt x="2053426" y="1383326"/>
                </a:cubicBezTo>
                <a:cubicBezTo>
                  <a:pt x="2050373" y="1378636"/>
                  <a:pt x="2047492" y="1373514"/>
                  <a:pt x="2044785" y="1367961"/>
                </a:cubicBezTo>
                <a:cubicBezTo>
                  <a:pt x="2043431" y="1366522"/>
                  <a:pt x="2042337" y="1364911"/>
                  <a:pt x="2041501" y="1363127"/>
                </a:cubicBezTo>
                <a:cubicBezTo>
                  <a:pt x="2040666" y="1361343"/>
                  <a:pt x="2039917" y="1359732"/>
                  <a:pt x="2039255" y="1358293"/>
                </a:cubicBezTo>
                <a:cubicBezTo>
                  <a:pt x="2037843" y="1355502"/>
                  <a:pt x="2036519" y="1352797"/>
                  <a:pt x="2035280" y="1350179"/>
                </a:cubicBezTo>
                <a:cubicBezTo>
                  <a:pt x="2034042" y="1347561"/>
                  <a:pt x="2033062" y="1345201"/>
                  <a:pt x="2032342" y="1343101"/>
                </a:cubicBezTo>
                <a:lnTo>
                  <a:pt x="2030960" y="1323765"/>
                </a:lnTo>
                <a:cubicBezTo>
                  <a:pt x="2029606" y="1321032"/>
                  <a:pt x="2028512" y="1318212"/>
                  <a:pt x="2027676" y="1315306"/>
                </a:cubicBezTo>
                <a:cubicBezTo>
                  <a:pt x="2026841" y="1312400"/>
                  <a:pt x="2026092" y="1309234"/>
                  <a:pt x="2025430" y="1305810"/>
                </a:cubicBezTo>
                <a:cubicBezTo>
                  <a:pt x="2024710" y="1303825"/>
                  <a:pt x="2024076" y="1301926"/>
                  <a:pt x="2023529" y="1300113"/>
                </a:cubicBezTo>
                <a:cubicBezTo>
                  <a:pt x="2022981" y="1298301"/>
                  <a:pt x="2022693" y="1296056"/>
                  <a:pt x="2022665" y="1293380"/>
                </a:cubicBezTo>
                <a:lnTo>
                  <a:pt x="2018517" y="1275426"/>
                </a:lnTo>
                <a:cubicBezTo>
                  <a:pt x="2017192" y="1272577"/>
                  <a:pt x="2016040" y="1269297"/>
                  <a:pt x="2015061" y="1265585"/>
                </a:cubicBezTo>
                <a:cubicBezTo>
                  <a:pt x="2014081" y="1261873"/>
                  <a:pt x="2012929" y="1258248"/>
                  <a:pt x="2011604" y="1254709"/>
                </a:cubicBezTo>
                <a:lnTo>
                  <a:pt x="2007457" y="1240898"/>
                </a:lnTo>
                <a:lnTo>
                  <a:pt x="1996397" y="1209132"/>
                </a:lnTo>
                <a:cubicBezTo>
                  <a:pt x="1995043" y="1204988"/>
                  <a:pt x="1993603" y="1200845"/>
                  <a:pt x="1992076" y="1196702"/>
                </a:cubicBezTo>
                <a:cubicBezTo>
                  <a:pt x="1990550" y="1192558"/>
                  <a:pt x="1988764" y="1188415"/>
                  <a:pt x="1986719" y="1184271"/>
                </a:cubicBezTo>
                <a:lnTo>
                  <a:pt x="1978424" y="1166317"/>
                </a:lnTo>
                <a:cubicBezTo>
                  <a:pt x="1978453" y="1164389"/>
                  <a:pt x="1978395" y="1162720"/>
                  <a:pt x="1978251" y="1161310"/>
                </a:cubicBezTo>
                <a:cubicBezTo>
                  <a:pt x="1978107" y="1159900"/>
                  <a:pt x="1977704" y="1157886"/>
                  <a:pt x="1977042" y="1155268"/>
                </a:cubicBezTo>
                <a:lnTo>
                  <a:pt x="1968746" y="1137313"/>
                </a:lnTo>
                <a:cubicBezTo>
                  <a:pt x="1968084" y="1136622"/>
                  <a:pt x="1967681" y="1135932"/>
                  <a:pt x="1967537" y="1135241"/>
                </a:cubicBezTo>
                <a:cubicBezTo>
                  <a:pt x="1967393" y="1134551"/>
                  <a:pt x="1967335" y="1133860"/>
                  <a:pt x="1967364" y="1133170"/>
                </a:cubicBezTo>
                <a:lnTo>
                  <a:pt x="1968742" y="1133170"/>
                </a:lnTo>
                <a:cubicBezTo>
                  <a:pt x="1970182" y="1135184"/>
                  <a:pt x="1971795" y="1137371"/>
                  <a:pt x="1973580" y="1139730"/>
                </a:cubicBezTo>
                <a:cubicBezTo>
                  <a:pt x="1975366" y="1142089"/>
                  <a:pt x="1976979" y="1144967"/>
                  <a:pt x="1978419" y="1148362"/>
                </a:cubicBezTo>
                <a:lnTo>
                  <a:pt x="1993625" y="1170460"/>
                </a:lnTo>
                <a:cubicBezTo>
                  <a:pt x="1997657" y="1176646"/>
                  <a:pt x="2001344" y="1182574"/>
                  <a:pt x="2004685" y="1188242"/>
                </a:cubicBezTo>
                <a:cubicBezTo>
                  <a:pt x="2008026" y="1193910"/>
                  <a:pt x="2011712" y="1199492"/>
                  <a:pt x="2015744" y="1204988"/>
                </a:cubicBezTo>
                <a:cubicBezTo>
                  <a:pt x="2019229" y="1209822"/>
                  <a:pt x="2022627" y="1214311"/>
                  <a:pt x="2025939" y="1218454"/>
                </a:cubicBezTo>
                <a:cubicBezTo>
                  <a:pt x="2029251" y="1222598"/>
                  <a:pt x="2032304" y="1226396"/>
                  <a:pt x="2035098" y="1229848"/>
                </a:cubicBezTo>
                <a:cubicBezTo>
                  <a:pt x="2039907" y="1235402"/>
                  <a:pt x="2044458" y="1240869"/>
                  <a:pt x="2048749" y="1246249"/>
                </a:cubicBezTo>
                <a:cubicBezTo>
                  <a:pt x="2053040" y="1251630"/>
                  <a:pt x="2057245" y="1256752"/>
                  <a:pt x="2061364" y="1261614"/>
                </a:cubicBezTo>
                <a:cubicBezTo>
                  <a:pt x="2066864" y="1267081"/>
                  <a:pt x="2072452" y="1272376"/>
                  <a:pt x="2078125" y="1277497"/>
                </a:cubicBezTo>
                <a:cubicBezTo>
                  <a:pt x="2083799" y="1282619"/>
                  <a:pt x="2089732" y="1287913"/>
                  <a:pt x="2095924" y="1293380"/>
                </a:cubicBezTo>
                <a:lnTo>
                  <a:pt x="2116468" y="1312716"/>
                </a:lnTo>
                <a:cubicBezTo>
                  <a:pt x="2117130" y="1310040"/>
                  <a:pt x="2117533" y="1308141"/>
                  <a:pt x="2117677" y="1307019"/>
                </a:cubicBezTo>
                <a:cubicBezTo>
                  <a:pt x="2117821" y="1305897"/>
                  <a:pt x="2117878" y="1305033"/>
                  <a:pt x="2117850" y="1304429"/>
                </a:cubicBezTo>
                <a:lnTo>
                  <a:pt x="2117850" y="1275426"/>
                </a:lnTo>
                <a:cubicBezTo>
                  <a:pt x="2117217" y="1269239"/>
                  <a:pt x="2116756" y="1263312"/>
                  <a:pt x="2116468" y="1257644"/>
                </a:cubicBezTo>
                <a:cubicBezTo>
                  <a:pt x="2116181" y="1251975"/>
                  <a:pt x="2115720" y="1246393"/>
                  <a:pt x="2115087" y="1240898"/>
                </a:cubicBezTo>
                <a:lnTo>
                  <a:pt x="2110944" y="1202226"/>
                </a:lnTo>
                <a:cubicBezTo>
                  <a:pt x="2109793" y="1181509"/>
                  <a:pt x="2107952" y="1160792"/>
                  <a:pt x="2105419" y="1140075"/>
                </a:cubicBezTo>
                <a:cubicBezTo>
                  <a:pt x="2105363" y="1136622"/>
                  <a:pt x="2105137" y="1133170"/>
                  <a:pt x="2104741" y="1129717"/>
                </a:cubicBezTo>
                <a:cubicBezTo>
                  <a:pt x="2104346" y="1126264"/>
                  <a:pt x="2104120" y="1122811"/>
                  <a:pt x="2104063" y="1119358"/>
                </a:cubicBezTo>
                <a:lnTo>
                  <a:pt x="2104063" y="1116596"/>
                </a:lnTo>
                <a:cubicBezTo>
                  <a:pt x="2104091" y="1115762"/>
                  <a:pt x="2104035" y="1114668"/>
                  <a:pt x="2103894" y="1113316"/>
                </a:cubicBezTo>
                <a:cubicBezTo>
                  <a:pt x="2103752" y="1111964"/>
                  <a:pt x="2103357" y="1111216"/>
                  <a:pt x="2102707" y="1111072"/>
                </a:cubicBezTo>
                <a:lnTo>
                  <a:pt x="2095924" y="1111072"/>
                </a:lnTo>
                <a:cubicBezTo>
                  <a:pt x="2096942" y="1112971"/>
                  <a:pt x="2098298" y="1114352"/>
                  <a:pt x="2099994" y="1115215"/>
                </a:cubicBezTo>
                <a:cubicBezTo>
                  <a:pt x="2101689" y="1116078"/>
                  <a:pt x="2101689" y="1117459"/>
                  <a:pt x="2099994" y="1119358"/>
                </a:cubicBezTo>
                <a:cubicBezTo>
                  <a:pt x="2098608" y="1118668"/>
                  <a:pt x="2096957" y="1117632"/>
                  <a:pt x="2095041" y="1116251"/>
                </a:cubicBezTo>
                <a:cubicBezTo>
                  <a:pt x="2093124" y="1114870"/>
                  <a:pt x="2091114" y="1113143"/>
                  <a:pt x="2089012" y="1111072"/>
                </a:cubicBezTo>
                <a:lnTo>
                  <a:pt x="2083486" y="1111072"/>
                </a:lnTo>
                <a:cubicBezTo>
                  <a:pt x="2080783" y="1111014"/>
                  <a:pt x="2078251" y="1110439"/>
                  <a:pt x="2075890" y="1109345"/>
                </a:cubicBezTo>
                <a:cubicBezTo>
                  <a:pt x="2073529" y="1108252"/>
                  <a:pt x="2070995" y="1106986"/>
                  <a:pt x="2068288" y="1105547"/>
                </a:cubicBezTo>
                <a:lnTo>
                  <a:pt x="2053080" y="1094498"/>
                </a:lnTo>
                <a:cubicBezTo>
                  <a:pt x="2049653" y="1093693"/>
                  <a:pt x="2046484" y="1092542"/>
                  <a:pt x="2043575" y="1091045"/>
                </a:cubicBezTo>
                <a:cubicBezTo>
                  <a:pt x="2040666" y="1089549"/>
                  <a:pt x="2037843" y="1088398"/>
                  <a:pt x="2035107" y="1087593"/>
                </a:cubicBezTo>
                <a:cubicBezTo>
                  <a:pt x="2031622" y="1084255"/>
                  <a:pt x="2027878" y="1081608"/>
                  <a:pt x="2023874" y="1079651"/>
                </a:cubicBezTo>
                <a:cubicBezTo>
                  <a:pt x="2019871" y="1077695"/>
                  <a:pt x="2015781" y="1075738"/>
                  <a:pt x="2011604" y="1073781"/>
                </a:cubicBezTo>
                <a:lnTo>
                  <a:pt x="1996397" y="1064113"/>
                </a:lnTo>
                <a:lnTo>
                  <a:pt x="1979807" y="1055827"/>
                </a:lnTo>
                <a:lnTo>
                  <a:pt x="1965981" y="1044778"/>
                </a:lnTo>
                <a:cubicBezTo>
                  <a:pt x="1961229" y="1041958"/>
                  <a:pt x="1956909" y="1038966"/>
                  <a:pt x="1953020" y="1035800"/>
                </a:cubicBezTo>
                <a:cubicBezTo>
                  <a:pt x="1949132" y="1032635"/>
                  <a:pt x="1945157" y="1029643"/>
                  <a:pt x="1941096" y="1026823"/>
                </a:cubicBezTo>
                <a:cubicBezTo>
                  <a:pt x="1936344" y="1024608"/>
                  <a:pt x="1932023" y="1021788"/>
                  <a:pt x="1928135" y="1018364"/>
                </a:cubicBezTo>
                <a:cubicBezTo>
                  <a:pt x="1924247" y="1014940"/>
                  <a:pt x="1920272" y="1011775"/>
                  <a:pt x="1916211" y="1008869"/>
                </a:cubicBezTo>
                <a:cubicBezTo>
                  <a:pt x="1915433" y="1008897"/>
                  <a:pt x="1914569" y="1008840"/>
                  <a:pt x="1913619" y="1008696"/>
                </a:cubicBezTo>
                <a:cubicBezTo>
                  <a:pt x="1912668" y="1008552"/>
                  <a:pt x="1912150" y="1008149"/>
                  <a:pt x="1912063" y="1007487"/>
                </a:cubicBezTo>
                <a:cubicBezTo>
                  <a:pt x="1911401" y="1006049"/>
                  <a:pt x="1910998" y="1004783"/>
                  <a:pt x="1910854" y="1003689"/>
                </a:cubicBezTo>
                <a:cubicBezTo>
                  <a:pt x="1910710" y="1002596"/>
                  <a:pt x="1910652" y="1002020"/>
                  <a:pt x="1910681" y="1001963"/>
                </a:cubicBezTo>
                <a:cubicBezTo>
                  <a:pt x="1910767" y="1001301"/>
                  <a:pt x="1911286" y="1000898"/>
                  <a:pt x="1912236" y="1000754"/>
                </a:cubicBezTo>
                <a:cubicBezTo>
                  <a:pt x="1913187" y="1000611"/>
                  <a:pt x="1914051" y="1000553"/>
                  <a:pt x="1914828" y="1000582"/>
                </a:cubicBezTo>
                <a:cubicBezTo>
                  <a:pt x="1920243" y="1000553"/>
                  <a:pt x="1925312" y="1000611"/>
                  <a:pt x="1930036" y="1000754"/>
                </a:cubicBezTo>
                <a:cubicBezTo>
                  <a:pt x="1934760" y="1000898"/>
                  <a:pt x="1939829" y="1001301"/>
                  <a:pt x="1945244" y="1001963"/>
                </a:cubicBezTo>
                <a:lnTo>
                  <a:pt x="1961834" y="1001963"/>
                </a:lnTo>
                <a:cubicBezTo>
                  <a:pt x="1963245" y="1002682"/>
                  <a:pt x="1964916" y="1003315"/>
                  <a:pt x="1966845" y="1003862"/>
                </a:cubicBezTo>
                <a:cubicBezTo>
                  <a:pt x="1968775" y="1004409"/>
                  <a:pt x="1970791" y="1004696"/>
                  <a:pt x="1972894" y="1004725"/>
                </a:cubicBezTo>
                <a:lnTo>
                  <a:pt x="2015752" y="1013012"/>
                </a:lnTo>
                <a:cubicBezTo>
                  <a:pt x="2029577" y="1014623"/>
                  <a:pt x="2043402" y="1016925"/>
                  <a:pt x="2057227" y="1019917"/>
                </a:cubicBezTo>
                <a:cubicBezTo>
                  <a:pt x="2065294" y="1024291"/>
                  <a:pt x="2074047" y="1027974"/>
                  <a:pt x="2083486" y="1030967"/>
                </a:cubicBezTo>
                <a:lnTo>
                  <a:pt x="2097281" y="1037872"/>
                </a:lnTo>
                <a:cubicBezTo>
                  <a:pt x="2099994" y="1039483"/>
                  <a:pt x="2101350" y="1037642"/>
                  <a:pt x="2101350" y="1032348"/>
                </a:cubicBezTo>
                <a:lnTo>
                  <a:pt x="2101350" y="1025442"/>
                </a:lnTo>
                <a:cubicBezTo>
                  <a:pt x="2102000" y="1009617"/>
                  <a:pt x="2102396" y="993964"/>
                  <a:pt x="2102537" y="978484"/>
                </a:cubicBezTo>
                <a:cubicBezTo>
                  <a:pt x="2102678" y="963004"/>
                  <a:pt x="2102735" y="947351"/>
                  <a:pt x="2102707" y="931525"/>
                </a:cubicBezTo>
                <a:lnTo>
                  <a:pt x="2102707" y="880424"/>
                </a:lnTo>
                <a:cubicBezTo>
                  <a:pt x="2102763" y="870676"/>
                  <a:pt x="2102989" y="860581"/>
                  <a:pt x="2103385" y="850138"/>
                </a:cubicBezTo>
                <a:cubicBezTo>
                  <a:pt x="2103780" y="839694"/>
                  <a:pt x="2104006" y="829574"/>
                  <a:pt x="2104063" y="819776"/>
                </a:cubicBezTo>
                <a:cubicBezTo>
                  <a:pt x="2104120" y="817096"/>
                  <a:pt x="2103667" y="815539"/>
                  <a:pt x="2102707" y="815107"/>
                </a:cubicBezTo>
                <a:cubicBezTo>
                  <a:pt x="2101746" y="814674"/>
                  <a:pt x="2099937" y="814847"/>
                  <a:pt x="2097281" y="815625"/>
                </a:cubicBezTo>
                <a:cubicBezTo>
                  <a:pt x="2089632" y="817787"/>
                  <a:pt x="2081806" y="820382"/>
                  <a:pt x="2073802" y="823409"/>
                </a:cubicBezTo>
                <a:cubicBezTo>
                  <a:pt x="2065798" y="826435"/>
                  <a:pt x="2057966" y="829376"/>
                  <a:pt x="2050304" y="832229"/>
                </a:cubicBezTo>
                <a:cubicBezTo>
                  <a:pt x="2046157" y="832979"/>
                  <a:pt x="2042355" y="833901"/>
                  <a:pt x="2038899" y="834997"/>
                </a:cubicBezTo>
                <a:cubicBezTo>
                  <a:pt x="2035443" y="836092"/>
                  <a:pt x="2032333" y="837014"/>
                  <a:pt x="2029568" y="837764"/>
                </a:cubicBezTo>
                <a:lnTo>
                  <a:pt x="2006067" y="844682"/>
                </a:lnTo>
                <a:cubicBezTo>
                  <a:pt x="2006096" y="844048"/>
                  <a:pt x="2006038" y="843587"/>
                  <a:pt x="2005894" y="843299"/>
                </a:cubicBezTo>
                <a:cubicBezTo>
                  <a:pt x="2005750" y="843010"/>
                  <a:pt x="2005347" y="842549"/>
                  <a:pt x="2004685" y="841915"/>
                </a:cubicBezTo>
                <a:cubicBezTo>
                  <a:pt x="2017040" y="838485"/>
                  <a:pt x="2028963" y="834968"/>
                  <a:pt x="2040455" y="831364"/>
                </a:cubicBezTo>
                <a:cubicBezTo>
                  <a:pt x="2051946" y="827761"/>
                  <a:pt x="2063524" y="823899"/>
                  <a:pt x="2075188" y="819776"/>
                </a:cubicBezTo>
                <a:cubicBezTo>
                  <a:pt x="2074496" y="819690"/>
                  <a:pt x="2073805" y="819517"/>
                  <a:pt x="2073114" y="819258"/>
                </a:cubicBezTo>
                <a:cubicBezTo>
                  <a:pt x="2072423" y="818998"/>
                  <a:pt x="2071732" y="819171"/>
                  <a:pt x="2071040" y="819776"/>
                </a:cubicBezTo>
                <a:cubicBezTo>
                  <a:pt x="2067556" y="819805"/>
                  <a:pt x="2064157" y="820439"/>
                  <a:pt x="2060845" y="821679"/>
                </a:cubicBezTo>
                <a:cubicBezTo>
                  <a:pt x="2057533" y="822918"/>
                  <a:pt x="2054480" y="824590"/>
                  <a:pt x="2051687" y="826695"/>
                </a:cubicBezTo>
                <a:lnTo>
                  <a:pt x="2039245" y="829462"/>
                </a:lnTo>
                <a:lnTo>
                  <a:pt x="2024038" y="833613"/>
                </a:lnTo>
                <a:cubicBezTo>
                  <a:pt x="2021994" y="834247"/>
                  <a:pt x="2019862" y="834708"/>
                  <a:pt x="2017645" y="834997"/>
                </a:cubicBezTo>
                <a:cubicBezTo>
                  <a:pt x="2015427" y="835285"/>
                  <a:pt x="2012950" y="835746"/>
                  <a:pt x="2010214" y="836380"/>
                </a:cubicBezTo>
                <a:cubicBezTo>
                  <a:pt x="2008198" y="836438"/>
                  <a:pt x="2006355" y="836668"/>
                  <a:pt x="2004685" y="837072"/>
                </a:cubicBezTo>
                <a:cubicBezTo>
                  <a:pt x="2003014" y="837476"/>
                  <a:pt x="2001171" y="837706"/>
                  <a:pt x="1999155" y="837764"/>
                </a:cubicBezTo>
                <a:cubicBezTo>
                  <a:pt x="1996362" y="838542"/>
                  <a:pt x="1993654" y="839407"/>
                  <a:pt x="1991033" y="840358"/>
                </a:cubicBezTo>
                <a:cubicBezTo>
                  <a:pt x="1988413" y="841310"/>
                  <a:pt x="1986051" y="841828"/>
                  <a:pt x="1983949" y="841915"/>
                </a:cubicBezTo>
                <a:cubicBezTo>
                  <a:pt x="1981270" y="842636"/>
                  <a:pt x="1979024" y="843270"/>
                  <a:pt x="1977209" y="843817"/>
                </a:cubicBezTo>
                <a:cubicBezTo>
                  <a:pt x="1975395" y="844365"/>
                  <a:pt x="1973494" y="844653"/>
                  <a:pt x="1971507" y="844682"/>
                </a:cubicBezTo>
                <a:lnTo>
                  <a:pt x="1946623" y="847449"/>
                </a:lnTo>
                <a:cubicBezTo>
                  <a:pt x="1939768" y="848163"/>
                  <a:pt x="1933088" y="848791"/>
                  <a:pt x="1926584" y="849334"/>
                </a:cubicBezTo>
                <a:cubicBezTo>
                  <a:pt x="1920080" y="849876"/>
                  <a:pt x="1913412" y="850162"/>
                  <a:pt x="1906580" y="850190"/>
                </a:cubicBezTo>
                <a:lnTo>
                  <a:pt x="1898380" y="850190"/>
                </a:lnTo>
                <a:cubicBezTo>
                  <a:pt x="1897013" y="850133"/>
                  <a:pt x="1895988" y="850247"/>
                  <a:pt x="1895305" y="850533"/>
                </a:cubicBezTo>
                <a:cubicBezTo>
                  <a:pt x="1894622" y="850818"/>
                  <a:pt x="1894280" y="851618"/>
                  <a:pt x="1894280" y="852931"/>
                </a:cubicBezTo>
                <a:lnTo>
                  <a:pt x="1894280" y="963291"/>
                </a:lnTo>
                <a:cubicBezTo>
                  <a:pt x="1894309" y="1008869"/>
                  <a:pt x="1894251" y="1054446"/>
                  <a:pt x="1894107" y="1100023"/>
                </a:cubicBezTo>
                <a:cubicBezTo>
                  <a:pt x="1893963" y="1145600"/>
                  <a:pt x="1893559" y="1191177"/>
                  <a:pt x="1892896" y="1236754"/>
                </a:cubicBezTo>
                <a:cubicBezTo>
                  <a:pt x="1892838" y="1244437"/>
                  <a:pt x="1892608" y="1252551"/>
                  <a:pt x="1892205" y="1261096"/>
                </a:cubicBezTo>
                <a:cubicBezTo>
                  <a:pt x="1891801" y="1269642"/>
                  <a:pt x="1891571" y="1278102"/>
                  <a:pt x="1891513" y="1286475"/>
                </a:cubicBezTo>
                <a:lnTo>
                  <a:pt x="1888747" y="1290618"/>
                </a:lnTo>
                <a:cubicBezTo>
                  <a:pt x="1885952" y="1295366"/>
                  <a:pt x="1883243" y="1299682"/>
                  <a:pt x="1880621" y="1303566"/>
                </a:cubicBezTo>
                <a:cubicBezTo>
                  <a:pt x="1877998" y="1307450"/>
                  <a:pt x="1875636" y="1311421"/>
                  <a:pt x="1873532" y="1315478"/>
                </a:cubicBezTo>
                <a:cubicBezTo>
                  <a:pt x="1873503" y="1316198"/>
                  <a:pt x="1873215" y="1316831"/>
                  <a:pt x="1872668" y="1317377"/>
                </a:cubicBezTo>
                <a:cubicBezTo>
                  <a:pt x="1872120" y="1317924"/>
                  <a:pt x="1871486" y="1318212"/>
                  <a:pt x="1870766" y="1318240"/>
                </a:cubicBezTo>
                <a:cubicBezTo>
                  <a:pt x="1867423" y="1320427"/>
                  <a:pt x="1864772" y="1322959"/>
                  <a:pt x="1862813" y="1325837"/>
                </a:cubicBezTo>
                <a:cubicBezTo>
                  <a:pt x="1860853" y="1328714"/>
                  <a:pt x="1858894" y="1331246"/>
                  <a:pt x="1856934" y="1333433"/>
                </a:cubicBezTo>
                <a:cubicBezTo>
                  <a:pt x="1856243" y="1334756"/>
                  <a:pt x="1855551" y="1335562"/>
                  <a:pt x="1854860" y="1335850"/>
                </a:cubicBezTo>
                <a:cubicBezTo>
                  <a:pt x="1854168" y="1336137"/>
                  <a:pt x="1853476" y="1336253"/>
                  <a:pt x="1852785" y="1336195"/>
                </a:cubicBezTo>
                <a:cubicBezTo>
                  <a:pt x="1850797" y="1337691"/>
                  <a:pt x="1848895" y="1339188"/>
                  <a:pt x="1847079" y="1340684"/>
                </a:cubicBezTo>
                <a:cubicBezTo>
                  <a:pt x="1845264" y="1342180"/>
                  <a:pt x="1843016" y="1342986"/>
                  <a:pt x="1840337" y="1343101"/>
                </a:cubicBezTo>
                <a:lnTo>
                  <a:pt x="1837570" y="1345863"/>
                </a:lnTo>
                <a:cubicBezTo>
                  <a:pt x="1837714" y="1347302"/>
                  <a:pt x="1837772" y="1348568"/>
                  <a:pt x="1837743" y="1349661"/>
                </a:cubicBezTo>
                <a:cubicBezTo>
                  <a:pt x="1837714" y="1350754"/>
                  <a:pt x="1836735" y="1351330"/>
                  <a:pt x="1834804" y="1351387"/>
                </a:cubicBezTo>
                <a:cubicBezTo>
                  <a:pt x="1833421" y="1351905"/>
                  <a:pt x="1832383" y="1351560"/>
                  <a:pt x="1831692" y="1350352"/>
                </a:cubicBezTo>
                <a:cubicBezTo>
                  <a:pt x="1831000" y="1349143"/>
                  <a:pt x="1830654" y="1348107"/>
                  <a:pt x="1830654" y="1347244"/>
                </a:cubicBezTo>
                <a:lnTo>
                  <a:pt x="1826505" y="1337576"/>
                </a:lnTo>
                <a:cubicBezTo>
                  <a:pt x="1825842" y="1336828"/>
                  <a:pt x="1825093" y="1336253"/>
                  <a:pt x="1824257" y="1335850"/>
                </a:cubicBezTo>
                <a:cubicBezTo>
                  <a:pt x="1823422" y="1335447"/>
                  <a:pt x="1822327" y="1335562"/>
                  <a:pt x="1820972" y="1336195"/>
                </a:cubicBezTo>
                <a:cubicBezTo>
                  <a:pt x="1816074" y="1339619"/>
                  <a:pt x="1811348" y="1341058"/>
                  <a:pt x="1806795" y="1340511"/>
                </a:cubicBezTo>
                <a:cubicBezTo>
                  <a:pt x="1802242" y="1339964"/>
                  <a:pt x="1798208" y="1337605"/>
                  <a:pt x="1794693" y="1333433"/>
                </a:cubicBezTo>
                <a:cubicBezTo>
                  <a:pt x="1792647" y="1331304"/>
                  <a:pt x="1790514" y="1329002"/>
                  <a:pt x="1788296" y="1326527"/>
                </a:cubicBezTo>
                <a:cubicBezTo>
                  <a:pt x="1786077" y="1324053"/>
                  <a:pt x="1783599" y="1321751"/>
                  <a:pt x="1780861" y="1319622"/>
                </a:cubicBezTo>
                <a:lnTo>
                  <a:pt x="1778095" y="1315478"/>
                </a:lnTo>
                <a:lnTo>
                  <a:pt x="1776712" y="1315478"/>
                </a:lnTo>
                <a:cubicBezTo>
                  <a:pt x="1774042" y="1318240"/>
                  <a:pt x="1771803" y="1319622"/>
                  <a:pt x="1769995" y="1319622"/>
                </a:cubicBezTo>
                <a:cubicBezTo>
                  <a:pt x="1768187" y="1319622"/>
                  <a:pt x="1766292" y="1318240"/>
                  <a:pt x="1764312" y="1315478"/>
                </a:cubicBezTo>
                <a:cubicBezTo>
                  <a:pt x="1761528" y="1311392"/>
                  <a:pt x="1759174" y="1307479"/>
                  <a:pt x="1757251" y="1303739"/>
                </a:cubicBezTo>
                <a:cubicBezTo>
                  <a:pt x="1755328" y="1299998"/>
                  <a:pt x="1754007" y="1296085"/>
                  <a:pt x="1753290" y="1291999"/>
                </a:cubicBezTo>
                <a:cubicBezTo>
                  <a:pt x="1753060" y="1288086"/>
                  <a:pt x="1752142" y="1284863"/>
                  <a:pt x="1750534" y="1282331"/>
                </a:cubicBezTo>
                <a:lnTo>
                  <a:pt x="1750534" y="1260233"/>
                </a:lnTo>
                <a:cubicBezTo>
                  <a:pt x="1749386" y="1256320"/>
                  <a:pt x="1748927" y="1251716"/>
                  <a:pt x="1749157" y="1246422"/>
                </a:cubicBezTo>
                <a:cubicBezTo>
                  <a:pt x="1748927" y="1244811"/>
                  <a:pt x="1749386" y="1242509"/>
                  <a:pt x="1750534" y="1239516"/>
                </a:cubicBezTo>
                <a:cubicBezTo>
                  <a:pt x="1750506" y="1235315"/>
                  <a:pt x="1750563" y="1230942"/>
                  <a:pt x="1750707" y="1226396"/>
                </a:cubicBezTo>
                <a:cubicBezTo>
                  <a:pt x="1750850" y="1221849"/>
                  <a:pt x="1751252" y="1217476"/>
                  <a:pt x="1751912" y="1213275"/>
                </a:cubicBezTo>
                <a:cubicBezTo>
                  <a:pt x="1751970" y="1207146"/>
                  <a:pt x="1752199" y="1201104"/>
                  <a:pt x="1752601" y="1195148"/>
                </a:cubicBezTo>
                <a:cubicBezTo>
                  <a:pt x="1753003" y="1189192"/>
                  <a:pt x="1753232" y="1182804"/>
                  <a:pt x="1753290" y="1175985"/>
                </a:cubicBezTo>
                <a:cubicBezTo>
                  <a:pt x="1753261" y="1171093"/>
                  <a:pt x="1752974" y="1166029"/>
                  <a:pt x="1752429" y="1160792"/>
                </a:cubicBezTo>
                <a:cubicBezTo>
                  <a:pt x="1751883" y="1155555"/>
                  <a:pt x="1751252" y="1150491"/>
                  <a:pt x="1750534" y="1145600"/>
                </a:cubicBezTo>
                <a:cubicBezTo>
                  <a:pt x="1749788" y="1142176"/>
                  <a:pt x="1748870" y="1138666"/>
                  <a:pt x="1747779" y="1135069"/>
                </a:cubicBezTo>
                <a:cubicBezTo>
                  <a:pt x="1746688" y="1131472"/>
                  <a:pt x="1745770" y="1127617"/>
                  <a:pt x="1745023" y="1123502"/>
                </a:cubicBezTo>
                <a:lnTo>
                  <a:pt x="1743646" y="1123502"/>
                </a:lnTo>
                <a:cubicBezTo>
                  <a:pt x="1742268" y="1126494"/>
                  <a:pt x="1740890" y="1128796"/>
                  <a:pt x="1739512" y="1130407"/>
                </a:cubicBezTo>
                <a:lnTo>
                  <a:pt x="1688467" y="1177366"/>
                </a:lnTo>
                <a:cubicBezTo>
                  <a:pt x="1678814" y="1184329"/>
                  <a:pt x="1669420" y="1191465"/>
                  <a:pt x="1660286" y="1198773"/>
                </a:cubicBezTo>
                <a:cubicBezTo>
                  <a:pt x="1651152" y="1206082"/>
                  <a:pt x="1642105" y="1213217"/>
                  <a:pt x="1633143" y="1220181"/>
                </a:cubicBezTo>
                <a:lnTo>
                  <a:pt x="1594417" y="1242279"/>
                </a:lnTo>
                <a:cubicBezTo>
                  <a:pt x="1590873" y="1243631"/>
                  <a:pt x="1587246" y="1244379"/>
                  <a:pt x="1583535" y="1244523"/>
                </a:cubicBezTo>
                <a:cubicBezTo>
                  <a:pt x="1579824" y="1244667"/>
                  <a:pt x="1576546" y="1244379"/>
                  <a:pt x="1573702" y="1243660"/>
                </a:cubicBezTo>
                <a:cubicBezTo>
                  <a:pt x="1578443" y="1243056"/>
                  <a:pt x="1582756" y="1242192"/>
                  <a:pt x="1586642" y="1241070"/>
                </a:cubicBezTo>
                <a:cubicBezTo>
                  <a:pt x="1590528" y="1239948"/>
                  <a:pt x="1594503" y="1238049"/>
                  <a:pt x="1598566" y="1235373"/>
                </a:cubicBezTo>
                <a:lnTo>
                  <a:pt x="1594417" y="1235373"/>
                </a:lnTo>
                <a:cubicBezTo>
                  <a:pt x="1591017" y="1236697"/>
                  <a:pt x="1587792" y="1237502"/>
                  <a:pt x="1584742" y="1237790"/>
                </a:cubicBezTo>
                <a:cubicBezTo>
                  <a:pt x="1581692" y="1238078"/>
                  <a:pt x="1578471" y="1238193"/>
                  <a:pt x="1575081" y="1238135"/>
                </a:cubicBezTo>
                <a:cubicBezTo>
                  <a:pt x="1565656" y="1236984"/>
                  <a:pt x="1556921" y="1236524"/>
                  <a:pt x="1548875" y="1236754"/>
                </a:cubicBezTo>
                <a:cubicBezTo>
                  <a:pt x="1543445" y="1236639"/>
                  <a:pt x="1538790" y="1235488"/>
                  <a:pt x="1534911" y="1233301"/>
                </a:cubicBezTo>
                <a:cubicBezTo>
                  <a:pt x="1531032" y="1231115"/>
                  <a:pt x="1527411" y="1228582"/>
                  <a:pt x="1524049" y="1225705"/>
                </a:cubicBezTo>
                <a:cubicBezTo>
                  <a:pt x="1522440" y="1222943"/>
                  <a:pt x="1520141" y="1221562"/>
                  <a:pt x="1517153" y="1221562"/>
                </a:cubicBezTo>
                <a:cubicBezTo>
                  <a:pt x="1515084" y="1221619"/>
                  <a:pt x="1513360" y="1221159"/>
                  <a:pt x="1511981" y="1220181"/>
                </a:cubicBezTo>
                <a:cubicBezTo>
                  <a:pt x="1510602" y="1219202"/>
                  <a:pt x="1509567" y="1217361"/>
                  <a:pt x="1508878" y="1214656"/>
                </a:cubicBezTo>
                <a:cubicBezTo>
                  <a:pt x="1507728" y="1212124"/>
                  <a:pt x="1507269" y="1208902"/>
                  <a:pt x="1507499" y="1204988"/>
                </a:cubicBezTo>
                <a:lnTo>
                  <a:pt x="1504740" y="1193939"/>
                </a:lnTo>
                <a:lnTo>
                  <a:pt x="1504740" y="1187034"/>
                </a:lnTo>
                <a:lnTo>
                  <a:pt x="1507499" y="1184271"/>
                </a:lnTo>
                <a:lnTo>
                  <a:pt x="1525429" y="1193939"/>
                </a:lnTo>
                <a:cubicBezTo>
                  <a:pt x="1528015" y="1195320"/>
                  <a:pt x="1530083" y="1196011"/>
                  <a:pt x="1531635" y="1196011"/>
                </a:cubicBezTo>
                <a:cubicBezTo>
                  <a:pt x="1533187" y="1196011"/>
                  <a:pt x="1535256" y="1195320"/>
                  <a:pt x="1537842" y="1193939"/>
                </a:cubicBezTo>
                <a:lnTo>
                  <a:pt x="1562668" y="1178747"/>
                </a:lnTo>
                <a:cubicBezTo>
                  <a:pt x="1588895" y="1161022"/>
                  <a:pt x="1613770" y="1141226"/>
                  <a:pt x="1637293" y="1119358"/>
                </a:cubicBezTo>
                <a:lnTo>
                  <a:pt x="1681551" y="1079306"/>
                </a:lnTo>
                <a:lnTo>
                  <a:pt x="1720224" y="1039253"/>
                </a:lnTo>
                <a:lnTo>
                  <a:pt x="1724357" y="1035110"/>
                </a:lnTo>
                <a:cubicBezTo>
                  <a:pt x="1724386" y="1035052"/>
                  <a:pt x="1724329" y="1034822"/>
                  <a:pt x="1724185" y="1034419"/>
                </a:cubicBezTo>
                <a:cubicBezTo>
                  <a:pt x="1724042" y="1034016"/>
                  <a:pt x="1723640" y="1033786"/>
                  <a:pt x="1722980" y="1033729"/>
                </a:cubicBezTo>
                <a:cubicBezTo>
                  <a:pt x="1722262" y="1034477"/>
                  <a:pt x="1721286" y="1035398"/>
                  <a:pt x="1720052" y="1036491"/>
                </a:cubicBezTo>
                <a:cubicBezTo>
                  <a:pt x="1718818" y="1037584"/>
                  <a:pt x="1717497" y="1038505"/>
                  <a:pt x="1716091" y="1039253"/>
                </a:cubicBezTo>
                <a:cubicBezTo>
                  <a:pt x="1702278" y="1047598"/>
                  <a:pt x="1688112" y="1056114"/>
                  <a:pt x="1673594" y="1064804"/>
                </a:cubicBezTo>
                <a:cubicBezTo>
                  <a:pt x="1659075" y="1073494"/>
                  <a:pt x="1644209" y="1082011"/>
                  <a:pt x="1628994" y="1090355"/>
                </a:cubicBezTo>
                <a:cubicBezTo>
                  <a:pt x="1611009" y="1101174"/>
                  <a:pt x="1593038" y="1111302"/>
                  <a:pt x="1575081" y="1120740"/>
                </a:cubicBezTo>
                <a:cubicBezTo>
                  <a:pt x="1573644" y="1121401"/>
                  <a:pt x="1571690" y="1121804"/>
                  <a:pt x="1569219" y="1121948"/>
                </a:cubicBezTo>
                <a:cubicBezTo>
                  <a:pt x="1566748" y="1122092"/>
                  <a:pt x="1564104" y="1122150"/>
                  <a:pt x="1561289" y="1122121"/>
                </a:cubicBezTo>
                <a:cubicBezTo>
                  <a:pt x="1559967" y="1122034"/>
                  <a:pt x="1558817" y="1121862"/>
                  <a:pt x="1557840" y="1121603"/>
                </a:cubicBezTo>
                <a:cubicBezTo>
                  <a:pt x="1556863" y="1121344"/>
                  <a:pt x="1555714" y="1121516"/>
                  <a:pt x="1554392" y="1122121"/>
                </a:cubicBezTo>
                <a:cubicBezTo>
                  <a:pt x="1549105" y="1122351"/>
                  <a:pt x="1544508" y="1120509"/>
                  <a:pt x="1540600" y="1116596"/>
                </a:cubicBezTo>
                <a:lnTo>
                  <a:pt x="1535083" y="1111072"/>
                </a:lnTo>
                <a:cubicBezTo>
                  <a:pt x="1533790" y="1113748"/>
                  <a:pt x="1532928" y="1115992"/>
                  <a:pt x="1532497" y="1117805"/>
                </a:cubicBezTo>
                <a:cubicBezTo>
                  <a:pt x="1532066" y="1119617"/>
                  <a:pt x="1531549" y="1121516"/>
                  <a:pt x="1530945" y="1123502"/>
                </a:cubicBezTo>
                <a:cubicBezTo>
                  <a:pt x="1528216" y="1127703"/>
                  <a:pt x="1525745" y="1132076"/>
                  <a:pt x="1523532" y="1136622"/>
                </a:cubicBezTo>
                <a:cubicBezTo>
                  <a:pt x="1521320" y="1141169"/>
                  <a:pt x="1519193" y="1145542"/>
                  <a:pt x="1517153" y="1149743"/>
                </a:cubicBezTo>
                <a:cubicBezTo>
                  <a:pt x="1513130" y="1156016"/>
                  <a:pt x="1509453" y="1162116"/>
                  <a:pt x="1506119" y="1168043"/>
                </a:cubicBezTo>
                <a:cubicBezTo>
                  <a:pt x="1502786" y="1173971"/>
                  <a:pt x="1499108" y="1179380"/>
                  <a:pt x="1495086" y="1184271"/>
                </a:cubicBezTo>
                <a:cubicBezTo>
                  <a:pt x="1487959" y="1193939"/>
                  <a:pt x="1481523" y="1202226"/>
                  <a:pt x="1475776" y="1209132"/>
                </a:cubicBezTo>
                <a:cubicBezTo>
                  <a:pt x="1473679" y="1211980"/>
                  <a:pt x="1471323" y="1214915"/>
                  <a:pt x="1468708" y="1217936"/>
                </a:cubicBezTo>
                <a:cubicBezTo>
                  <a:pt x="1466093" y="1220957"/>
                  <a:pt x="1463392" y="1223547"/>
                  <a:pt x="1460605" y="1225705"/>
                </a:cubicBezTo>
                <a:cubicBezTo>
                  <a:pt x="1459455" y="1227086"/>
                  <a:pt x="1457612" y="1228467"/>
                  <a:pt x="1455075" y="1229848"/>
                </a:cubicBezTo>
                <a:cubicBezTo>
                  <a:pt x="1452971" y="1232611"/>
                  <a:pt x="1450608" y="1235028"/>
                  <a:pt x="1447985" y="1237099"/>
                </a:cubicBezTo>
                <a:cubicBezTo>
                  <a:pt x="1445363" y="1239171"/>
                  <a:pt x="1442653" y="1240898"/>
                  <a:pt x="1439858" y="1242279"/>
                </a:cubicBezTo>
                <a:cubicBezTo>
                  <a:pt x="1435621" y="1244322"/>
                  <a:pt x="1431298" y="1245070"/>
                  <a:pt x="1426889" y="1244523"/>
                </a:cubicBezTo>
                <a:cubicBezTo>
                  <a:pt x="1422479" y="1243976"/>
                  <a:pt x="1418502" y="1242307"/>
                  <a:pt x="1414957" y="1239516"/>
                </a:cubicBezTo>
                <a:cubicBezTo>
                  <a:pt x="1414151" y="1238740"/>
                  <a:pt x="1412998" y="1237876"/>
                  <a:pt x="1411499" y="1236927"/>
                </a:cubicBezTo>
                <a:cubicBezTo>
                  <a:pt x="1410000" y="1235977"/>
                  <a:pt x="1408848" y="1235459"/>
                  <a:pt x="1408041" y="1235373"/>
                </a:cubicBezTo>
                <a:cubicBezTo>
                  <a:pt x="1398357" y="1235603"/>
                  <a:pt x="1390057" y="1232381"/>
                  <a:pt x="1383140" y="1225705"/>
                </a:cubicBezTo>
                <a:cubicBezTo>
                  <a:pt x="1381757" y="1223547"/>
                  <a:pt x="1380028" y="1221648"/>
                  <a:pt x="1377953" y="1220008"/>
                </a:cubicBezTo>
                <a:cubicBezTo>
                  <a:pt x="1375878" y="1218368"/>
                  <a:pt x="1373457" y="1217505"/>
                  <a:pt x="1370690" y="1217418"/>
                </a:cubicBezTo>
                <a:cubicBezTo>
                  <a:pt x="1365704" y="1216037"/>
                  <a:pt x="1361496" y="1213620"/>
                  <a:pt x="1358067" y="1210167"/>
                </a:cubicBezTo>
                <a:cubicBezTo>
                  <a:pt x="1354637" y="1206715"/>
                  <a:pt x="1352850" y="1202226"/>
                  <a:pt x="1352706" y="1196702"/>
                </a:cubicBezTo>
                <a:cubicBezTo>
                  <a:pt x="1351558" y="1184041"/>
                  <a:pt x="1351099" y="1172071"/>
                  <a:pt x="1351329" y="1160792"/>
                </a:cubicBezTo>
                <a:cubicBezTo>
                  <a:pt x="1352477" y="1125113"/>
                  <a:pt x="1352936" y="1090125"/>
                  <a:pt x="1352706" y="1055827"/>
                </a:cubicBezTo>
                <a:lnTo>
                  <a:pt x="1352706" y="935669"/>
                </a:lnTo>
                <a:cubicBezTo>
                  <a:pt x="1352764" y="929454"/>
                  <a:pt x="1352995" y="923239"/>
                  <a:pt x="1353398" y="917024"/>
                </a:cubicBezTo>
                <a:cubicBezTo>
                  <a:pt x="1353801" y="910809"/>
                  <a:pt x="1354032" y="904594"/>
                  <a:pt x="1354090" y="898378"/>
                </a:cubicBezTo>
                <a:cubicBezTo>
                  <a:pt x="1354061" y="889486"/>
                  <a:pt x="1353773" y="881037"/>
                  <a:pt x="1353226" y="873033"/>
                </a:cubicBezTo>
                <a:cubicBezTo>
                  <a:pt x="1352679" y="865028"/>
                  <a:pt x="1352047" y="856957"/>
                  <a:pt x="1351329" y="848820"/>
                </a:cubicBezTo>
                <a:cubicBezTo>
                  <a:pt x="1351300" y="845309"/>
                  <a:pt x="1351013" y="841624"/>
                  <a:pt x="1350468" y="837762"/>
                </a:cubicBezTo>
                <a:cubicBezTo>
                  <a:pt x="1349923" y="833901"/>
                  <a:pt x="1349292" y="830212"/>
                  <a:pt x="1348575" y="826695"/>
                </a:cubicBezTo>
                <a:cubicBezTo>
                  <a:pt x="1348804" y="822544"/>
                  <a:pt x="1348345" y="819776"/>
                  <a:pt x="1347197" y="818393"/>
                </a:cubicBezTo>
                <a:cubicBezTo>
                  <a:pt x="1347111" y="817672"/>
                  <a:pt x="1346595" y="817038"/>
                  <a:pt x="1345648" y="816490"/>
                </a:cubicBezTo>
                <a:cubicBezTo>
                  <a:pt x="1344701" y="815943"/>
                  <a:pt x="1343841" y="815654"/>
                  <a:pt x="1343066" y="815625"/>
                </a:cubicBezTo>
                <a:cubicBezTo>
                  <a:pt x="1336238" y="817614"/>
                  <a:pt x="1329582" y="819171"/>
                  <a:pt x="1323098" y="820295"/>
                </a:cubicBezTo>
                <a:cubicBezTo>
                  <a:pt x="1316614" y="821419"/>
                  <a:pt x="1309958" y="822630"/>
                  <a:pt x="1303130" y="823927"/>
                </a:cubicBezTo>
                <a:lnTo>
                  <a:pt x="1271393" y="833613"/>
                </a:lnTo>
                <a:cubicBezTo>
                  <a:pt x="1268602" y="834968"/>
                  <a:pt x="1265552" y="836063"/>
                  <a:pt x="1262243" y="836899"/>
                </a:cubicBezTo>
                <a:cubicBezTo>
                  <a:pt x="1258934" y="837735"/>
                  <a:pt x="1255538" y="838485"/>
                  <a:pt x="1252057" y="839148"/>
                </a:cubicBezTo>
                <a:cubicBezTo>
                  <a:pt x="1249352" y="841108"/>
                  <a:pt x="1246820" y="842376"/>
                  <a:pt x="1244461" y="842953"/>
                </a:cubicBezTo>
                <a:cubicBezTo>
                  <a:pt x="1242101" y="843529"/>
                  <a:pt x="1239569" y="844106"/>
                  <a:pt x="1236865" y="844682"/>
                </a:cubicBezTo>
                <a:lnTo>
                  <a:pt x="1232721" y="844682"/>
                </a:lnTo>
                <a:lnTo>
                  <a:pt x="1258963" y="834997"/>
                </a:lnTo>
                <a:lnTo>
                  <a:pt x="1258963" y="833613"/>
                </a:lnTo>
                <a:cubicBezTo>
                  <a:pt x="1257581" y="833671"/>
                  <a:pt x="1256200" y="833901"/>
                  <a:pt x="1254819" y="834305"/>
                </a:cubicBezTo>
                <a:cubicBezTo>
                  <a:pt x="1253438" y="834708"/>
                  <a:pt x="1252057" y="834939"/>
                  <a:pt x="1250676" y="834997"/>
                </a:cubicBezTo>
                <a:cubicBezTo>
                  <a:pt x="1248604" y="835025"/>
                  <a:pt x="1246533" y="835314"/>
                  <a:pt x="1244461" y="835861"/>
                </a:cubicBezTo>
                <a:cubicBezTo>
                  <a:pt x="1242389" y="836409"/>
                  <a:pt x="1240317" y="837043"/>
                  <a:pt x="1238246" y="837764"/>
                </a:cubicBezTo>
                <a:cubicBezTo>
                  <a:pt x="1234793" y="837735"/>
                  <a:pt x="1231340" y="837793"/>
                  <a:pt x="1227887" y="837937"/>
                </a:cubicBezTo>
                <a:cubicBezTo>
                  <a:pt x="1224434" y="838081"/>
                  <a:pt x="1220981" y="838485"/>
                  <a:pt x="1217529" y="839148"/>
                </a:cubicBezTo>
                <a:cubicBezTo>
                  <a:pt x="1214047" y="839263"/>
                  <a:pt x="1210307" y="839724"/>
                  <a:pt x="1206307" y="840531"/>
                </a:cubicBezTo>
                <a:cubicBezTo>
                  <a:pt x="1202308" y="841338"/>
                  <a:pt x="1198222" y="841800"/>
                  <a:pt x="1194050" y="841915"/>
                </a:cubicBezTo>
                <a:cubicBezTo>
                  <a:pt x="1189216" y="840618"/>
                  <a:pt x="1184382" y="839753"/>
                  <a:pt x="1179548" y="839320"/>
                </a:cubicBezTo>
                <a:cubicBezTo>
                  <a:pt x="1174714" y="838888"/>
                  <a:pt x="1169880" y="838369"/>
                  <a:pt x="1165046" y="837764"/>
                </a:cubicBezTo>
                <a:cubicBezTo>
                  <a:pt x="1160845" y="837764"/>
                  <a:pt x="1156817" y="837072"/>
                  <a:pt x="1152961" y="835688"/>
                </a:cubicBezTo>
                <a:cubicBezTo>
                  <a:pt x="1149106" y="834305"/>
                  <a:pt x="1145768" y="832229"/>
                  <a:pt x="1142948" y="829462"/>
                </a:cubicBezTo>
                <a:lnTo>
                  <a:pt x="1138805" y="826695"/>
                </a:lnTo>
                <a:cubicBezTo>
                  <a:pt x="1136733" y="826666"/>
                  <a:pt x="1135006" y="826032"/>
                  <a:pt x="1133625" y="824792"/>
                </a:cubicBezTo>
                <a:cubicBezTo>
                  <a:pt x="1132244" y="823553"/>
                  <a:pt x="1131208" y="821881"/>
                  <a:pt x="1130518" y="819776"/>
                </a:cubicBezTo>
                <a:cubicBezTo>
                  <a:pt x="1130518" y="817499"/>
                  <a:pt x="1131208" y="814789"/>
                  <a:pt x="1132590" y="811647"/>
                </a:cubicBezTo>
                <a:cubicBezTo>
                  <a:pt x="1133971" y="808505"/>
                  <a:pt x="1136042" y="806142"/>
                  <a:pt x="1138805" y="804556"/>
                </a:cubicBezTo>
                <a:lnTo>
                  <a:pt x="1165046" y="782418"/>
                </a:lnTo>
                <a:lnTo>
                  <a:pt x="1261725" y="698262"/>
                </a:lnTo>
                <a:cubicBezTo>
                  <a:pt x="1268660" y="691311"/>
                  <a:pt x="1275852" y="684183"/>
                  <a:pt x="1283300" y="676877"/>
                </a:cubicBezTo>
                <a:cubicBezTo>
                  <a:pt x="1290749" y="669572"/>
                  <a:pt x="1298277" y="662437"/>
                  <a:pt x="1305885" y="655473"/>
                </a:cubicBezTo>
                <a:cubicBezTo>
                  <a:pt x="1311221" y="651905"/>
                  <a:pt x="1315696" y="647301"/>
                  <a:pt x="1319311" y="641662"/>
                </a:cubicBezTo>
                <a:cubicBezTo>
                  <a:pt x="1322926" y="636022"/>
                  <a:pt x="1326713" y="630037"/>
                  <a:pt x="1330672" y="623707"/>
                </a:cubicBezTo>
                <a:cubicBezTo>
                  <a:pt x="1333656" y="619794"/>
                  <a:pt x="1337328" y="615190"/>
                  <a:pt x="1341689" y="609896"/>
                </a:cubicBezTo>
                <a:cubicBezTo>
                  <a:pt x="1343726" y="608429"/>
                  <a:pt x="1345505" y="606529"/>
                  <a:pt x="1347025" y="604199"/>
                </a:cubicBezTo>
                <a:cubicBezTo>
                  <a:pt x="1348546" y="601868"/>
                  <a:pt x="1349980" y="599624"/>
                  <a:pt x="1351329" y="597466"/>
                </a:cubicBezTo>
                <a:cubicBezTo>
                  <a:pt x="1351960" y="596114"/>
                  <a:pt x="1352075" y="595020"/>
                  <a:pt x="1351673" y="594186"/>
                </a:cubicBezTo>
                <a:cubicBezTo>
                  <a:pt x="1351272" y="593351"/>
                  <a:pt x="1350698" y="592603"/>
                  <a:pt x="1349952" y="591941"/>
                </a:cubicBezTo>
                <a:lnTo>
                  <a:pt x="1315524" y="571224"/>
                </a:lnTo>
                <a:cubicBezTo>
                  <a:pt x="1305826" y="565009"/>
                  <a:pt x="1296291" y="558794"/>
                  <a:pt x="1286919" y="552579"/>
                </a:cubicBezTo>
                <a:cubicBezTo>
                  <a:pt x="1277547" y="546364"/>
                  <a:pt x="1268689" y="540149"/>
                  <a:pt x="1260344" y="533934"/>
                </a:cubicBezTo>
                <a:cubicBezTo>
                  <a:pt x="1251280" y="525705"/>
                  <a:pt x="1242130" y="517648"/>
                  <a:pt x="1232894" y="509764"/>
                </a:cubicBezTo>
                <a:cubicBezTo>
                  <a:pt x="1223658" y="501880"/>
                  <a:pt x="1214853" y="493824"/>
                  <a:pt x="1206480" y="485595"/>
                </a:cubicBezTo>
                <a:cubicBezTo>
                  <a:pt x="1200725" y="479840"/>
                  <a:pt x="1195661" y="473395"/>
                  <a:pt x="1191287" y="466259"/>
                </a:cubicBezTo>
                <a:lnTo>
                  <a:pt x="1194050" y="466259"/>
                </a:lnTo>
                <a:cubicBezTo>
                  <a:pt x="1200236" y="469108"/>
                  <a:pt x="1206163" y="472042"/>
                  <a:pt x="1211832" y="475064"/>
                </a:cubicBezTo>
                <a:cubicBezTo>
                  <a:pt x="1217500" y="478085"/>
                  <a:pt x="1223082" y="480674"/>
                  <a:pt x="1228578" y="482832"/>
                </a:cubicBezTo>
                <a:cubicBezTo>
                  <a:pt x="1230592" y="484127"/>
                  <a:pt x="1232433" y="484990"/>
                  <a:pt x="1234102" y="485422"/>
                </a:cubicBezTo>
                <a:cubicBezTo>
                  <a:pt x="1235771" y="485854"/>
                  <a:pt x="1237613" y="486372"/>
                  <a:pt x="1239627" y="486976"/>
                </a:cubicBezTo>
                <a:cubicBezTo>
                  <a:pt x="1245295" y="489681"/>
                  <a:pt x="1251222" y="492213"/>
                  <a:pt x="1257409" y="494572"/>
                </a:cubicBezTo>
                <a:cubicBezTo>
                  <a:pt x="1263595" y="496931"/>
                  <a:pt x="1269177" y="499464"/>
                  <a:pt x="1274155" y="502168"/>
                </a:cubicBezTo>
                <a:cubicBezTo>
                  <a:pt x="1283103" y="506139"/>
                  <a:pt x="1291783" y="509246"/>
                  <a:pt x="1300195" y="511491"/>
                </a:cubicBezTo>
                <a:cubicBezTo>
                  <a:pt x="1308608" y="513735"/>
                  <a:pt x="1316931" y="516152"/>
                  <a:pt x="1325164" y="518742"/>
                </a:cubicBezTo>
                <a:cubicBezTo>
                  <a:pt x="1328607" y="520698"/>
                  <a:pt x="1332049" y="521964"/>
                  <a:pt x="1335492" y="522540"/>
                </a:cubicBezTo>
                <a:cubicBezTo>
                  <a:pt x="1338935" y="523115"/>
                  <a:pt x="1342378" y="523691"/>
                  <a:pt x="1345820" y="524266"/>
                </a:cubicBezTo>
                <a:cubicBezTo>
                  <a:pt x="1348604" y="525619"/>
                  <a:pt x="1351650" y="526712"/>
                  <a:pt x="1354960" y="527546"/>
                </a:cubicBezTo>
                <a:cubicBezTo>
                  <a:pt x="1358270" y="528381"/>
                  <a:pt x="1361669" y="529129"/>
                  <a:pt x="1365157" y="529791"/>
                </a:cubicBezTo>
                <a:cubicBezTo>
                  <a:pt x="1369941" y="531057"/>
                  <a:pt x="1374552" y="532323"/>
                  <a:pt x="1378990" y="533589"/>
                </a:cubicBezTo>
                <a:cubicBezTo>
                  <a:pt x="1383428" y="534855"/>
                  <a:pt x="1388040" y="536811"/>
                  <a:pt x="1392824" y="539459"/>
                </a:cubicBezTo>
                <a:lnTo>
                  <a:pt x="1431558" y="549126"/>
                </a:lnTo>
                <a:cubicBezTo>
                  <a:pt x="1437726" y="551889"/>
                  <a:pt x="1443719" y="554306"/>
                  <a:pt x="1449538" y="556377"/>
                </a:cubicBezTo>
                <a:cubicBezTo>
                  <a:pt x="1455358" y="558449"/>
                  <a:pt x="1461345" y="560175"/>
                  <a:pt x="1467501" y="561557"/>
                </a:cubicBezTo>
                <a:lnTo>
                  <a:pt x="1493706" y="571224"/>
                </a:lnTo>
                <a:cubicBezTo>
                  <a:pt x="1494338" y="571282"/>
                  <a:pt x="1494798" y="571512"/>
                  <a:pt x="1495086" y="571915"/>
                </a:cubicBezTo>
                <a:cubicBezTo>
                  <a:pt x="1495373" y="572318"/>
                  <a:pt x="1495833" y="572548"/>
                  <a:pt x="1496465" y="572606"/>
                </a:cubicBezTo>
                <a:cubicBezTo>
                  <a:pt x="1497844" y="573756"/>
                  <a:pt x="1499223" y="574217"/>
                  <a:pt x="1500602" y="573987"/>
                </a:cubicBezTo>
                <a:cubicBezTo>
                  <a:pt x="1502585" y="574015"/>
                  <a:pt x="1503792" y="574303"/>
                  <a:pt x="1504223" y="574850"/>
                </a:cubicBezTo>
                <a:cubicBezTo>
                  <a:pt x="1504654" y="575397"/>
                  <a:pt x="1504826" y="576030"/>
                  <a:pt x="1504740" y="576749"/>
                </a:cubicBezTo>
                <a:cubicBezTo>
                  <a:pt x="1504970" y="578360"/>
                  <a:pt x="1504510" y="580662"/>
                  <a:pt x="1503361" y="583655"/>
                </a:cubicBezTo>
                <a:lnTo>
                  <a:pt x="1489569" y="601609"/>
                </a:lnTo>
                <a:cubicBezTo>
                  <a:pt x="1488936" y="601609"/>
                  <a:pt x="1488477" y="601955"/>
                  <a:pt x="1488189" y="602645"/>
                </a:cubicBezTo>
                <a:cubicBezTo>
                  <a:pt x="1487902" y="603336"/>
                  <a:pt x="1487442" y="604371"/>
                  <a:pt x="1486810" y="605753"/>
                </a:cubicBezTo>
                <a:cubicBezTo>
                  <a:pt x="1485201" y="607134"/>
                  <a:pt x="1482902" y="609896"/>
                  <a:pt x="1479914" y="614039"/>
                </a:cubicBezTo>
                <a:lnTo>
                  <a:pt x="1477156" y="616802"/>
                </a:lnTo>
                <a:lnTo>
                  <a:pt x="1468880" y="629232"/>
                </a:lnTo>
                <a:cubicBezTo>
                  <a:pt x="1468650" y="630843"/>
                  <a:pt x="1467731" y="631764"/>
                  <a:pt x="1466122" y="631994"/>
                </a:cubicBezTo>
                <a:cubicBezTo>
                  <a:pt x="1460834" y="633145"/>
                  <a:pt x="1456229" y="634986"/>
                  <a:pt x="1452308" y="637518"/>
                </a:cubicBezTo>
                <a:lnTo>
                  <a:pt x="1448158" y="640281"/>
                </a:lnTo>
                <a:cubicBezTo>
                  <a:pt x="1445420" y="638986"/>
                  <a:pt x="1442596" y="638468"/>
                  <a:pt x="1439685" y="638727"/>
                </a:cubicBezTo>
                <a:cubicBezTo>
                  <a:pt x="1436774" y="638986"/>
                  <a:pt x="1433604" y="639504"/>
                  <a:pt x="1430174" y="640281"/>
                </a:cubicBezTo>
                <a:lnTo>
                  <a:pt x="1416341" y="644424"/>
                </a:lnTo>
                <a:lnTo>
                  <a:pt x="1401124" y="648567"/>
                </a:lnTo>
                <a:lnTo>
                  <a:pt x="1401124" y="649949"/>
                </a:lnTo>
                <a:cubicBezTo>
                  <a:pt x="1398415" y="650006"/>
                  <a:pt x="1395879" y="650582"/>
                  <a:pt x="1393515" y="651675"/>
                </a:cubicBezTo>
                <a:cubicBezTo>
                  <a:pt x="1391152" y="652768"/>
                  <a:pt x="1388616" y="654034"/>
                  <a:pt x="1385907" y="655473"/>
                </a:cubicBezTo>
                <a:cubicBezTo>
                  <a:pt x="1384495" y="656077"/>
                  <a:pt x="1382823" y="656595"/>
                  <a:pt x="1380892" y="657027"/>
                </a:cubicBezTo>
                <a:cubicBezTo>
                  <a:pt x="1378961" y="657458"/>
                  <a:pt x="1376944" y="658322"/>
                  <a:pt x="1374840" y="659616"/>
                </a:cubicBezTo>
                <a:lnTo>
                  <a:pt x="1372073" y="662379"/>
                </a:lnTo>
                <a:cubicBezTo>
                  <a:pt x="1369393" y="661199"/>
                  <a:pt x="1367145" y="661141"/>
                  <a:pt x="1365329" y="662206"/>
                </a:cubicBezTo>
                <a:cubicBezTo>
                  <a:pt x="1363514" y="663271"/>
                  <a:pt x="1361612" y="664249"/>
                  <a:pt x="1359623" y="665141"/>
                </a:cubicBezTo>
                <a:cubicBezTo>
                  <a:pt x="1354874" y="666551"/>
                  <a:pt x="1350561" y="668220"/>
                  <a:pt x="1346685" y="670148"/>
                </a:cubicBezTo>
                <a:cubicBezTo>
                  <a:pt x="1342809" y="672075"/>
                  <a:pt x="1338848" y="674090"/>
                  <a:pt x="1334804" y="676190"/>
                </a:cubicBezTo>
                <a:lnTo>
                  <a:pt x="1311393" y="689997"/>
                </a:lnTo>
                <a:cubicBezTo>
                  <a:pt x="1296240" y="698492"/>
                  <a:pt x="1282446" y="707675"/>
                  <a:pt x="1270012" y="717546"/>
                </a:cubicBezTo>
                <a:cubicBezTo>
                  <a:pt x="1256948" y="727216"/>
                  <a:pt x="1244748" y="737153"/>
                  <a:pt x="1233412" y="747355"/>
                </a:cubicBezTo>
                <a:cubicBezTo>
                  <a:pt x="1222075" y="757558"/>
                  <a:pt x="1211256" y="767862"/>
                  <a:pt x="1200955" y="778267"/>
                </a:cubicBezTo>
                <a:cubicBezTo>
                  <a:pt x="1198251" y="781063"/>
                  <a:pt x="1196064" y="783773"/>
                  <a:pt x="1194395" y="786396"/>
                </a:cubicBezTo>
                <a:cubicBezTo>
                  <a:pt x="1192726" y="789019"/>
                  <a:pt x="1191230" y="791383"/>
                  <a:pt x="1189906" y="793487"/>
                </a:cubicBezTo>
                <a:cubicBezTo>
                  <a:pt x="1189331" y="794813"/>
                  <a:pt x="1189101" y="795966"/>
                  <a:pt x="1189216" y="796946"/>
                </a:cubicBezTo>
                <a:cubicBezTo>
                  <a:pt x="1189331" y="797926"/>
                  <a:pt x="1189101" y="799079"/>
                  <a:pt x="1188525" y="800405"/>
                </a:cubicBezTo>
                <a:cubicBezTo>
                  <a:pt x="1193359" y="798301"/>
                  <a:pt x="1198193" y="796283"/>
                  <a:pt x="1203027" y="794352"/>
                </a:cubicBezTo>
                <a:cubicBezTo>
                  <a:pt x="1207861" y="792420"/>
                  <a:pt x="1212695" y="790749"/>
                  <a:pt x="1217529" y="789336"/>
                </a:cubicBezTo>
                <a:cubicBezTo>
                  <a:pt x="1221730" y="787924"/>
                  <a:pt x="1226103" y="786598"/>
                  <a:pt x="1230649" y="785358"/>
                </a:cubicBezTo>
                <a:cubicBezTo>
                  <a:pt x="1235196" y="784118"/>
                  <a:pt x="1239569" y="783138"/>
                  <a:pt x="1243770" y="782418"/>
                </a:cubicBezTo>
                <a:lnTo>
                  <a:pt x="1265868" y="774116"/>
                </a:lnTo>
                <a:cubicBezTo>
                  <a:pt x="1267825" y="773395"/>
                  <a:pt x="1269436" y="772761"/>
                  <a:pt x="1270702" y="772213"/>
                </a:cubicBezTo>
                <a:cubicBezTo>
                  <a:pt x="1271968" y="771666"/>
                  <a:pt x="1273580" y="771377"/>
                  <a:pt x="1275536" y="771349"/>
                </a:cubicBezTo>
                <a:cubicBezTo>
                  <a:pt x="1279651" y="770628"/>
                  <a:pt x="1283506" y="769994"/>
                  <a:pt x="1287101" y="769446"/>
                </a:cubicBezTo>
                <a:cubicBezTo>
                  <a:pt x="1290697" y="768898"/>
                  <a:pt x="1294204" y="768610"/>
                  <a:pt x="1297622" y="768581"/>
                </a:cubicBezTo>
                <a:cubicBezTo>
                  <a:pt x="1303847" y="767976"/>
                  <a:pt x="1309987" y="767803"/>
                  <a:pt x="1316041" y="768062"/>
                </a:cubicBezTo>
                <a:cubicBezTo>
                  <a:pt x="1322094" y="768322"/>
                  <a:pt x="1327889" y="768495"/>
                  <a:pt x="1333426" y="768581"/>
                </a:cubicBezTo>
                <a:cubicBezTo>
                  <a:pt x="1336209" y="769244"/>
                  <a:pt x="1338906" y="769648"/>
                  <a:pt x="1341517" y="769792"/>
                </a:cubicBezTo>
                <a:cubicBezTo>
                  <a:pt x="1344128" y="769936"/>
                  <a:pt x="1346480" y="769994"/>
                  <a:pt x="1348575" y="769965"/>
                </a:cubicBezTo>
                <a:cubicBezTo>
                  <a:pt x="1350612" y="769936"/>
                  <a:pt x="1352739" y="769648"/>
                  <a:pt x="1354957" y="769100"/>
                </a:cubicBezTo>
                <a:cubicBezTo>
                  <a:pt x="1357174" y="768552"/>
                  <a:pt x="1359652" y="767918"/>
                  <a:pt x="1362390" y="767198"/>
                </a:cubicBezTo>
                <a:cubicBezTo>
                  <a:pt x="1361698" y="766535"/>
                  <a:pt x="1361006" y="766131"/>
                  <a:pt x="1360315" y="765987"/>
                </a:cubicBezTo>
                <a:cubicBezTo>
                  <a:pt x="1359623" y="765843"/>
                  <a:pt x="1358931" y="765785"/>
                  <a:pt x="1358240" y="765814"/>
                </a:cubicBezTo>
                <a:lnTo>
                  <a:pt x="1358240" y="763047"/>
                </a:lnTo>
                <a:cubicBezTo>
                  <a:pt x="1360978" y="763162"/>
                  <a:pt x="1363456" y="763623"/>
                  <a:pt x="1365675" y="764430"/>
                </a:cubicBezTo>
                <a:cubicBezTo>
                  <a:pt x="1367894" y="765237"/>
                  <a:pt x="1370027" y="765699"/>
                  <a:pt x="1372073" y="765814"/>
                </a:cubicBezTo>
                <a:lnTo>
                  <a:pt x="1373457" y="763047"/>
                </a:lnTo>
                <a:cubicBezTo>
                  <a:pt x="1372765" y="762989"/>
                  <a:pt x="1372073" y="762758"/>
                  <a:pt x="1371382" y="762355"/>
                </a:cubicBezTo>
                <a:cubicBezTo>
                  <a:pt x="1370690" y="761951"/>
                  <a:pt x="1369998" y="761721"/>
                  <a:pt x="1369307" y="761663"/>
                </a:cubicBezTo>
                <a:cubicBezTo>
                  <a:pt x="1369278" y="761000"/>
                  <a:pt x="1369335" y="760596"/>
                  <a:pt x="1369480" y="760452"/>
                </a:cubicBezTo>
                <a:cubicBezTo>
                  <a:pt x="1369624" y="760308"/>
                  <a:pt x="1370027" y="760250"/>
                  <a:pt x="1370690" y="760279"/>
                </a:cubicBezTo>
                <a:cubicBezTo>
                  <a:pt x="1375618" y="759616"/>
                  <a:pt x="1380979" y="759213"/>
                  <a:pt x="1386772" y="759069"/>
                </a:cubicBezTo>
                <a:cubicBezTo>
                  <a:pt x="1392564" y="758924"/>
                  <a:pt x="1398271" y="758867"/>
                  <a:pt x="1403891" y="758896"/>
                </a:cubicBezTo>
                <a:cubicBezTo>
                  <a:pt x="1412133" y="758953"/>
                  <a:pt x="1419165" y="760568"/>
                  <a:pt x="1424987" y="763738"/>
                </a:cubicBezTo>
                <a:cubicBezTo>
                  <a:pt x="1430808" y="766909"/>
                  <a:pt x="1435765" y="771291"/>
                  <a:pt x="1439858" y="776883"/>
                </a:cubicBezTo>
                <a:cubicBezTo>
                  <a:pt x="1442567" y="781178"/>
                  <a:pt x="1444757" y="785733"/>
                  <a:pt x="1446429" y="790547"/>
                </a:cubicBezTo>
                <a:cubicBezTo>
                  <a:pt x="1448100" y="795361"/>
                  <a:pt x="1449599" y="799569"/>
                  <a:pt x="1450925" y="803173"/>
                </a:cubicBezTo>
                <a:cubicBezTo>
                  <a:pt x="1452279" y="810696"/>
                  <a:pt x="1453375" y="818133"/>
                  <a:pt x="1454210" y="825482"/>
                </a:cubicBezTo>
                <a:cubicBezTo>
                  <a:pt x="1455046" y="832832"/>
                  <a:pt x="1455795" y="840611"/>
                  <a:pt x="1456458" y="848820"/>
                </a:cubicBezTo>
                <a:cubicBezTo>
                  <a:pt x="1457121" y="855585"/>
                  <a:pt x="1457525" y="862278"/>
                  <a:pt x="1457669" y="868897"/>
                </a:cubicBezTo>
                <a:cubicBezTo>
                  <a:pt x="1457813" y="875517"/>
                  <a:pt x="1457870" y="882582"/>
                  <a:pt x="1457842" y="890092"/>
                </a:cubicBezTo>
                <a:cubicBezTo>
                  <a:pt x="1458505" y="903730"/>
                  <a:pt x="1458908" y="916851"/>
                  <a:pt x="1459053" y="929454"/>
                </a:cubicBezTo>
                <a:cubicBezTo>
                  <a:pt x="1459197" y="942057"/>
                  <a:pt x="1459254" y="955177"/>
                  <a:pt x="1459226" y="968816"/>
                </a:cubicBezTo>
                <a:cubicBezTo>
                  <a:pt x="1459915" y="978570"/>
                  <a:pt x="1460260" y="988411"/>
                  <a:pt x="1460260" y="998337"/>
                </a:cubicBezTo>
                <a:cubicBezTo>
                  <a:pt x="1460260" y="1008264"/>
                  <a:pt x="1459915" y="1017759"/>
                  <a:pt x="1459226" y="1026823"/>
                </a:cubicBezTo>
                <a:cubicBezTo>
                  <a:pt x="1459254" y="1034391"/>
                  <a:pt x="1459197" y="1042044"/>
                  <a:pt x="1459053" y="1049784"/>
                </a:cubicBezTo>
                <a:cubicBezTo>
                  <a:pt x="1458908" y="1057524"/>
                  <a:pt x="1458505" y="1065523"/>
                  <a:pt x="1457842" y="1073781"/>
                </a:cubicBezTo>
                <a:cubicBezTo>
                  <a:pt x="1457813" y="1074414"/>
                  <a:pt x="1457870" y="1074875"/>
                  <a:pt x="1458015" y="1075163"/>
                </a:cubicBezTo>
                <a:cubicBezTo>
                  <a:pt x="1458159" y="1075450"/>
                  <a:pt x="1458562" y="1075911"/>
                  <a:pt x="1459226" y="1076544"/>
                </a:cubicBezTo>
                <a:lnTo>
                  <a:pt x="1459226" y="1077925"/>
                </a:lnTo>
                <a:cubicBezTo>
                  <a:pt x="1460634" y="1076601"/>
                  <a:pt x="1461955" y="1075450"/>
                  <a:pt x="1463191" y="1074472"/>
                </a:cubicBezTo>
                <a:cubicBezTo>
                  <a:pt x="1464426" y="1073494"/>
                  <a:pt x="1465403" y="1072343"/>
                  <a:pt x="1466122" y="1071019"/>
                </a:cubicBezTo>
                <a:lnTo>
                  <a:pt x="1500602" y="1026823"/>
                </a:lnTo>
                <a:cubicBezTo>
                  <a:pt x="1503390" y="1021414"/>
                  <a:pt x="1506435" y="1016350"/>
                  <a:pt x="1509740" y="1011631"/>
                </a:cubicBezTo>
                <a:cubicBezTo>
                  <a:pt x="1513044" y="1006912"/>
                  <a:pt x="1516435" y="1001848"/>
                  <a:pt x="1519912" y="996438"/>
                </a:cubicBezTo>
                <a:lnTo>
                  <a:pt x="1555772" y="946718"/>
                </a:lnTo>
                <a:lnTo>
                  <a:pt x="1579219" y="910809"/>
                </a:lnTo>
                <a:cubicBezTo>
                  <a:pt x="1583126" y="906665"/>
                  <a:pt x="1584965" y="901141"/>
                  <a:pt x="1584735" y="894235"/>
                </a:cubicBezTo>
                <a:cubicBezTo>
                  <a:pt x="1585485" y="883826"/>
                  <a:pt x="1586407" y="872916"/>
                  <a:pt x="1587502" y="861507"/>
                </a:cubicBezTo>
                <a:cubicBezTo>
                  <a:pt x="1588596" y="850097"/>
                  <a:pt x="1589518" y="838493"/>
                  <a:pt x="1590268" y="826695"/>
                </a:cubicBezTo>
                <a:cubicBezTo>
                  <a:pt x="1590239" y="822428"/>
                  <a:pt x="1590297" y="817816"/>
                  <a:pt x="1590441" y="812858"/>
                </a:cubicBezTo>
                <a:cubicBezTo>
                  <a:pt x="1590585" y="807900"/>
                  <a:pt x="1590988" y="803288"/>
                  <a:pt x="1591651" y="799022"/>
                </a:cubicBezTo>
                <a:lnTo>
                  <a:pt x="1595800" y="753360"/>
                </a:lnTo>
                <a:cubicBezTo>
                  <a:pt x="1595858" y="748597"/>
                  <a:pt x="1596088" y="744005"/>
                  <a:pt x="1596492" y="739586"/>
                </a:cubicBezTo>
                <a:cubicBezTo>
                  <a:pt x="1596895" y="735166"/>
                  <a:pt x="1597125" y="730575"/>
                  <a:pt x="1597183" y="725811"/>
                </a:cubicBezTo>
                <a:cubicBezTo>
                  <a:pt x="1598537" y="718150"/>
                  <a:pt x="1599632" y="710056"/>
                  <a:pt x="1600468" y="701529"/>
                </a:cubicBezTo>
                <a:cubicBezTo>
                  <a:pt x="1601303" y="693003"/>
                  <a:pt x="1602053" y="684556"/>
                  <a:pt x="1602715" y="676190"/>
                </a:cubicBezTo>
                <a:lnTo>
                  <a:pt x="1602715" y="636137"/>
                </a:lnTo>
                <a:cubicBezTo>
                  <a:pt x="1602687" y="634066"/>
                  <a:pt x="1602053" y="632685"/>
                  <a:pt x="1600814" y="631994"/>
                </a:cubicBezTo>
                <a:cubicBezTo>
                  <a:pt x="1599575" y="631303"/>
                  <a:pt x="1597903" y="631303"/>
                  <a:pt x="1595800" y="631994"/>
                </a:cubicBezTo>
                <a:lnTo>
                  <a:pt x="1587502" y="631994"/>
                </a:lnTo>
                <a:cubicBezTo>
                  <a:pt x="1586061" y="631275"/>
                  <a:pt x="1584450" y="630642"/>
                  <a:pt x="1582667" y="630095"/>
                </a:cubicBezTo>
                <a:cubicBezTo>
                  <a:pt x="1580885" y="629548"/>
                  <a:pt x="1579276" y="629260"/>
                  <a:pt x="1577839" y="629232"/>
                </a:cubicBezTo>
                <a:cubicBezTo>
                  <a:pt x="1574420" y="630009"/>
                  <a:pt x="1571604" y="630181"/>
                  <a:pt x="1569391" y="629750"/>
                </a:cubicBezTo>
                <a:cubicBezTo>
                  <a:pt x="1567179" y="629318"/>
                  <a:pt x="1565397" y="627764"/>
                  <a:pt x="1564047" y="625088"/>
                </a:cubicBezTo>
                <a:lnTo>
                  <a:pt x="1557151" y="618183"/>
                </a:lnTo>
                <a:lnTo>
                  <a:pt x="1554392" y="618183"/>
                </a:lnTo>
                <a:cubicBezTo>
                  <a:pt x="1551634" y="618125"/>
                  <a:pt x="1549565" y="617550"/>
                  <a:pt x="1548186" y="616456"/>
                </a:cubicBezTo>
                <a:cubicBezTo>
                  <a:pt x="1546807" y="615363"/>
                  <a:pt x="1546117" y="614097"/>
                  <a:pt x="1546117" y="612658"/>
                </a:cubicBezTo>
                <a:cubicBezTo>
                  <a:pt x="1546088" y="609263"/>
                  <a:pt x="1546491" y="606386"/>
                  <a:pt x="1547324" y="604026"/>
                </a:cubicBezTo>
                <a:cubicBezTo>
                  <a:pt x="1548157" y="601667"/>
                  <a:pt x="1549594" y="599480"/>
                  <a:pt x="1551634" y="597466"/>
                </a:cubicBezTo>
                <a:lnTo>
                  <a:pt x="1598566" y="546364"/>
                </a:lnTo>
                <a:cubicBezTo>
                  <a:pt x="1604934" y="538768"/>
                  <a:pt x="1611561" y="531172"/>
                  <a:pt x="1618448" y="523576"/>
                </a:cubicBezTo>
                <a:cubicBezTo>
                  <a:pt x="1625335" y="515979"/>
                  <a:pt x="1631616" y="508383"/>
                  <a:pt x="1637293" y="500787"/>
                </a:cubicBezTo>
                <a:cubicBezTo>
                  <a:pt x="1643459" y="493910"/>
                  <a:pt x="1649106" y="486947"/>
                  <a:pt x="1654235" y="479898"/>
                </a:cubicBezTo>
                <a:cubicBezTo>
                  <a:pt x="1659364" y="472848"/>
                  <a:pt x="1664320" y="465540"/>
                  <a:pt x="1669103" y="457972"/>
                </a:cubicBezTo>
                <a:cubicBezTo>
                  <a:pt x="1672590" y="453771"/>
                  <a:pt x="1675990" y="449052"/>
                  <a:pt x="1679304" y="443816"/>
                </a:cubicBezTo>
                <a:cubicBezTo>
                  <a:pt x="1682617" y="438579"/>
                  <a:pt x="1685672" y="433170"/>
                  <a:pt x="1688467" y="427588"/>
                </a:cubicBezTo>
                <a:lnTo>
                  <a:pt x="1696765" y="404108"/>
                </a:lnTo>
                <a:cubicBezTo>
                  <a:pt x="1698033" y="401317"/>
                  <a:pt x="1698955" y="398613"/>
                  <a:pt x="1699531" y="395994"/>
                </a:cubicBezTo>
                <a:cubicBezTo>
                  <a:pt x="1700108" y="393376"/>
                  <a:pt x="1701030" y="391016"/>
                  <a:pt x="1702298" y="388916"/>
                </a:cubicBezTo>
                <a:cubicBezTo>
                  <a:pt x="1699531" y="385981"/>
                  <a:pt x="1697111" y="385291"/>
                  <a:pt x="1695036" y="386844"/>
                </a:cubicBezTo>
                <a:cubicBezTo>
                  <a:pt x="1692962" y="388398"/>
                  <a:pt x="1691233" y="389089"/>
                  <a:pt x="1689850" y="388916"/>
                </a:cubicBezTo>
                <a:cubicBezTo>
                  <a:pt x="1691867" y="387362"/>
                  <a:pt x="1694057" y="385636"/>
                  <a:pt x="1696419" y="383737"/>
                </a:cubicBezTo>
                <a:cubicBezTo>
                  <a:pt x="1698782" y="381838"/>
                  <a:pt x="1701664" y="380802"/>
                  <a:pt x="1705064" y="380629"/>
                </a:cubicBezTo>
                <a:close/>
                <a:moveTo>
                  <a:pt x="629671" y="327164"/>
                </a:moveTo>
                <a:cubicBezTo>
                  <a:pt x="627656" y="326990"/>
                  <a:pt x="625015" y="327338"/>
                  <a:pt x="621749" y="328207"/>
                </a:cubicBezTo>
                <a:cubicBezTo>
                  <a:pt x="607535" y="332450"/>
                  <a:pt x="593023" y="337319"/>
                  <a:pt x="578213" y="342814"/>
                </a:cubicBezTo>
                <a:cubicBezTo>
                  <a:pt x="563403" y="348308"/>
                  <a:pt x="548528" y="354012"/>
                  <a:pt x="533586" y="359924"/>
                </a:cubicBezTo>
                <a:lnTo>
                  <a:pt x="531913" y="361593"/>
                </a:lnTo>
                <a:lnTo>
                  <a:pt x="531913" y="364932"/>
                </a:lnTo>
                <a:cubicBezTo>
                  <a:pt x="549249" y="358463"/>
                  <a:pt x="566418" y="352621"/>
                  <a:pt x="583420" y="347404"/>
                </a:cubicBezTo>
                <a:cubicBezTo>
                  <a:pt x="600421" y="342188"/>
                  <a:pt x="617645" y="336345"/>
                  <a:pt x="635091" y="329877"/>
                </a:cubicBezTo>
                <a:cubicBezTo>
                  <a:pt x="633492" y="328242"/>
                  <a:pt x="631686" y="327338"/>
                  <a:pt x="629671" y="327164"/>
                </a:cubicBezTo>
                <a:close/>
                <a:moveTo>
                  <a:pt x="4417153" y="268758"/>
                </a:moveTo>
                <a:lnTo>
                  <a:pt x="4419913" y="268758"/>
                </a:lnTo>
                <a:cubicBezTo>
                  <a:pt x="4422701" y="269535"/>
                  <a:pt x="4425404" y="270398"/>
                  <a:pt x="4428020" y="271348"/>
                </a:cubicBezTo>
                <a:cubicBezTo>
                  <a:pt x="4430636" y="272297"/>
                  <a:pt x="4432994" y="272815"/>
                  <a:pt x="4435093" y="272901"/>
                </a:cubicBezTo>
                <a:lnTo>
                  <a:pt x="4435093" y="283950"/>
                </a:lnTo>
                <a:cubicBezTo>
                  <a:pt x="4433051" y="287490"/>
                  <a:pt x="4430924" y="291115"/>
                  <a:pt x="4428710" y="294827"/>
                </a:cubicBezTo>
                <a:cubicBezTo>
                  <a:pt x="4426496" y="298539"/>
                  <a:pt x="4424024" y="301819"/>
                  <a:pt x="4421293" y="304667"/>
                </a:cubicBezTo>
                <a:cubicBezTo>
                  <a:pt x="4419309" y="307372"/>
                  <a:pt x="4417756" y="309559"/>
                  <a:pt x="4416635" y="311228"/>
                </a:cubicBezTo>
                <a:cubicBezTo>
                  <a:pt x="4415514" y="312896"/>
                  <a:pt x="4414306" y="314393"/>
                  <a:pt x="4413012" y="315716"/>
                </a:cubicBezTo>
                <a:cubicBezTo>
                  <a:pt x="4412294" y="317671"/>
                  <a:pt x="4411316" y="319280"/>
                  <a:pt x="4410080" y="320543"/>
                </a:cubicBezTo>
                <a:cubicBezTo>
                  <a:pt x="4408844" y="321805"/>
                  <a:pt x="4407521" y="323412"/>
                  <a:pt x="4406113" y="325362"/>
                </a:cubicBezTo>
                <a:lnTo>
                  <a:pt x="4401972" y="328115"/>
                </a:lnTo>
                <a:cubicBezTo>
                  <a:pt x="4397602" y="332474"/>
                  <a:pt x="4393922" y="337521"/>
                  <a:pt x="4390932" y="343257"/>
                </a:cubicBezTo>
                <a:cubicBezTo>
                  <a:pt x="4389552" y="346240"/>
                  <a:pt x="4386792" y="348534"/>
                  <a:pt x="4382652" y="350140"/>
                </a:cubicBezTo>
                <a:cubicBezTo>
                  <a:pt x="4379145" y="352721"/>
                  <a:pt x="4375120" y="354442"/>
                  <a:pt x="4370577" y="355302"/>
                </a:cubicBezTo>
                <a:cubicBezTo>
                  <a:pt x="4366035" y="356163"/>
                  <a:pt x="4361320" y="357195"/>
                  <a:pt x="4356432" y="358400"/>
                </a:cubicBezTo>
                <a:lnTo>
                  <a:pt x="4353672" y="358400"/>
                </a:lnTo>
                <a:cubicBezTo>
                  <a:pt x="4346744" y="358170"/>
                  <a:pt x="4339799" y="358629"/>
                  <a:pt x="4332837" y="359776"/>
                </a:cubicBezTo>
                <a:cubicBezTo>
                  <a:pt x="4323842" y="360522"/>
                  <a:pt x="4314597" y="361439"/>
                  <a:pt x="4305102" y="362529"/>
                </a:cubicBezTo>
                <a:cubicBezTo>
                  <a:pt x="4295607" y="363619"/>
                  <a:pt x="4286003" y="364537"/>
                  <a:pt x="4276291" y="365282"/>
                </a:cubicBezTo>
                <a:cubicBezTo>
                  <a:pt x="4272859" y="366114"/>
                  <a:pt x="4269687" y="367204"/>
                  <a:pt x="4266775" y="368552"/>
                </a:cubicBezTo>
                <a:cubicBezTo>
                  <a:pt x="4263863" y="369900"/>
                  <a:pt x="4261037" y="370645"/>
                  <a:pt x="4258297" y="370789"/>
                </a:cubicBezTo>
                <a:lnTo>
                  <a:pt x="4255529" y="374952"/>
                </a:lnTo>
                <a:cubicBezTo>
                  <a:pt x="4256221" y="375010"/>
                  <a:pt x="4256913" y="375241"/>
                  <a:pt x="4257605" y="375646"/>
                </a:cubicBezTo>
                <a:cubicBezTo>
                  <a:pt x="4258297" y="376051"/>
                  <a:pt x="4258989" y="376282"/>
                  <a:pt x="4259682" y="376340"/>
                </a:cubicBezTo>
                <a:cubicBezTo>
                  <a:pt x="4265852" y="375704"/>
                  <a:pt x="4271850" y="375241"/>
                  <a:pt x="4277675" y="374952"/>
                </a:cubicBezTo>
                <a:cubicBezTo>
                  <a:pt x="4283499" y="374663"/>
                  <a:pt x="4289497" y="374200"/>
                  <a:pt x="4295668" y="373564"/>
                </a:cubicBezTo>
                <a:cubicBezTo>
                  <a:pt x="4303963" y="372320"/>
                  <a:pt x="4312450" y="371339"/>
                  <a:pt x="4321128" y="370619"/>
                </a:cubicBezTo>
                <a:cubicBezTo>
                  <a:pt x="4329806" y="369900"/>
                  <a:pt x="4338347" y="368580"/>
                  <a:pt x="4346750" y="366659"/>
                </a:cubicBezTo>
                <a:cubicBezTo>
                  <a:pt x="4348802" y="366602"/>
                  <a:pt x="4350591" y="366372"/>
                  <a:pt x="4352117" y="365971"/>
                </a:cubicBezTo>
                <a:cubicBezTo>
                  <a:pt x="4353643" y="365569"/>
                  <a:pt x="4355081" y="365340"/>
                  <a:pt x="4356432" y="365282"/>
                </a:cubicBezTo>
                <a:cubicBezTo>
                  <a:pt x="4357870" y="365139"/>
                  <a:pt x="4359135" y="365082"/>
                  <a:pt x="4360227" y="365110"/>
                </a:cubicBezTo>
                <a:cubicBezTo>
                  <a:pt x="4361320" y="365139"/>
                  <a:pt x="4361895" y="366114"/>
                  <a:pt x="4361952" y="368036"/>
                </a:cubicBezTo>
                <a:cubicBezTo>
                  <a:pt x="4361866" y="369355"/>
                  <a:pt x="4361348" y="370158"/>
                  <a:pt x="4360400" y="370445"/>
                </a:cubicBezTo>
                <a:cubicBezTo>
                  <a:pt x="4359451" y="370731"/>
                  <a:pt x="4358588" y="370846"/>
                  <a:pt x="4357812" y="370789"/>
                </a:cubicBezTo>
                <a:lnTo>
                  <a:pt x="4332837" y="375012"/>
                </a:lnTo>
                <a:cubicBezTo>
                  <a:pt x="4327301" y="375069"/>
                  <a:pt x="4321781" y="375299"/>
                  <a:pt x="4316279" y="375700"/>
                </a:cubicBezTo>
                <a:cubicBezTo>
                  <a:pt x="4310776" y="376102"/>
                  <a:pt x="4305279" y="376331"/>
                  <a:pt x="4299788" y="376388"/>
                </a:cubicBezTo>
                <a:lnTo>
                  <a:pt x="4251377" y="380519"/>
                </a:lnTo>
                <a:cubicBezTo>
                  <a:pt x="4245841" y="380748"/>
                  <a:pt x="4240304" y="381666"/>
                  <a:pt x="4234768" y="383272"/>
                </a:cubicBezTo>
                <a:cubicBezTo>
                  <a:pt x="4227819" y="388876"/>
                  <a:pt x="4220631" y="394581"/>
                  <a:pt x="4213202" y="400388"/>
                </a:cubicBezTo>
                <a:cubicBezTo>
                  <a:pt x="4205774" y="406195"/>
                  <a:pt x="4198274" y="411521"/>
                  <a:pt x="4190703" y="416366"/>
                </a:cubicBezTo>
                <a:cubicBezTo>
                  <a:pt x="4186494" y="419046"/>
                  <a:pt x="4182113" y="421639"/>
                  <a:pt x="4177559" y="424145"/>
                </a:cubicBezTo>
                <a:cubicBezTo>
                  <a:pt x="4173004" y="426652"/>
                  <a:pt x="4168623" y="429591"/>
                  <a:pt x="4164415" y="432962"/>
                </a:cubicBezTo>
                <a:cubicBezTo>
                  <a:pt x="4156199" y="437859"/>
                  <a:pt x="4148417" y="443276"/>
                  <a:pt x="4141066" y="449211"/>
                </a:cubicBezTo>
                <a:cubicBezTo>
                  <a:pt x="4133716" y="455146"/>
                  <a:pt x="4126279" y="461254"/>
                  <a:pt x="4118756" y="467535"/>
                </a:cubicBezTo>
                <a:cubicBezTo>
                  <a:pt x="4118007" y="468169"/>
                  <a:pt x="4117084" y="468630"/>
                  <a:pt x="4115989" y="468918"/>
                </a:cubicBezTo>
                <a:cubicBezTo>
                  <a:pt x="4114893" y="469206"/>
                  <a:pt x="4113971" y="469667"/>
                  <a:pt x="4113222" y="470301"/>
                </a:cubicBezTo>
                <a:lnTo>
                  <a:pt x="4124290" y="459237"/>
                </a:lnTo>
                <a:lnTo>
                  <a:pt x="4172716" y="419132"/>
                </a:lnTo>
                <a:lnTo>
                  <a:pt x="4209904" y="387535"/>
                </a:lnTo>
                <a:cubicBezTo>
                  <a:pt x="4210533" y="387391"/>
                  <a:pt x="4210990" y="386643"/>
                  <a:pt x="4211276" y="385291"/>
                </a:cubicBezTo>
                <a:cubicBezTo>
                  <a:pt x="4211562" y="383938"/>
                  <a:pt x="4212019" y="382845"/>
                  <a:pt x="4212647" y="382010"/>
                </a:cubicBezTo>
                <a:lnTo>
                  <a:pt x="4207161" y="382010"/>
                </a:lnTo>
                <a:cubicBezTo>
                  <a:pt x="4196219" y="381982"/>
                  <a:pt x="4185423" y="382039"/>
                  <a:pt x="4174773" y="382183"/>
                </a:cubicBezTo>
                <a:cubicBezTo>
                  <a:pt x="4164123" y="382327"/>
                  <a:pt x="4153291" y="382730"/>
                  <a:pt x="4142277" y="383391"/>
                </a:cubicBezTo>
                <a:cubicBezTo>
                  <a:pt x="4138760" y="384715"/>
                  <a:pt x="4135071" y="385521"/>
                  <a:pt x="4131208" y="385808"/>
                </a:cubicBezTo>
                <a:cubicBezTo>
                  <a:pt x="4127346" y="386096"/>
                  <a:pt x="4123656" y="386211"/>
                  <a:pt x="4120140" y="386154"/>
                </a:cubicBezTo>
                <a:lnTo>
                  <a:pt x="4118756" y="383279"/>
                </a:lnTo>
                <a:cubicBezTo>
                  <a:pt x="4121552" y="382614"/>
                  <a:pt x="4124607" y="382209"/>
                  <a:pt x="4127922" y="382064"/>
                </a:cubicBezTo>
                <a:cubicBezTo>
                  <a:pt x="4131237" y="381920"/>
                  <a:pt x="4134638" y="381862"/>
                  <a:pt x="4138126" y="381891"/>
                </a:cubicBezTo>
                <a:cubicBezTo>
                  <a:pt x="4150612" y="380619"/>
                  <a:pt x="4163343" y="379694"/>
                  <a:pt x="4176321" y="379115"/>
                </a:cubicBezTo>
                <a:cubicBezTo>
                  <a:pt x="4189298" y="378537"/>
                  <a:pt x="4202321" y="377612"/>
                  <a:pt x="4215390" y="376340"/>
                </a:cubicBezTo>
                <a:cubicBezTo>
                  <a:pt x="4218187" y="376369"/>
                  <a:pt x="4220552" y="375964"/>
                  <a:pt x="4222484" y="375125"/>
                </a:cubicBezTo>
                <a:cubicBezTo>
                  <a:pt x="4224416" y="374287"/>
                  <a:pt x="4225742" y="372841"/>
                  <a:pt x="4226463" y="370789"/>
                </a:cubicBezTo>
                <a:lnTo>
                  <a:pt x="4219543" y="370789"/>
                </a:lnTo>
                <a:cubicBezTo>
                  <a:pt x="4209180" y="370875"/>
                  <a:pt x="4198626" y="371396"/>
                  <a:pt x="4187882" y="372350"/>
                </a:cubicBezTo>
                <a:cubicBezTo>
                  <a:pt x="4177137" y="373304"/>
                  <a:pt x="4166548" y="374171"/>
                  <a:pt x="4156113" y="374952"/>
                </a:cubicBezTo>
                <a:cubicBezTo>
                  <a:pt x="4152020" y="375617"/>
                  <a:pt x="4148100" y="376022"/>
                  <a:pt x="4144352" y="376166"/>
                </a:cubicBezTo>
                <a:cubicBezTo>
                  <a:pt x="4140605" y="376311"/>
                  <a:pt x="4136685" y="376369"/>
                  <a:pt x="4132592" y="376340"/>
                </a:cubicBezTo>
                <a:lnTo>
                  <a:pt x="4117372" y="376340"/>
                </a:lnTo>
                <a:cubicBezTo>
                  <a:pt x="4109877" y="376947"/>
                  <a:pt x="4102734" y="377120"/>
                  <a:pt x="4095943" y="376860"/>
                </a:cubicBezTo>
                <a:cubicBezTo>
                  <a:pt x="4089152" y="376600"/>
                  <a:pt x="4082024" y="376427"/>
                  <a:pt x="4074561" y="376340"/>
                </a:cubicBezTo>
                <a:lnTo>
                  <a:pt x="4047004" y="376340"/>
                </a:lnTo>
                <a:cubicBezTo>
                  <a:pt x="4038510" y="376340"/>
                  <a:pt x="4029318" y="374952"/>
                  <a:pt x="4019426" y="372176"/>
                </a:cubicBezTo>
                <a:cubicBezTo>
                  <a:pt x="4012460" y="371280"/>
                  <a:pt x="4005540" y="369617"/>
                  <a:pt x="3998665" y="367188"/>
                </a:cubicBezTo>
                <a:cubicBezTo>
                  <a:pt x="3991791" y="364759"/>
                  <a:pt x="3984906" y="362778"/>
                  <a:pt x="3978010" y="361245"/>
                </a:cubicBezTo>
                <a:cubicBezTo>
                  <a:pt x="3972456" y="359782"/>
                  <a:pt x="3967335" y="357545"/>
                  <a:pt x="3962645" y="354533"/>
                </a:cubicBezTo>
                <a:cubicBezTo>
                  <a:pt x="3957954" y="351521"/>
                  <a:pt x="3953869" y="348250"/>
                  <a:pt x="3950387" y="344720"/>
                </a:cubicBezTo>
                <a:cubicBezTo>
                  <a:pt x="3948430" y="342592"/>
                  <a:pt x="3947510" y="340288"/>
                  <a:pt x="3947625" y="337809"/>
                </a:cubicBezTo>
                <a:cubicBezTo>
                  <a:pt x="3947740" y="335330"/>
                  <a:pt x="3948200" y="333017"/>
                  <a:pt x="3949006" y="330868"/>
                </a:cubicBezTo>
                <a:cubicBezTo>
                  <a:pt x="3951221" y="335457"/>
                  <a:pt x="3954387" y="338324"/>
                  <a:pt x="3958501" y="339472"/>
                </a:cubicBezTo>
                <a:cubicBezTo>
                  <a:pt x="3962616" y="340619"/>
                  <a:pt x="3966817" y="341422"/>
                  <a:pt x="3971104" y="341881"/>
                </a:cubicBezTo>
                <a:cubicBezTo>
                  <a:pt x="3988974" y="346010"/>
                  <a:pt x="4006925" y="346010"/>
                  <a:pt x="4024958" y="341881"/>
                </a:cubicBezTo>
                <a:cubicBezTo>
                  <a:pt x="4030412" y="341164"/>
                  <a:pt x="4035694" y="340189"/>
                  <a:pt x="4040803" y="338955"/>
                </a:cubicBezTo>
                <a:cubicBezTo>
                  <a:pt x="4045913" y="337722"/>
                  <a:pt x="4051195" y="336403"/>
                  <a:pt x="4056649" y="334998"/>
                </a:cubicBezTo>
                <a:cubicBezTo>
                  <a:pt x="4057338" y="334940"/>
                  <a:pt x="4058027" y="334711"/>
                  <a:pt x="4058716" y="334309"/>
                </a:cubicBezTo>
                <a:cubicBezTo>
                  <a:pt x="4059404" y="333908"/>
                  <a:pt x="4060093" y="333678"/>
                  <a:pt x="4060782" y="333621"/>
                </a:cubicBezTo>
                <a:cubicBezTo>
                  <a:pt x="4067011" y="334166"/>
                  <a:pt x="4073155" y="333765"/>
                  <a:pt x="4079213" y="332417"/>
                </a:cubicBezTo>
                <a:cubicBezTo>
                  <a:pt x="4085271" y="331069"/>
                  <a:pt x="4091073" y="329635"/>
                  <a:pt x="4096619" y="328115"/>
                </a:cubicBezTo>
                <a:lnTo>
                  <a:pt x="4147811" y="311573"/>
                </a:lnTo>
                <a:cubicBezTo>
                  <a:pt x="4155364" y="309530"/>
                  <a:pt x="4162742" y="307401"/>
                  <a:pt x="4169947" y="305185"/>
                </a:cubicBezTo>
                <a:cubicBezTo>
                  <a:pt x="4177152" y="302970"/>
                  <a:pt x="4184528" y="300495"/>
                  <a:pt x="4192074" y="297762"/>
                </a:cubicBezTo>
                <a:cubicBezTo>
                  <a:pt x="4195475" y="296956"/>
                  <a:pt x="4198961" y="295805"/>
                  <a:pt x="4202532" y="294309"/>
                </a:cubicBezTo>
                <a:cubicBezTo>
                  <a:pt x="4206104" y="292813"/>
                  <a:pt x="4209933" y="291662"/>
                  <a:pt x="4214019" y="290856"/>
                </a:cubicBezTo>
                <a:lnTo>
                  <a:pt x="4262450" y="285332"/>
                </a:lnTo>
                <a:cubicBezTo>
                  <a:pt x="4268678" y="285159"/>
                  <a:pt x="4274214" y="285849"/>
                  <a:pt x="4279059" y="287403"/>
                </a:cubicBezTo>
                <a:cubicBezTo>
                  <a:pt x="4283903" y="288957"/>
                  <a:pt x="4288056" y="292410"/>
                  <a:pt x="4291516" y="297762"/>
                </a:cubicBezTo>
                <a:cubicBezTo>
                  <a:pt x="4292928" y="299632"/>
                  <a:pt x="4294596" y="300380"/>
                  <a:pt x="4296518" y="300006"/>
                </a:cubicBezTo>
                <a:cubicBezTo>
                  <a:pt x="4298441" y="299632"/>
                  <a:pt x="4300446" y="299344"/>
                  <a:pt x="4302535" y="299143"/>
                </a:cubicBezTo>
                <a:cubicBezTo>
                  <a:pt x="4307397" y="298280"/>
                  <a:pt x="4312436" y="296898"/>
                  <a:pt x="4317652" y="294999"/>
                </a:cubicBezTo>
                <a:cubicBezTo>
                  <a:pt x="4322868" y="293100"/>
                  <a:pt x="4327930" y="291719"/>
                  <a:pt x="4332837" y="290856"/>
                </a:cubicBezTo>
                <a:cubicBezTo>
                  <a:pt x="4336286" y="290108"/>
                  <a:pt x="4339474" y="289187"/>
                  <a:pt x="4342400" y="288094"/>
                </a:cubicBezTo>
                <a:cubicBezTo>
                  <a:pt x="4345327" y="287000"/>
                  <a:pt x="4348164" y="286080"/>
                  <a:pt x="4350912" y="285332"/>
                </a:cubicBezTo>
                <a:lnTo>
                  <a:pt x="4371612" y="282569"/>
                </a:lnTo>
                <a:cubicBezTo>
                  <a:pt x="4375062" y="281332"/>
                  <a:pt x="4378512" y="280354"/>
                  <a:pt x="4381962" y="279634"/>
                </a:cubicBezTo>
                <a:cubicBezTo>
                  <a:pt x="4385412" y="278915"/>
                  <a:pt x="4388862" y="277591"/>
                  <a:pt x="4392312" y="275664"/>
                </a:cubicBezTo>
                <a:cubicBezTo>
                  <a:pt x="4387597" y="274685"/>
                  <a:pt x="4383227" y="274915"/>
                  <a:pt x="4379202" y="276354"/>
                </a:cubicBezTo>
                <a:cubicBezTo>
                  <a:pt x="4375177" y="277793"/>
                  <a:pt x="4370807" y="278023"/>
                  <a:pt x="4366092" y="277045"/>
                </a:cubicBezTo>
                <a:lnTo>
                  <a:pt x="4366092" y="275664"/>
                </a:lnTo>
                <a:close/>
                <a:moveTo>
                  <a:pt x="716807" y="230029"/>
                </a:moveTo>
                <a:cubicBezTo>
                  <a:pt x="698532" y="232702"/>
                  <a:pt x="680883" y="236939"/>
                  <a:pt x="663858" y="242738"/>
                </a:cubicBezTo>
                <a:cubicBezTo>
                  <a:pt x="646834" y="248538"/>
                  <a:pt x="630018" y="254858"/>
                  <a:pt x="613411" y="261699"/>
                </a:cubicBezTo>
                <a:lnTo>
                  <a:pt x="613411" y="266700"/>
                </a:lnTo>
                <a:cubicBezTo>
                  <a:pt x="615808" y="265102"/>
                  <a:pt x="617684" y="264130"/>
                  <a:pt x="619039" y="263783"/>
                </a:cubicBezTo>
                <a:cubicBezTo>
                  <a:pt x="620394" y="263435"/>
                  <a:pt x="621853" y="263297"/>
                  <a:pt x="623417" y="263366"/>
                </a:cubicBezTo>
                <a:cubicBezTo>
                  <a:pt x="631894" y="260171"/>
                  <a:pt x="640789" y="256976"/>
                  <a:pt x="650100" y="253781"/>
                </a:cubicBezTo>
                <a:cubicBezTo>
                  <a:pt x="659411" y="250587"/>
                  <a:pt x="668306" y="246558"/>
                  <a:pt x="676783" y="241697"/>
                </a:cubicBezTo>
                <a:lnTo>
                  <a:pt x="716807" y="233362"/>
                </a:lnTo>
                <a:close/>
                <a:moveTo>
                  <a:pt x="755164" y="223361"/>
                </a:moveTo>
                <a:cubicBezTo>
                  <a:pt x="753531" y="224125"/>
                  <a:pt x="752211" y="224681"/>
                  <a:pt x="751203" y="225028"/>
                </a:cubicBezTo>
                <a:cubicBezTo>
                  <a:pt x="750196" y="225375"/>
                  <a:pt x="749293" y="225931"/>
                  <a:pt x="748494" y="226695"/>
                </a:cubicBezTo>
                <a:cubicBezTo>
                  <a:pt x="750196" y="228431"/>
                  <a:pt x="751794" y="229959"/>
                  <a:pt x="753288" y="231279"/>
                </a:cubicBezTo>
                <a:cubicBezTo>
                  <a:pt x="754782" y="232598"/>
                  <a:pt x="755963" y="233293"/>
                  <a:pt x="756832" y="233362"/>
                </a:cubicBezTo>
                <a:lnTo>
                  <a:pt x="760167" y="233362"/>
                </a:lnTo>
                <a:cubicBezTo>
                  <a:pt x="758500" y="231591"/>
                  <a:pt x="757249" y="229716"/>
                  <a:pt x="756415" y="227737"/>
                </a:cubicBezTo>
                <a:cubicBezTo>
                  <a:pt x="755581" y="225757"/>
                  <a:pt x="755164" y="224299"/>
                  <a:pt x="755164" y="223361"/>
                </a:cubicBezTo>
                <a:close/>
                <a:moveTo>
                  <a:pt x="3158496" y="155682"/>
                </a:moveTo>
                <a:cubicBezTo>
                  <a:pt x="3172174" y="156401"/>
                  <a:pt x="3185597" y="158761"/>
                  <a:pt x="3198764" y="162760"/>
                </a:cubicBezTo>
                <a:cubicBezTo>
                  <a:pt x="3204352" y="163451"/>
                  <a:pt x="3210114" y="164486"/>
                  <a:pt x="3216049" y="165868"/>
                </a:cubicBezTo>
                <a:cubicBezTo>
                  <a:pt x="3221984" y="167249"/>
                  <a:pt x="3227745" y="168975"/>
                  <a:pt x="3233334" y="171047"/>
                </a:cubicBezTo>
                <a:cubicBezTo>
                  <a:pt x="3238808" y="172457"/>
                  <a:pt x="3243418" y="174471"/>
                  <a:pt x="3247163" y="177089"/>
                </a:cubicBezTo>
                <a:cubicBezTo>
                  <a:pt x="3250908" y="179708"/>
                  <a:pt x="3254135" y="182758"/>
                  <a:pt x="3256843" y="186239"/>
                </a:cubicBezTo>
                <a:cubicBezTo>
                  <a:pt x="3258225" y="187390"/>
                  <a:pt x="3258225" y="189232"/>
                  <a:pt x="3256843" y="191764"/>
                </a:cubicBezTo>
                <a:cubicBezTo>
                  <a:pt x="3254077" y="195907"/>
                  <a:pt x="3255460" y="198669"/>
                  <a:pt x="3260991" y="200050"/>
                </a:cubicBezTo>
                <a:lnTo>
                  <a:pt x="3263757" y="200050"/>
                </a:lnTo>
                <a:cubicBezTo>
                  <a:pt x="3265197" y="199331"/>
                  <a:pt x="3266810" y="198007"/>
                  <a:pt x="3268597" y="196080"/>
                </a:cubicBezTo>
                <a:cubicBezTo>
                  <a:pt x="3270383" y="194152"/>
                  <a:pt x="3271996" y="191792"/>
                  <a:pt x="3273437" y="189001"/>
                </a:cubicBezTo>
                <a:lnTo>
                  <a:pt x="3276202" y="187620"/>
                </a:lnTo>
                <a:cubicBezTo>
                  <a:pt x="3276865" y="186872"/>
                  <a:pt x="3277614" y="185951"/>
                  <a:pt x="3278449" y="184858"/>
                </a:cubicBezTo>
                <a:cubicBezTo>
                  <a:pt x="3279285" y="183765"/>
                  <a:pt x="3280380" y="182844"/>
                  <a:pt x="3281734" y="182096"/>
                </a:cubicBezTo>
                <a:lnTo>
                  <a:pt x="3284447" y="186239"/>
                </a:lnTo>
                <a:cubicBezTo>
                  <a:pt x="3286510" y="184225"/>
                  <a:pt x="3288149" y="183419"/>
                  <a:pt x="3289364" y="183822"/>
                </a:cubicBezTo>
                <a:cubicBezTo>
                  <a:pt x="3290579" y="184225"/>
                  <a:pt x="3291201" y="185491"/>
                  <a:pt x="3291229" y="187620"/>
                </a:cubicBezTo>
                <a:cubicBezTo>
                  <a:pt x="3291201" y="193086"/>
                  <a:pt x="3290918" y="198023"/>
                  <a:pt x="3290381" y="202430"/>
                </a:cubicBezTo>
                <a:cubicBezTo>
                  <a:pt x="3289844" y="206837"/>
                  <a:pt x="3289223" y="211066"/>
                  <a:pt x="3288516" y="215116"/>
                </a:cubicBezTo>
                <a:cubicBezTo>
                  <a:pt x="3286934" y="224750"/>
                  <a:pt x="3286029" y="234409"/>
                  <a:pt x="3285803" y="244095"/>
                </a:cubicBezTo>
                <a:cubicBezTo>
                  <a:pt x="3285181" y="253887"/>
                  <a:pt x="3285068" y="264024"/>
                  <a:pt x="3285464" y="274507"/>
                </a:cubicBezTo>
                <a:cubicBezTo>
                  <a:pt x="3285860" y="284990"/>
                  <a:pt x="3286425" y="295128"/>
                  <a:pt x="3287160" y="304920"/>
                </a:cubicBezTo>
                <a:cubicBezTo>
                  <a:pt x="3287300" y="313214"/>
                  <a:pt x="3288036" y="321508"/>
                  <a:pt x="3289367" y="329803"/>
                </a:cubicBezTo>
                <a:cubicBezTo>
                  <a:pt x="3290698" y="338097"/>
                  <a:pt x="3291779" y="346391"/>
                  <a:pt x="3292611" y="354686"/>
                </a:cubicBezTo>
                <a:lnTo>
                  <a:pt x="3300904" y="454048"/>
                </a:lnTo>
                <a:lnTo>
                  <a:pt x="3305043" y="567393"/>
                </a:lnTo>
                <a:cubicBezTo>
                  <a:pt x="3306192" y="623774"/>
                  <a:pt x="3306651" y="679442"/>
                  <a:pt x="3306421" y="734397"/>
                </a:cubicBezTo>
                <a:cubicBezTo>
                  <a:pt x="3306450" y="741423"/>
                  <a:pt x="3306393" y="748794"/>
                  <a:pt x="3306249" y="756511"/>
                </a:cubicBezTo>
                <a:cubicBezTo>
                  <a:pt x="3306105" y="764228"/>
                  <a:pt x="3305703" y="771600"/>
                  <a:pt x="3305043" y="778626"/>
                </a:cubicBezTo>
                <a:cubicBezTo>
                  <a:pt x="3304468" y="786198"/>
                  <a:pt x="3303203" y="793167"/>
                  <a:pt x="3301247" y="799530"/>
                </a:cubicBezTo>
                <a:cubicBezTo>
                  <a:pt x="3299290" y="805894"/>
                  <a:pt x="3295951" y="811826"/>
                  <a:pt x="3291229" y="817325"/>
                </a:cubicBezTo>
                <a:cubicBezTo>
                  <a:pt x="3288546" y="820896"/>
                  <a:pt x="3286112" y="824812"/>
                  <a:pt x="3283928" y="829074"/>
                </a:cubicBezTo>
                <a:cubicBezTo>
                  <a:pt x="3281744" y="833335"/>
                  <a:pt x="3279629" y="837251"/>
                  <a:pt x="3277585" y="840822"/>
                </a:cubicBezTo>
                <a:cubicBezTo>
                  <a:pt x="3276922" y="842895"/>
                  <a:pt x="3276173" y="844623"/>
                  <a:pt x="3275338" y="846005"/>
                </a:cubicBezTo>
                <a:cubicBezTo>
                  <a:pt x="3274502" y="847387"/>
                  <a:pt x="3273408" y="848423"/>
                  <a:pt x="3272054" y="849114"/>
                </a:cubicBezTo>
                <a:cubicBezTo>
                  <a:pt x="3268020" y="849863"/>
                  <a:pt x="3265024" y="851476"/>
                  <a:pt x="3263065" y="853952"/>
                </a:cubicBezTo>
                <a:cubicBezTo>
                  <a:pt x="3261106" y="856428"/>
                  <a:pt x="3259493" y="859423"/>
                  <a:pt x="3258225" y="862936"/>
                </a:cubicBezTo>
                <a:cubicBezTo>
                  <a:pt x="3256843" y="866996"/>
                  <a:pt x="3254423" y="870278"/>
                  <a:pt x="3250966" y="872784"/>
                </a:cubicBezTo>
                <a:cubicBezTo>
                  <a:pt x="3247508" y="875289"/>
                  <a:pt x="3243014" y="877535"/>
                  <a:pt x="3237483" y="879521"/>
                </a:cubicBezTo>
                <a:cubicBezTo>
                  <a:pt x="3236734" y="880155"/>
                  <a:pt x="3235812" y="880961"/>
                  <a:pt x="3234717" y="881940"/>
                </a:cubicBezTo>
                <a:cubicBezTo>
                  <a:pt x="3233622" y="882919"/>
                  <a:pt x="3232701" y="884417"/>
                  <a:pt x="3231952" y="886432"/>
                </a:cubicBezTo>
                <a:cubicBezTo>
                  <a:pt x="3229445" y="891212"/>
                  <a:pt x="3227198" y="894092"/>
                  <a:pt x="3225210" y="895071"/>
                </a:cubicBezTo>
                <a:cubicBezTo>
                  <a:pt x="3223222" y="896050"/>
                  <a:pt x="3219938" y="895474"/>
                  <a:pt x="3215358" y="893343"/>
                </a:cubicBezTo>
                <a:cubicBezTo>
                  <a:pt x="3213917" y="892018"/>
                  <a:pt x="3212304" y="890867"/>
                  <a:pt x="3210518" y="889888"/>
                </a:cubicBezTo>
                <a:cubicBezTo>
                  <a:pt x="3208731" y="888909"/>
                  <a:pt x="3207118" y="887757"/>
                  <a:pt x="3205678" y="886432"/>
                </a:cubicBezTo>
                <a:cubicBezTo>
                  <a:pt x="3203056" y="883726"/>
                  <a:pt x="3200694" y="881883"/>
                  <a:pt x="3198591" y="880904"/>
                </a:cubicBezTo>
                <a:cubicBezTo>
                  <a:pt x="3196488" y="879925"/>
                  <a:pt x="3193780" y="879464"/>
                  <a:pt x="3190467" y="879521"/>
                </a:cubicBezTo>
                <a:cubicBezTo>
                  <a:pt x="3185051" y="879406"/>
                  <a:pt x="3180326" y="878255"/>
                  <a:pt x="3176293" y="876066"/>
                </a:cubicBezTo>
                <a:cubicBezTo>
                  <a:pt x="3172259" y="873878"/>
                  <a:pt x="3168226" y="871344"/>
                  <a:pt x="3164193" y="868464"/>
                </a:cubicBezTo>
                <a:lnTo>
                  <a:pt x="3148982" y="856025"/>
                </a:lnTo>
                <a:cubicBezTo>
                  <a:pt x="3147541" y="855277"/>
                  <a:pt x="3145583" y="854355"/>
                  <a:pt x="3143108" y="853261"/>
                </a:cubicBezTo>
                <a:cubicBezTo>
                  <a:pt x="3140633" y="852167"/>
                  <a:pt x="3137987" y="851245"/>
                  <a:pt x="3135170" y="850497"/>
                </a:cubicBezTo>
                <a:cubicBezTo>
                  <a:pt x="3131664" y="847704"/>
                  <a:pt x="3127985" y="844997"/>
                  <a:pt x="3124134" y="842377"/>
                </a:cubicBezTo>
                <a:cubicBezTo>
                  <a:pt x="3120283" y="839756"/>
                  <a:pt x="3116605" y="837395"/>
                  <a:pt x="3113098" y="835293"/>
                </a:cubicBezTo>
                <a:cubicBezTo>
                  <a:pt x="3111000" y="833134"/>
                  <a:pt x="3108644" y="830888"/>
                  <a:pt x="3106029" y="828555"/>
                </a:cubicBezTo>
                <a:cubicBezTo>
                  <a:pt x="3103413" y="826223"/>
                  <a:pt x="3100712" y="824322"/>
                  <a:pt x="3097924" y="822854"/>
                </a:cubicBezTo>
                <a:cubicBezTo>
                  <a:pt x="3088411" y="815828"/>
                  <a:pt x="3079847" y="808111"/>
                  <a:pt x="3072231" y="799703"/>
                </a:cubicBezTo>
                <a:cubicBezTo>
                  <a:pt x="3064615" y="791295"/>
                  <a:pt x="3057086" y="782887"/>
                  <a:pt x="3049642" y="774479"/>
                </a:cubicBezTo>
                <a:lnTo>
                  <a:pt x="3035847" y="756511"/>
                </a:lnTo>
                <a:cubicBezTo>
                  <a:pt x="3033749" y="762673"/>
                  <a:pt x="3031738" y="768663"/>
                  <a:pt x="3029812" y="774479"/>
                </a:cubicBezTo>
                <a:cubicBezTo>
                  <a:pt x="3027887" y="780296"/>
                  <a:pt x="3026220" y="786285"/>
                  <a:pt x="3024812" y="792447"/>
                </a:cubicBezTo>
                <a:cubicBezTo>
                  <a:pt x="3022139" y="799991"/>
                  <a:pt x="3019552" y="807362"/>
                  <a:pt x="3017052" y="814561"/>
                </a:cubicBezTo>
                <a:cubicBezTo>
                  <a:pt x="3014552" y="821760"/>
                  <a:pt x="3011620" y="829131"/>
                  <a:pt x="3008258" y="836675"/>
                </a:cubicBezTo>
                <a:cubicBezTo>
                  <a:pt x="3001296" y="854038"/>
                  <a:pt x="2993808" y="871142"/>
                  <a:pt x="2985791" y="887987"/>
                </a:cubicBezTo>
                <a:cubicBezTo>
                  <a:pt x="2977775" y="904832"/>
                  <a:pt x="2969583" y="920899"/>
                  <a:pt x="2961215" y="936189"/>
                </a:cubicBezTo>
                <a:cubicBezTo>
                  <a:pt x="2954376" y="947967"/>
                  <a:pt x="2947627" y="959780"/>
                  <a:pt x="2940969" y="971628"/>
                </a:cubicBezTo>
                <a:cubicBezTo>
                  <a:pt x="2934310" y="983477"/>
                  <a:pt x="2927230" y="994646"/>
                  <a:pt x="2919729" y="1005136"/>
                </a:cubicBezTo>
                <a:cubicBezTo>
                  <a:pt x="2912748" y="1016831"/>
                  <a:pt x="2905336" y="1028354"/>
                  <a:pt x="2897494" y="1039704"/>
                </a:cubicBezTo>
                <a:cubicBezTo>
                  <a:pt x="2889651" y="1051054"/>
                  <a:pt x="2881895" y="1062577"/>
                  <a:pt x="2874224" y="1074272"/>
                </a:cubicBezTo>
                <a:cubicBezTo>
                  <a:pt x="2865291" y="1086686"/>
                  <a:pt x="2855924" y="1098475"/>
                  <a:pt x="2846125" y="1109639"/>
                </a:cubicBezTo>
                <a:cubicBezTo>
                  <a:pt x="2836325" y="1120803"/>
                  <a:pt x="2825915" y="1131529"/>
                  <a:pt x="2814895" y="1141816"/>
                </a:cubicBezTo>
                <a:cubicBezTo>
                  <a:pt x="2802443" y="1154237"/>
                  <a:pt x="2789991" y="1165282"/>
                  <a:pt x="2777539" y="1174952"/>
                </a:cubicBezTo>
                <a:cubicBezTo>
                  <a:pt x="2770593" y="1181829"/>
                  <a:pt x="2763041" y="1188102"/>
                  <a:pt x="2754884" y="1193770"/>
                </a:cubicBezTo>
                <a:cubicBezTo>
                  <a:pt x="2746727" y="1199438"/>
                  <a:pt x="2738138" y="1204675"/>
                  <a:pt x="2729116" y="1209480"/>
                </a:cubicBezTo>
                <a:cubicBezTo>
                  <a:pt x="2718171" y="1212991"/>
                  <a:pt x="2707112" y="1215638"/>
                  <a:pt x="2695939" y="1217422"/>
                </a:cubicBezTo>
                <a:cubicBezTo>
                  <a:pt x="2684766" y="1219206"/>
                  <a:pt x="2673322" y="1219781"/>
                  <a:pt x="2661609" y="1219148"/>
                </a:cubicBezTo>
                <a:cubicBezTo>
                  <a:pt x="2647567" y="1217997"/>
                  <a:pt x="2634216" y="1216156"/>
                  <a:pt x="2621556" y="1213624"/>
                </a:cubicBezTo>
                <a:lnTo>
                  <a:pt x="2571835" y="1201193"/>
                </a:lnTo>
                <a:cubicBezTo>
                  <a:pt x="2569764" y="1200445"/>
                  <a:pt x="2567347" y="1199525"/>
                  <a:pt x="2564585" y="1198431"/>
                </a:cubicBezTo>
                <a:cubicBezTo>
                  <a:pt x="2561822" y="1197338"/>
                  <a:pt x="2558715" y="1196417"/>
                  <a:pt x="2555262" y="1195669"/>
                </a:cubicBezTo>
                <a:cubicBezTo>
                  <a:pt x="2551176" y="1192964"/>
                  <a:pt x="2547263" y="1190777"/>
                  <a:pt x="2543522" y="1189109"/>
                </a:cubicBezTo>
                <a:cubicBezTo>
                  <a:pt x="2539782" y="1187440"/>
                  <a:pt x="2535869" y="1185944"/>
                  <a:pt x="2531783" y="1184620"/>
                </a:cubicBezTo>
                <a:cubicBezTo>
                  <a:pt x="2527064" y="1182980"/>
                  <a:pt x="2522690" y="1180736"/>
                  <a:pt x="2518662" y="1177887"/>
                </a:cubicBezTo>
                <a:cubicBezTo>
                  <a:pt x="2514634" y="1175038"/>
                  <a:pt x="2510260" y="1173139"/>
                  <a:pt x="2505541" y="1172190"/>
                </a:cubicBezTo>
                <a:lnTo>
                  <a:pt x="2459964" y="1156997"/>
                </a:lnTo>
                <a:lnTo>
                  <a:pt x="2435104" y="1152854"/>
                </a:lnTo>
                <a:cubicBezTo>
                  <a:pt x="2433032" y="1152077"/>
                  <a:pt x="2430961" y="1151214"/>
                  <a:pt x="2428889" y="1150265"/>
                </a:cubicBezTo>
                <a:cubicBezTo>
                  <a:pt x="2426817" y="1149315"/>
                  <a:pt x="2424746" y="1148797"/>
                  <a:pt x="2422674" y="1148711"/>
                </a:cubicBezTo>
                <a:lnTo>
                  <a:pt x="2486206" y="1148711"/>
                </a:lnTo>
                <a:cubicBezTo>
                  <a:pt x="2493802" y="1148797"/>
                  <a:pt x="2501398" y="1148624"/>
                  <a:pt x="2508994" y="1148193"/>
                </a:cubicBezTo>
                <a:cubicBezTo>
                  <a:pt x="2516590" y="1147761"/>
                  <a:pt x="2524187" y="1146553"/>
                  <a:pt x="2531783" y="1144567"/>
                </a:cubicBezTo>
                <a:cubicBezTo>
                  <a:pt x="2546313" y="1143250"/>
                  <a:pt x="2560758" y="1141758"/>
                  <a:pt x="2575116" y="1140091"/>
                </a:cubicBezTo>
                <a:cubicBezTo>
                  <a:pt x="2589474" y="1138424"/>
                  <a:pt x="2603573" y="1136233"/>
                  <a:pt x="2617413" y="1133518"/>
                </a:cubicBezTo>
                <a:cubicBezTo>
                  <a:pt x="2625699" y="1131533"/>
                  <a:pt x="2633641" y="1128944"/>
                  <a:pt x="2641237" y="1125752"/>
                </a:cubicBezTo>
                <a:cubicBezTo>
                  <a:pt x="2648833" y="1122561"/>
                  <a:pt x="2656084" y="1118252"/>
                  <a:pt x="2662990" y="1112825"/>
                </a:cubicBezTo>
                <a:cubicBezTo>
                  <a:pt x="2678182" y="1104328"/>
                  <a:pt x="2691993" y="1093765"/>
                  <a:pt x="2704424" y="1081135"/>
                </a:cubicBezTo>
                <a:cubicBezTo>
                  <a:pt x="2715333" y="1070084"/>
                  <a:pt x="2725417" y="1058760"/>
                  <a:pt x="2734676" y="1047163"/>
                </a:cubicBezTo>
                <a:cubicBezTo>
                  <a:pt x="2743936" y="1035567"/>
                  <a:pt x="2752689" y="1023874"/>
                  <a:pt x="2760937" y="1012085"/>
                </a:cubicBezTo>
                <a:cubicBezTo>
                  <a:pt x="2768575" y="1001159"/>
                  <a:pt x="2776127" y="990497"/>
                  <a:pt x="2783592" y="980098"/>
                </a:cubicBezTo>
                <a:cubicBezTo>
                  <a:pt x="2791058" y="969699"/>
                  <a:pt x="2798263" y="958706"/>
                  <a:pt x="2805210" y="947118"/>
                </a:cubicBezTo>
                <a:lnTo>
                  <a:pt x="2849404" y="876757"/>
                </a:lnTo>
                <a:lnTo>
                  <a:pt x="2883877" y="810415"/>
                </a:lnTo>
                <a:cubicBezTo>
                  <a:pt x="2884595" y="809090"/>
                  <a:pt x="2885227" y="807938"/>
                  <a:pt x="2885773" y="806959"/>
                </a:cubicBezTo>
                <a:cubicBezTo>
                  <a:pt x="2886319" y="805980"/>
                  <a:pt x="2886606" y="804829"/>
                  <a:pt x="2886635" y="803504"/>
                </a:cubicBezTo>
                <a:cubicBezTo>
                  <a:pt x="2886577" y="802842"/>
                  <a:pt x="2886347" y="802439"/>
                  <a:pt x="2885945" y="802295"/>
                </a:cubicBezTo>
                <a:cubicBezTo>
                  <a:pt x="2885543" y="802151"/>
                  <a:pt x="2885313" y="802093"/>
                  <a:pt x="2885256" y="802122"/>
                </a:cubicBezTo>
                <a:lnTo>
                  <a:pt x="2881119" y="807650"/>
                </a:lnTo>
                <a:cubicBezTo>
                  <a:pt x="2879798" y="810415"/>
                  <a:pt x="2878648" y="812833"/>
                  <a:pt x="2877672" y="814907"/>
                </a:cubicBezTo>
                <a:cubicBezTo>
                  <a:pt x="2876695" y="816980"/>
                  <a:pt x="2875546" y="818708"/>
                  <a:pt x="2874224" y="820090"/>
                </a:cubicBezTo>
                <a:cubicBezTo>
                  <a:pt x="2871984" y="821443"/>
                  <a:pt x="2869226" y="822537"/>
                  <a:pt x="2865951" y="823372"/>
                </a:cubicBezTo>
                <a:cubicBezTo>
                  <a:pt x="2862676" y="824207"/>
                  <a:pt x="2859918" y="824956"/>
                  <a:pt x="2857677" y="825618"/>
                </a:cubicBezTo>
                <a:lnTo>
                  <a:pt x="2857677" y="824236"/>
                </a:lnTo>
                <a:cubicBezTo>
                  <a:pt x="2857045" y="826309"/>
                  <a:pt x="2856586" y="828382"/>
                  <a:pt x="2856299" y="830456"/>
                </a:cubicBezTo>
                <a:cubicBezTo>
                  <a:pt x="2856011" y="832529"/>
                  <a:pt x="2855552" y="834602"/>
                  <a:pt x="2854920" y="836675"/>
                </a:cubicBezTo>
                <a:lnTo>
                  <a:pt x="2853541" y="835293"/>
                </a:lnTo>
                <a:cubicBezTo>
                  <a:pt x="2852392" y="833911"/>
                  <a:pt x="2851932" y="832529"/>
                  <a:pt x="2852162" y="831147"/>
                </a:cubicBezTo>
                <a:cubicBezTo>
                  <a:pt x="2852708" y="828354"/>
                  <a:pt x="2852305" y="825992"/>
                  <a:pt x="2850955" y="824063"/>
                </a:cubicBezTo>
                <a:cubicBezTo>
                  <a:pt x="2849605" y="822134"/>
                  <a:pt x="2848169" y="820810"/>
                  <a:pt x="2846646" y="820090"/>
                </a:cubicBezTo>
                <a:lnTo>
                  <a:pt x="2841130" y="820090"/>
                </a:lnTo>
                <a:cubicBezTo>
                  <a:pt x="2839148" y="820147"/>
                  <a:pt x="2837597" y="820378"/>
                  <a:pt x="2836477" y="820781"/>
                </a:cubicBezTo>
                <a:cubicBezTo>
                  <a:pt x="2835356" y="821184"/>
                  <a:pt x="2834150" y="821414"/>
                  <a:pt x="2832857" y="821472"/>
                </a:cubicBezTo>
                <a:cubicBezTo>
                  <a:pt x="2829409" y="823372"/>
                  <a:pt x="2826303" y="823718"/>
                  <a:pt x="2823539" y="822508"/>
                </a:cubicBezTo>
                <a:cubicBezTo>
                  <a:pt x="2820774" y="821299"/>
                  <a:pt x="2818354" y="819571"/>
                  <a:pt x="2816278" y="817325"/>
                </a:cubicBezTo>
                <a:cubicBezTo>
                  <a:pt x="2814923" y="816001"/>
                  <a:pt x="2813482" y="814849"/>
                  <a:pt x="2811955" y="813870"/>
                </a:cubicBezTo>
                <a:cubicBezTo>
                  <a:pt x="2810427" y="812891"/>
                  <a:pt x="2808640" y="811739"/>
                  <a:pt x="2806593" y="810415"/>
                </a:cubicBezTo>
                <a:cubicBezTo>
                  <a:pt x="2805930" y="809177"/>
                  <a:pt x="2805527" y="808198"/>
                  <a:pt x="2805383" y="807478"/>
                </a:cubicBezTo>
                <a:cubicBezTo>
                  <a:pt x="2805239" y="806758"/>
                  <a:pt x="2805181" y="805433"/>
                  <a:pt x="2805210" y="803504"/>
                </a:cubicBezTo>
                <a:cubicBezTo>
                  <a:pt x="2804489" y="802813"/>
                  <a:pt x="2803855" y="801776"/>
                  <a:pt x="2803308" y="800394"/>
                </a:cubicBezTo>
                <a:cubicBezTo>
                  <a:pt x="2802760" y="799012"/>
                  <a:pt x="2802472" y="797284"/>
                  <a:pt x="2802443" y="795211"/>
                </a:cubicBezTo>
                <a:lnTo>
                  <a:pt x="2801059" y="797975"/>
                </a:lnTo>
                <a:cubicBezTo>
                  <a:pt x="2798436" y="802179"/>
                  <a:pt x="2796073" y="804138"/>
                  <a:pt x="2793969" y="803850"/>
                </a:cubicBezTo>
                <a:cubicBezTo>
                  <a:pt x="2791865" y="803562"/>
                  <a:pt x="2789155" y="800682"/>
                  <a:pt x="2785841" y="795211"/>
                </a:cubicBezTo>
                <a:cubicBezTo>
                  <a:pt x="2784515" y="794463"/>
                  <a:pt x="2783708" y="793196"/>
                  <a:pt x="2783419" y="791410"/>
                </a:cubicBezTo>
                <a:cubicBezTo>
                  <a:pt x="2783131" y="789625"/>
                  <a:pt x="2783016" y="787667"/>
                  <a:pt x="2783074" y="785536"/>
                </a:cubicBezTo>
                <a:lnTo>
                  <a:pt x="2789991" y="742690"/>
                </a:lnTo>
                <a:cubicBezTo>
                  <a:pt x="2790712" y="735087"/>
                  <a:pt x="2791692" y="727487"/>
                  <a:pt x="2792931" y="719891"/>
                </a:cubicBezTo>
                <a:cubicBezTo>
                  <a:pt x="2794171" y="712294"/>
                  <a:pt x="2795496" y="704705"/>
                  <a:pt x="2796909" y="697126"/>
                </a:cubicBezTo>
                <a:lnTo>
                  <a:pt x="2805210" y="641922"/>
                </a:lnTo>
                <a:cubicBezTo>
                  <a:pt x="2806017" y="633561"/>
                  <a:pt x="2807170" y="625029"/>
                  <a:pt x="2808669" y="616328"/>
                </a:cubicBezTo>
                <a:cubicBezTo>
                  <a:pt x="2810168" y="607627"/>
                  <a:pt x="2811320" y="599106"/>
                  <a:pt x="2812128" y="590767"/>
                </a:cubicBezTo>
                <a:cubicBezTo>
                  <a:pt x="2813482" y="580999"/>
                  <a:pt x="2814578" y="570614"/>
                  <a:pt x="2815413" y="559612"/>
                </a:cubicBezTo>
                <a:cubicBezTo>
                  <a:pt x="2816249" y="548611"/>
                  <a:pt x="2816999" y="537852"/>
                  <a:pt x="2817662" y="527338"/>
                </a:cubicBezTo>
                <a:cubicBezTo>
                  <a:pt x="2819016" y="515584"/>
                  <a:pt x="2820112" y="504175"/>
                  <a:pt x="2820948" y="493113"/>
                </a:cubicBezTo>
                <a:cubicBezTo>
                  <a:pt x="2821783" y="482050"/>
                  <a:pt x="2822533" y="471333"/>
                  <a:pt x="2823196" y="460962"/>
                </a:cubicBezTo>
                <a:lnTo>
                  <a:pt x="2827341" y="414051"/>
                </a:lnTo>
                <a:lnTo>
                  <a:pt x="2831484" y="347774"/>
                </a:lnTo>
                <a:cubicBezTo>
                  <a:pt x="2832173" y="342100"/>
                  <a:pt x="2832518" y="335822"/>
                  <a:pt x="2832518" y="328939"/>
                </a:cubicBezTo>
                <a:cubicBezTo>
                  <a:pt x="2832518" y="322056"/>
                  <a:pt x="2832173" y="315432"/>
                  <a:pt x="2831484" y="309067"/>
                </a:cubicBezTo>
                <a:cubicBezTo>
                  <a:pt x="2831456" y="303624"/>
                  <a:pt x="2830476" y="298613"/>
                  <a:pt x="2828547" y="294034"/>
                </a:cubicBezTo>
                <a:cubicBezTo>
                  <a:pt x="2826617" y="289454"/>
                  <a:pt x="2823909" y="284789"/>
                  <a:pt x="2820422" y="280037"/>
                </a:cubicBezTo>
                <a:cubicBezTo>
                  <a:pt x="2816329" y="275774"/>
                  <a:pt x="2812409" y="271166"/>
                  <a:pt x="2808662" y="266213"/>
                </a:cubicBezTo>
                <a:cubicBezTo>
                  <a:pt x="2804916" y="261259"/>
                  <a:pt x="2800996" y="256651"/>
                  <a:pt x="2796903" y="252389"/>
                </a:cubicBezTo>
                <a:cubicBezTo>
                  <a:pt x="2795491" y="249048"/>
                  <a:pt x="2793820" y="246399"/>
                  <a:pt x="2791888" y="244440"/>
                </a:cubicBezTo>
                <a:cubicBezTo>
                  <a:pt x="2789957" y="242482"/>
                  <a:pt x="2787940" y="240524"/>
                  <a:pt x="2785836" y="238565"/>
                </a:cubicBezTo>
                <a:cubicBezTo>
                  <a:pt x="2785173" y="237960"/>
                  <a:pt x="2784770" y="237442"/>
                  <a:pt x="2784626" y="237010"/>
                </a:cubicBezTo>
                <a:cubicBezTo>
                  <a:pt x="2784481" y="236578"/>
                  <a:pt x="2784424" y="235714"/>
                  <a:pt x="2784453" y="234418"/>
                </a:cubicBezTo>
                <a:lnTo>
                  <a:pt x="2787219" y="233036"/>
                </a:lnTo>
                <a:cubicBezTo>
                  <a:pt x="2789266" y="233007"/>
                  <a:pt x="2791053" y="233064"/>
                  <a:pt x="2792580" y="233208"/>
                </a:cubicBezTo>
                <a:cubicBezTo>
                  <a:pt x="2794108" y="233352"/>
                  <a:pt x="2795549" y="233756"/>
                  <a:pt x="2796903" y="234418"/>
                </a:cubicBezTo>
                <a:cubicBezTo>
                  <a:pt x="2806531" y="238623"/>
                  <a:pt x="2815978" y="243000"/>
                  <a:pt x="2825247" y="247551"/>
                </a:cubicBezTo>
                <a:cubicBezTo>
                  <a:pt x="2834516" y="252101"/>
                  <a:pt x="2843946" y="256479"/>
                  <a:pt x="2853538" y="260683"/>
                </a:cubicBezTo>
                <a:cubicBezTo>
                  <a:pt x="2859453" y="265320"/>
                  <a:pt x="2865885" y="269870"/>
                  <a:pt x="2872835" y="274334"/>
                </a:cubicBezTo>
                <a:cubicBezTo>
                  <a:pt x="2879784" y="278798"/>
                  <a:pt x="2884838" y="284386"/>
                  <a:pt x="2887996" y="291096"/>
                </a:cubicBezTo>
                <a:cubicBezTo>
                  <a:pt x="2889489" y="295243"/>
                  <a:pt x="2891327" y="299390"/>
                  <a:pt x="2893510" y="303537"/>
                </a:cubicBezTo>
                <a:cubicBezTo>
                  <a:pt x="2895692" y="307685"/>
                  <a:pt x="2897530" y="311832"/>
                  <a:pt x="2899023" y="315979"/>
                </a:cubicBezTo>
                <a:cubicBezTo>
                  <a:pt x="2901780" y="320241"/>
                  <a:pt x="2904192" y="325195"/>
                  <a:pt x="2906259" y="330840"/>
                </a:cubicBezTo>
                <a:cubicBezTo>
                  <a:pt x="2908327" y="336484"/>
                  <a:pt x="2910050" y="342129"/>
                  <a:pt x="2911428" y="347774"/>
                </a:cubicBezTo>
                <a:cubicBezTo>
                  <a:pt x="2912146" y="349992"/>
                  <a:pt x="2912778" y="352468"/>
                  <a:pt x="2913323" y="355204"/>
                </a:cubicBezTo>
                <a:cubicBezTo>
                  <a:pt x="2913869" y="357940"/>
                  <a:pt x="2914156" y="360071"/>
                  <a:pt x="2914185" y="361598"/>
                </a:cubicBezTo>
                <a:lnTo>
                  <a:pt x="2922486" y="418120"/>
                </a:lnTo>
                <a:cubicBezTo>
                  <a:pt x="2929151" y="452439"/>
                  <a:pt x="2932369" y="487462"/>
                  <a:pt x="2932139" y="523189"/>
                </a:cubicBezTo>
                <a:cubicBezTo>
                  <a:pt x="2932081" y="532180"/>
                  <a:pt x="2931852" y="541164"/>
                  <a:pt x="2931453" y="550142"/>
                </a:cubicBezTo>
                <a:cubicBezTo>
                  <a:pt x="2931053" y="559120"/>
                  <a:pt x="2930832" y="568078"/>
                  <a:pt x="2930788" y="577018"/>
                </a:cubicBezTo>
                <a:cubicBezTo>
                  <a:pt x="2929490" y="589437"/>
                  <a:pt x="2928279" y="601795"/>
                  <a:pt x="2927154" y="614090"/>
                </a:cubicBezTo>
                <a:cubicBezTo>
                  <a:pt x="2926030" y="626386"/>
                  <a:pt x="2924473" y="638431"/>
                  <a:pt x="2922483" y="650224"/>
                </a:cubicBezTo>
                <a:cubicBezTo>
                  <a:pt x="2921128" y="660083"/>
                  <a:pt x="2919687" y="670443"/>
                  <a:pt x="2918160" y="681305"/>
                </a:cubicBezTo>
                <a:cubicBezTo>
                  <a:pt x="2916633" y="692166"/>
                  <a:pt x="2914848" y="702492"/>
                  <a:pt x="2912806" y="712283"/>
                </a:cubicBezTo>
                <a:lnTo>
                  <a:pt x="2908671" y="756511"/>
                </a:lnTo>
                <a:cubicBezTo>
                  <a:pt x="2908011" y="757778"/>
                  <a:pt x="2907609" y="758700"/>
                  <a:pt x="2907465" y="759276"/>
                </a:cubicBezTo>
                <a:cubicBezTo>
                  <a:pt x="2907322" y="759852"/>
                  <a:pt x="2907264" y="760773"/>
                  <a:pt x="2907293" y="762040"/>
                </a:cubicBezTo>
                <a:lnTo>
                  <a:pt x="2908671" y="762040"/>
                </a:lnTo>
                <a:cubicBezTo>
                  <a:pt x="2909475" y="759218"/>
                  <a:pt x="2910624" y="756223"/>
                  <a:pt x="2912117" y="753056"/>
                </a:cubicBezTo>
                <a:cubicBezTo>
                  <a:pt x="2913610" y="749889"/>
                  <a:pt x="2914759" y="746894"/>
                  <a:pt x="2915563" y="744072"/>
                </a:cubicBezTo>
                <a:cubicBezTo>
                  <a:pt x="2921677" y="731720"/>
                  <a:pt x="2927096" y="719469"/>
                  <a:pt x="2931822" y="707319"/>
                </a:cubicBezTo>
                <a:cubicBezTo>
                  <a:pt x="2936547" y="695168"/>
                  <a:pt x="2941267" y="682594"/>
                  <a:pt x="2945982" y="669596"/>
                </a:cubicBezTo>
                <a:cubicBezTo>
                  <a:pt x="2950742" y="659766"/>
                  <a:pt x="2954723" y="648984"/>
                  <a:pt x="2957926" y="637252"/>
                </a:cubicBezTo>
                <a:cubicBezTo>
                  <a:pt x="2961129" y="625519"/>
                  <a:pt x="2964071" y="613699"/>
                  <a:pt x="2966755" y="601793"/>
                </a:cubicBezTo>
                <a:lnTo>
                  <a:pt x="2975064" y="571518"/>
                </a:lnTo>
                <a:cubicBezTo>
                  <a:pt x="2976333" y="566619"/>
                  <a:pt x="2977257" y="561970"/>
                  <a:pt x="2977834" y="557573"/>
                </a:cubicBezTo>
                <a:cubicBezTo>
                  <a:pt x="2978411" y="553175"/>
                  <a:pt x="2979334" y="549550"/>
                  <a:pt x="2980603" y="546698"/>
                </a:cubicBezTo>
                <a:lnTo>
                  <a:pt x="2991682" y="503830"/>
                </a:lnTo>
                <a:cubicBezTo>
                  <a:pt x="2992346" y="500920"/>
                  <a:pt x="2993096" y="497405"/>
                  <a:pt x="2993933" y="493286"/>
                </a:cubicBezTo>
                <a:cubicBezTo>
                  <a:pt x="2994770" y="489166"/>
                  <a:pt x="2995866" y="485305"/>
                  <a:pt x="2997222" y="481704"/>
                </a:cubicBezTo>
                <a:cubicBezTo>
                  <a:pt x="2997251" y="480811"/>
                  <a:pt x="2997538" y="479486"/>
                  <a:pt x="2998084" y="477729"/>
                </a:cubicBezTo>
                <a:cubicBezTo>
                  <a:pt x="2998630" y="475971"/>
                  <a:pt x="2999262" y="474992"/>
                  <a:pt x="2999981" y="474790"/>
                </a:cubicBezTo>
                <a:cubicBezTo>
                  <a:pt x="3001418" y="474761"/>
                  <a:pt x="3003027" y="474819"/>
                  <a:pt x="3004809" y="474963"/>
                </a:cubicBezTo>
                <a:cubicBezTo>
                  <a:pt x="3006591" y="475107"/>
                  <a:pt x="3008200" y="475510"/>
                  <a:pt x="3009637" y="476173"/>
                </a:cubicBezTo>
                <a:cubicBezTo>
                  <a:pt x="3013690" y="479601"/>
                  <a:pt x="3016966" y="483462"/>
                  <a:pt x="3019466" y="487754"/>
                </a:cubicBezTo>
                <a:cubicBezTo>
                  <a:pt x="3021966" y="492047"/>
                  <a:pt x="3024208" y="496944"/>
                  <a:pt x="3026191" y="502447"/>
                </a:cubicBezTo>
                <a:cubicBezTo>
                  <a:pt x="3030243" y="510744"/>
                  <a:pt x="3033520" y="519387"/>
                  <a:pt x="3036020" y="528375"/>
                </a:cubicBezTo>
                <a:cubicBezTo>
                  <a:pt x="3038520" y="537363"/>
                  <a:pt x="3040762" y="546698"/>
                  <a:pt x="3042745" y="556377"/>
                </a:cubicBezTo>
                <a:cubicBezTo>
                  <a:pt x="3046136" y="572973"/>
                  <a:pt x="3048320" y="589685"/>
                  <a:pt x="3049297" y="606514"/>
                </a:cubicBezTo>
                <a:cubicBezTo>
                  <a:pt x="3050274" y="623343"/>
                  <a:pt x="3050389" y="639758"/>
                  <a:pt x="3049642" y="655759"/>
                </a:cubicBezTo>
                <a:lnTo>
                  <a:pt x="3045504" y="694407"/>
                </a:lnTo>
                <a:cubicBezTo>
                  <a:pt x="3045533" y="697041"/>
                  <a:pt x="3046165" y="698915"/>
                  <a:pt x="3047401" y="700028"/>
                </a:cubicBezTo>
                <a:cubicBezTo>
                  <a:pt x="3048636" y="701142"/>
                  <a:pt x="3050303" y="702001"/>
                  <a:pt x="3052401" y="702608"/>
                </a:cubicBezTo>
                <a:lnTo>
                  <a:pt x="3115857" y="713665"/>
                </a:lnTo>
                <a:cubicBezTo>
                  <a:pt x="3118703" y="714932"/>
                  <a:pt x="3121979" y="715853"/>
                  <a:pt x="3125686" y="716429"/>
                </a:cubicBezTo>
                <a:cubicBezTo>
                  <a:pt x="3129394" y="717005"/>
                  <a:pt x="3133015" y="717927"/>
                  <a:pt x="3136550" y="719194"/>
                </a:cubicBezTo>
                <a:cubicBezTo>
                  <a:pt x="3139938" y="720489"/>
                  <a:pt x="3142001" y="720662"/>
                  <a:pt x="3142737" y="719712"/>
                </a:cubicBezTo>
                <a:cubicBezTo>
                  <a:pt x="3143474" y="718762"/>
                  <a:pt x="3143769" y="717207"/>
                  <a:pt x="3143621" y="715047"/>
                </a:cubicBezTo>
                <a:lnTo>
                  <a:pt x="3143621" y="575643"/>
                </a:lnTo>
                <a:cubicBezTo>
                  <a:pt x="3144254" y="561168"/>
                  <a:pt x="3144713" y="546676"/>
                  <a:pt x="3145001" y="532166"/>
                </a:cubicBezTo>
                <a:cubicBezTo>
                  <a:pt x="3145288" y="517656"/>
                  <a:pt x="3145748" y="503140"/>
                  <a:pt x="3146381" y="488619"/>
                </a:cubicBezTo>
                <a:cubicBezTo>
                  <a:pt x="3146352" y="465147"/>
                  <a:pt x="3146754" y="441959"/>
                  <a:pt x="3147588" y="419055"/>
                </a:cubicBezTo>
                <a:cubicBezTo>
                  <a:pt x="3148421" y="396150"/>
                  <a:pt x="3149858" y="373312"/>
                  <a:pt x="3151899" y="350539"/>
                </a:cubicBezTo>
                <a:cubicBezTo>
                  <a:pt x="3154515" y="336225"/>
                  <a:pt x="3156182" y="322689"/>
                  <a:pt x="3156901" y="309931"/>
                </a:cubicBezTo>
                <a:cubicBezTo>
                  <a:pt x="3157619" y="297173"/>
                  <a:pt x="3158252" y="283982"/>
                  <a:pt x="3158798" y="270360"/>
                </a:cubicBezTo>
                <a:cubicBezTo>
                  <a:pt x="3158798" y="259385"/>
                  <a:pt x="3159487" y="248849"/>
                  <a:pt x="3160867" y="238752"/>
                </a:cubicBezTo>
                <a:cubicBezTo>
                  <a:pt x="3162247" y="228656"/>
                  <a:pt x="3164316" y="218494"/>
                  <a:pt x="3167076" y="208268"/>
                </a:cubicBezTo>
                <a:cubicBezTo>
                  <a:pt x="3167823" y="205644"/>
                  <a:pt x="3168743" y="203359"/>
                  <a:pt x="3169835" y="201414"/>
                </a:cubicBezTo>
                <a:cubicBezTo>
                  <a:pt x="3170927" y="199469"/>
                  <a:pt x="3171847" y="197173"/>
                  <a:pt x="3172594" y="194526"/>
                </a:cubicBezTo>
                <a:cubicBezTo>
                  <a:pt x="3173227" y="193116"/>
                  <a:pt x="3173342" y="191792"/>
                  <a:pt x="3172939" y="190555"/>
                </a:cubicBezTo>
                <a:cubicBezTo>
                  <a:pt x="3172537" y="189318"/>
                  <a:pt x="3171962" y="188340"/>
                  <a:pt x="3171215" y="187620"/>
                </a:cubicBezTo>
                <a:cubicBezTo>
                  <a:pt x="3166303" y="186872"/>
                  <a:pt x="3161295" y="185951"/>
                  <a:pt x="3156189" y="184858"/>
                </a:cubicBezTo>
                <a:cubicBezTo>
                  <a:pt x="3151083" y="183765"/>
                  <a:pt x="3146376" y="182844"/>
                  <a:pt x="3142067" y="182096"/>
                </a:cubicBezTo>
                <a:lnTo>
                  <a:pt x="3139309" y="182096"/>
                </a:lnTo>
                <a:cubicBezTo>
                  <a:pt x="3130428" y="181348"/>
                  <a:pt x="3121979" y="180772"/>
                  <a:pt x="3113961" y="180369"/>
                </a:cubicBezTo>
                <a:cubicBezTo>
                  <a:pt x="3105942" y="179967"/>
                  <a:pt x="3097838" y="180082"/>
                  <a:pt x="3089647" y="180715"/>
                </a:cubicBezTo>
                <a:cubicBezTo>
                  <a:pt x="3085566" y="180801"/>
                  <a:pt x="3081658" y="181319"/>
                  <a:pt x="3077922" y="182268"/>
                </a:cubicBezTo>
                <a:cubicBezTo>
                  <a:pt x="3074186" y="183218"/>
                  <a:pt x="3070277" y="184081"/>
                  <a:pt x="3066196" y="184858"/>
                </a:cubicBezTo>
                <a:lnTo>
                  <a:pt x="3042745" y="194526"/>
                </a:lnTo>
                <a:cubicBezTo>
                  <a:pt x="3040733" y="195274"/>
                  <a:pt x="3038894" y="196195"/>
                  <a:pt x="3037227" y="197288"/>
                </a:cubicBezTo>
                <a:cubicBezTo>
                  <a:pt x="3035560" y="198382"/>
                  <a:pt x="3033721" y="199302"/>
                  <a:pt x="3031709" y="200050"/>
                </a:cubicBezTo>
                <a:cubicBezTo>
                  <a:pt x="3026105" y="204073"/>
                  <a:pt x="3020414" y="208012"/>
                  <a:pt x="3014638" y="211868"/>
                </a:cubicBezTo>
                <a:cubicBezTo>
                  <a:pt x="3008861" y="215724"/>
                  <a:pt x="3003516" y="220015"/>
                  <a:pt x="2998601" y="224741"/>
                </a:cubicBezTo>
                <a:cubicBezTo>
                  <a:pt x="2992286" y="229695"/>
                  <a:pt x="2985882" y="235340"/>
                  <a:pt x="2979391" y="241676"/>
                </a:cubicBezTo>
                <a:cubicBezTo>
                  <a:pt x="2972900" y="248012"/>
                  <a:pt x="2966841" y="254347"/>
                  <a:pt x="2961215" y="260683"/>
                </a:cubicBezTo>
                <a:lnTo>
                  <a:pt x="2957060" y="267595"/>
                </a:lnTo>
                <a:lnTo>
                  <a:pt x="2955676" y="267595"/>
                </a:lnTo>
                <a:cubicBezTo>
                  <a:pt x="2956339" y="265522"/>
                  <a:pt x="2957089" y="263794"/>
                  <a:pt x="2957926" y="262411"/>
                </a:cubicBezTo>
                <a:cubicBezTo>
                  <a:pt x="2958763" y="261029"/>
                  <a:pt x="2959859" y="259992"/>
                  <a:pt x="2961215" y="259301"/>
                </a:cubicBezTo>
                <a:lnTo>
                  <a:pt x="2980603" y="231653"/>
                </a:lnTo>
                <a:cubicBezTo>
                  <a:pt x="2984672" y="228026"/>
                  <a:pt x="2988652" y="223892"/>
                  <a:pt x="2992544" y="219252"/>
                </a:cubicBezTo>
                <a:cubicBezTo>
                  <a:pt x="2996435" y="214612"/>
                  <a:pt x="3000754" y="210494"/>
                  <a:pt x="3005499" y="206898"/>
                </a:cubicBezTo>
                <a:cubicBezTo>
                  <a:pt x="3010356" y="201344"/>
                  <a:pt x="3015471" y="195951"/>
                  <a:pt x="3020846" y="190721"/>
                </a:cubicBezTo>
                <a:cubicBezTo>
                  <a:pt x="3026220" y="185490"/>
                  <a:pt x="3031680" y="180773"/>
                  <a:pt x="3037227" y="176571"/>
                </a:cubicBezTo>
                <a:cubicBezTo>
                  <a:pt x="3040043" y="174557"/>
                  <a:pt x="3043032" y="172716"/>
                  <a:pt x="3046194" y="171047"/>
                </a:cubicBezTo>
                <a:cubicBezTo>
                  <a:pt x="3049355" y="169378"/>
                  <a:pt x="3052344" y="167536"/>
                  <a:pt x="3055160" y="165522"/>
                </a:cubicBezTo>
                <a:cubicBezTo>
                  <a:pt x="3059356" y="161552"/>
                  <a:pt x="3064069" y="159135"/>
                  <a:pt x="3069300" y="158271"/>
                </a:cubicBezTo>
                <a:cubicBezTo>
                  <a:pt x="3074530" y="157408"/>
                  <a:pt x="3079933" y="157063"/>
                  <a:pt x="3085509" y="157236"/>
                </a:cubicBezTo>
                <a:cubicBezTo>
                  <a:pt x="3091055" y="157178"/>
                  <a:pt x="3096516" y="156948"/>
                  <a:pt x="3101890" y="156545"/>
                </a:cubicBezTo>
                <a:cubicBezTo>
                  <a:pt x="3107264" y="156142"/>
                  <a:pt x="3112380" y="155912"/>
                  <a:pt x="3117237" y="155854"/>
                </a:cubicBezTo>
                <a:cubicBezTo>
                  <a:pt x="3131065" y="155020"/>
                  <a:pt x="3144818" y="154962"/>
                  <a:pt x="3158496" y="155682"/>
                </a:cubicBezTo>
                <a:close/>
                <a:moveTo>
                  <a:pt x="563392" y="0"/>
                </a:moveTo>
                <a:lnTo>
                  <a:pt x="588396" y="0"/>
                </a:lnTo>
                <a:cubicBezTo>
                  <a:pt x="594267" y="903"/>
                  <a:pt x="600452" y="2014"/>
                  <a:pt x="606948" y="3334"/>
                </a:cubicBezTo>
                <a:cubicBezTo>
                  <a:pt x="613445" y="4653"/>
                  <a:pt x="620047" y="5764"/>
                  <a:pt x="626752" y="6667"/>
                </a:cubicBezTo>
                <a:cubicBezTo>
                  <a:pt x="643395" y="13265"/>
                  <a:pt x="659724" y="20488"/>
                  <a:pt x="675741" y="28337"/>
                </a:cubicBezTo>
                <a:cubicBezTo>
                  <a:pt x="691757" y="36185"/>
                  <a:pt x="707670" y="45075"/>
                  <a:pt x="723478" y="55007"/>
                </a:cubicBezTo>
                <a:cubicBezTo>
                  <a:pt x="732720" y="59868"/>
                  <a:pt x="741753" y="64730"/>
                  <a:pt x="750578" y="69592"/>
                </a:cubicBezTo>
                <a:cubicBezTo>
                  <a:pt x="759403" y="74454"/>
                  <a:pt x="767603" y="80149"/>
                  <a:pt x="775177" y="86677"/>
                </a:cubicBezTo>
                <a:cubicBezTo>
                  <a:pt x="785287" y="94074"/>
                  <a:pt x="795501" y="101367"/>
                  <a:pt x="805820" y="108555"/>
                </a:cubicBezTo>
                <a:cubicBezTo>
                  <a:pt x="816139" y="115743"/>
                  <a:pt x="825937" y="123453"/>
                  <a:pt x="835213" y="131683"/>
                </a:cubicBezTo>
                <a:cubicBezTo>
                  <a:pt x="841849" y="137378"/>
                  <a:pt x="848173" y="142656"/>
                  <a:pt x="854183" y="147518"/>
                </a:cubicBezTo>
                <a:cubicBezTo>
                  <a:pt x="860194" y="152380"/>
                  <a:pt x="866100" y="157658"/>
                  <a:pt x="871903" y="163354"/>
                </a:cubicBezTo>
                <a:cubicBezTo>
                  <a:pt x="878573" y="168632"/>
                  <a:pt x="883576" y="174744"/>
                  <a:pt x="886912" y="181689"/>
                </a:cubicBezTo>
                <a:cubicBezTo>
                  <a:pt x="888580" y="181932"/>
                  <a:pt x="889413" y="183113"/>
                  <a:pt x="889413" y="185231"/>
                </a:cubicBezTo>
                <a:cubicBezTo>
                  <a:pt x="889413" y="187350"/>
                  <a:pt x="888580" y="188947"/>
                  <a:pt x="886912" y="190023"/>
                </a:cubicBezTo>
                <a:cubicBezTo>
                  <a:pt x="885209" y="194087"/>
                  <a:pt x="883194" y="198045"/>
                  <a:pt x="880866" y="201900"/>
                </a:cubicBezTo>
                <a:cubicBezTo>
                  <a:pt x="878538" y="205755"/>
                  <a:pt x="876106" y="210130"/>
                  <a:pt x="873570" y="215027"/>
                </a:cubicBezTo>
                <a:cubicBezTo>
                  <a:pt x="869297" y="219298"/>
                  <a:pt x="864919" y="224090"/>
                  <a:pt x="860437" y="229403"/>
                </a:cubicBezTo>
                <a:cubicBezTo>
                  <a:pt x="855955" y="234717"/>
                  <a:pt x="851994" y="239926"/>
                  <a:pt x="848555" y="245030"/>
                </a:cubicBezTo>
                <a:cubicBezTo>
                  <a:pt x="847235" y="248434"/>
                  <a:pt x="844038" y="250795"/>
                  <a:pt x="838966" y="252115"/>
                </a:cubicBezTo>
                <a:cubicBezTo>
                  <a:pt x="833893" y="253434"/>
                  <a:pt x="829863" y="253295"/>
                  <a:pt x="826875" y="251698"/>
                </a:cubicBezTo>
                <a:lnTo>
                  <a:pt x="816869" y="251698"/>
                </a:lnTo>
                <a:cubicBezTo>
                  <a:pt x="818537" y="255309"/>
                  <a:pt x="820204" y="258088"/>
                  <a:pt x="821872" y="260032"/>
                </a:cubicBezTo>
                <a:cubicBezTo>
                  <a:pt x="823261" y="260831"/>
                  <a:pt x="823817" y="261734"/>
                  <a:pt x="823540" y="262741"/>
                </a:cubicBezTo>
                <a:cubicBezTo>
                  <a:pt x="823261" y="263748"/>
                  <a:pt x="823817" y="265068"/>
                  <a:pt x="825207" y="266700"/>
                </a:cubicBezTo>
                <a:cubicBezTo>
                  <a:pt x="823574" y="266561"/>
                  <a:pt x="822254" y="266005"/>
                  <a:pt x="821246" y="265033"/>
                </a:cubicBezTo>
                <a:cubicBezTo>
                  <a:pt x="820239" y="264061"/>
                  <a:pt x="819335" y="263505"/>
                  <a:pt x="818537" y="263366"/>
                </a:cubicBezTo>
                <a:lnTo>
                  <a:pt x="813533" y="255032"/>
                </a:lnTo>
                <a:cubicBezTo>
                  <a:pt x="810407" y="251767"/>
                  <a:pt x="807488" y="249962"/>
                  <a:pt x="804778" y="249614"/>
                </a:cubicBezTo>
                <a:cubicBezTo>
                  <a:pt x="802068" y="249267"/>
                  <a:pt x="798316" y="249962"/>
                  <a:pt x="793521" y="251698"/>
                </a:cubicBezTo>
                <a:cubicBezTo>
                  <a:pt x="791054" y="252288"/>
                  <a:pt x="788483" y="251941"/>
                  <a:pt x="785808" y="250656"/>
                </a:cubicBezTo>
                <a:cubicBezTo>
                  <a:pt x="783133" y="249371"/>
                  <a:pt x="780145" y="248607"/>
                  <a:pt x="776844" y="248364"/>
                </a:cubicBezTo>
                <a:cubicBezTo>
                  <a:pt x="776045" y="246663"/>
                  <a:pt x="775559" y="245065"/>
                  <a:pt x="775385" y="243572"/>
                </a:cubicBezTo>
                <a:cubicBezTo>
                  <a:pt x="775211" y="242079"/>
                  <a:pt x="775142" y="240898"/>
                  <a:pt x="775177" y="240030"/>
                </a:cubicBezTo>
                <a:cubicBezTo>
                  <a:pt x="763503" y="254754"/>
                  <a:pt x="755164" y="266978"/>
                  <a:pt x="750161" y="276701"/>
                </a:cubicBezTo>
                <a:cubicBezTo>
                  <a:pt x="749362" y="276805"/>
                  <a:pt x="748876" y="277430"/>
                  <a:pt x="748702" y="278576"/>
                </a:cubicBezTo>
                <a:cubicBezTo>
                  <a:pt x="748528" y="279722"/>
                  <a:pt x="748459" y="280764"/>
                  <a:pt x="748494" y="281702"/>
                </a:cubicBezTo>
                <a:cubicBezTo>
                  <a:pt x="746930" y="284200"/>
                  <a:pt x="745471" y="286274"/>
                  <a:pt x="744116" y="287923"/>
                </a:cubicBezTo>
                <a:cubicBezTo>
                  <a:pt x="742761" y="289572"/>
                  <a:pt x="740885" y="290806"/>
                  <a:pt x="738487" y="291625"/>
                </a:cubicBezTo>
                <a:cubicBezTo>
                  <a:pt x="734283" y="294977"/>
                  <a:pt x="730601" y="298556"/>
                  <a:pt x="727439" y="302362"/>
                </a:cubicBezTo>
                <a:cubicBezTo>
                  <a:pt x="724277" y="306167"/>
                  <a:pt x="721845" y="309774"/>
                  <a:pt x="720143" y="313184"/>
                </a:cubicBezTo>
                <a:cubicBezTo>
                  <a:pt x="720178" y="314749"/>
                  <a:pt x="720108" y="315792"/>
                  <a:pt x="719934" y="316314"/>
                </a:cubicBezTo>
                <a:cubicBezTo>
                  <a:pt x="719761" y="316835"/>
                  <a:pt x="719274" y="317461"/>
                  <a:pt x="718475" y="318192"/>
                </a:cubicBezTo>
                <a:cubicBezTo>
                  <a:pt x="714445" y="320104"/>
                  <a:pt x="710415" y="322121"/>
                  <a:pt x="706384" y="324243"/>
                </a:cubicBezTo>
                <a:cubicBezTo>
                  <a:pt x="702354" y="326364"/>
                  <a:pt x="697490" y="327129"/>
                  <a:pt x="691792" y="326538"/>
                </a:cubicBezTo>
                <a:lnTo>
                  <a:pt x="678451" y="326538"/>
                </a:lnTo>
                <a:cubicBezTo>
                  <a:pt x="671849" y="324834"/>
                  <a:pt x="665457" y="324069"/>
                  <a:pt x="659272" y="324243"/>
                </a:cubicBezTo>
                <a:cubicBezTo>
                  <a:pt x="653088" y="324417"/>
                  <a:pt x="646695" y="325738"/>
                  <a:pt x="640094" y="328207"/>
                </a:cubicBezTo>
                <a:lnTo>
                  <a:pt x="640094" y="329877"/>
                </a:lnTo>
                <a:cubicBezTo>
                  <a:pt x="646695" y="329946"/>
                  <a:pt x="652671" y="330224"/>
                  <a:pt x="658021" y="330711"/>
                </a:cubicBezTo>
                <a:cubicBezTo>
                  <a:pt x="663372" y="331198"/>
                  <a:pt x="668514" y="331476"/>
                  <a:pt x="673447" y="331546"/>
                </a:cubicBezTo>
                <a:lnTo>
                  <a:pt x="685122" y="331546"/>
                </a:lnTo>
                <a:cubicBezTo>
                  <a:pt x="687588" y="331650"/>
                  <a:pt x="689325" y="332276"/>
                  <a:pt x="690333" y="333424"/>
                </a:cubicBezTo>
                <a:cubicBezTo>
                  <a:pt x="691340" y="334572"/>
                  <a:pt x="691827" y="335615"/>
                  <a:pt x="691792" y="336554"/>
                </a:cubicBezTo>
                <a:cubicBezTo>
                  <a:pt x="691653" y="339753"/>
                  <a:pt x="690680" y="341701"/>
                  <a:pt x="688874" y="342396"/>
                </a:cubicBezTo>
                <a:cubicBezTo>
                  <a:pt x="687067" y="343092"/>
                  <a:pt x="685260" y="343370"/>
                  <a:pt x="683454" y="343231"/>
                </a:cubicBezTo>
                <a:lnTo>
                  <a:pt x="671780" y="343231"/>
                </a:lnTo>
                <a:cubicBezTo>
                  <a:pt x="661565" y="339162"/>
                  <a:pt x="651142" y="337284"/>
                  <a:pt x="640511" y="337597"/>
                </a:cubicBezTo>
                <a:cubicBezTo>
                  <a:pt x="629879" y="337910"/>
                  <a:pt x="620290" y="339788"/>
                  <a:pt x="611743" y="343231"/>
                </a:cubicBezTo>
                <a:cubicBezTo>
                  <a:pt x="600031" y="347439"/>
                  <a:pt x="588433" y="351543"/>
                  <a:pt x="576949" y="355542"/>
                </a:cubicBezTo>
                <a:cubicBezTo>
                  <a:pt x="565465" y="359541"/>
                  <a:pt x="554322" y="363228"/>
                  <a:pt x="543521" y="366601"/>
                </a:cubicBezTo>
                <a:cubicBezTo>
                  <a:pt x="540278" y="366775"/>
                  <a:pt x="538484" y="367679"/>
                  <a:pt x="538139" y="369314"/>
                </a:cubicBezTo>
                <a:cubicBezTo>
                  <a:pt x="537794" y="370948"/>
                  <a:pt x="538484" y="372270"/>
                  <a:pt x="540209" y="373278"/>
                </a:cubicBezTo>
                <a:lnTo>
                  <a:pt x="600069" y="450028"/>
                </a:lnTo>
                <a:cubicBezTo>
                  <a:pt x="609103" y="461715"/>
                  <a:pt x="617719" y="473205"/>
                  <a:pt x="625918" y="484499"/>
                </a:cubicBezTo>
                <a:cubicBezTo>
                  <a:pt x="634118" y="495792"/>
                  <a:pt x="642734" y="506484"/>
                  <a:pt x="651768" y="516575"/>
                </a:cubicBezTo>
                <a:lnTo>
                  <a:pt x="770173" y="679888"/>
                </a:lnTo>
                <a:cubicBezTo>
                  <a:pt x="775802" y="685834"/>
                  <a:pt x="780805" y="692302"/>
                  <a:pt x="785183" y="699292"/>
                </a:cubicBezTo>
                <a:cubicBezTo>
                  <a:pt x="789560" y="706281"/>
                  <a:pt x="794563" y="713166"/>
                  <a:pt x="800192" y="719947"/>
                </a:cubicBezTo>
                <a:cubicBezTo>
                  <a:pt x="818502" y="690938"/>
                  <a:pt x="836499" y="662328"/>
                  <a:pt x="854183" y="634117"/>
                </a:cubicBezTo>
                <a:cubicBezTo>
                  <a:pt x="871868" y="605907"/>
                  <a:pt x="889448" y="577306"/>
                  <a:pt x="906924" y="548316"/>
                </a:cubicBezTo>
                <a:cubicBezTo>
                  <a:pt x="906125" y="549952"/>
                  <a:pt x="905638" y="551692"/>
                  <a:pt x="905465" y="553537"/>
                </a:cubicBezTo>
                <a:cubicBezTo>
                  <a:pt x="905291" y="555381"/>
                  <a:pt x="905221" y="557539"/>
                  <a:pt x="905256" y="560010"/>
                </a:cubicBezTo>
                <a:cubicBezTo>
                  <a:pt x="902824" y="564257"/>
                  <a:pt x="901017" y="568711"/>
                  <a:pt x="899836" y="573375"/>
                </a:cubicBezTo>
                <a:cubicBezTo>
                  <a:pt x="898655" y="578039"/>
                  <a:pt x="897682" y="582494"/>
                  <a:pt x="896918" y="586740"/>
                </a:cubicBezTo>
                <a:cubicBezTo>
                  <a:pt x="893617" y="596550"/>
                  <a:pt x="890212" y="606305"/>
                  <a:pt x="886703" y="616003"/>
                </a:cubicBezTo>
                <a:cubicBezTo>
                  <a:pt x="883194" y="625702"/>
                  <a:pt x="879372" y="635939"/>
                  <a:pt x="875238" y="646716"/>
                </a:cubicBezTo>
                <a:cubicBezTo>
                  <a:pt x="870200" y="659864"/>
                  <a:pt x="864849" y="672529"/>
                  <a:pt x="859186" y="684713"/>
                </a:cubicBezTo>
                <a:cubicBezTo>
                  <a:pt x="853523" y="696897"/>
                  <a:pt x="847756" y="709198"/>
                  <a:pt x="841884" y="721616"/>
                </a:cubicBezTo>
                <a:cubicBezTo>
                  <a:pt x="839487" y="726728"/>
                  <a:pt x="837194" y="731944"/>
                  <a:pt x="835005" y="737265"/>
                </a:cubicBezTo>
                <a:cubicBezTo>
                  <a:pt x="832816" y="742585"/>
                  <a:pt x="830106" y="747384"/>
                  <a:pt x="826875" y="751661"/>
                </a:cubicBezTo>
                <a:cubicBezTo>
                  <a:pt x="826111" y="753504"/>
                  <a:pt x="825972" y="755660"/>
                  <a:pt x="826458" y="758129"/>
                </a:cubicBezTo>
                <a:cubicBezTo>
                  <a:pt x="826944" y="760598"/>
                  <a:pt x="827639" y="762336"/>
                  <a:pt x="828543" y="763345"/>
                </a:cubicBezTo>
                <a:cubicBezTo>
                  <a:pt x="834275" y="769291"/>
                  <a:pt x="839487" y="776176"/>
                  <a:pt x="844177" y="784000"/>
                </a:cubicBezTo>
                <a:cubicBezTo>
                  <a:pt x="848868" y="791825"/>
                  <a:pt x="853662" y="799962"/>
                  <a:pt x="858561" y="808412"/>
                </a:cubicBezTo>
                <a:cubicBezTo>
                  <a:pt x="870235" y="824180"/>
                  <a:pt x="881492" y="839632"/>
                  <a:pt x="892332" y="854770"/>
                </a:cubicBezTo>
                <a:cubicBezTo>
                  <a:pt x="903172" y="869907"/>
                  <a:pt x="913595" y="884966"/>
                  <a:pt x="923601" y="899946"/>
                </a:cubicBezTo>
                <a:lnTo>
                  <a:pt x="943613" y="929985"/>
                </a:lnTo>
                <a:cubicBezTo>
                  <a:pt x="944343" y="929985"/>
                  <a:pt x="944968" y="930402"/>
                  <a:pt x="945489" y="931237"/>
                </a:cubicBezTo>
                <a:cubicBezTo>
                  <a:pt x="946010" y="932071"/>
                  <a:pt x="947053" y="933323"/>
                  <a:pt x="948616" y="934991"/>
                </a:cubicBezTo>
                <a:cubicBezTo>
                  <a:pt x="950145" y="904998"/>
                  <a:pt x="950840" y="874931"/>
                  <a:pt x="950701" y="844791"/>
                </a:cubicBezTo>
                <a:cubicBezTo>
                  <a:pt x="950562" y="814650"/>
                  <a:pt x="950423" y="784164"/>
                  <a:pt x="950284" y="753330"/>
                </a:cubicBezTo>
                <a:cubicBezTo>
                  <a:pt x="950284" y="757294"/>
                  <a:pt x="950701" y="760215"/>
                  <a:pt x="951535" y="762093"/>
                </a:cubicBezTo>
                <a:cubicBezTo>
                  <a:pt x="952369" y="763971"/>
                  <a:pt x="953619" y="766057"/>
                  <a:pt x="955287" y="768352"/>
                </a:cubicBezTo>
                <a:cubicBezTo>
                  <a:pt x="961923" y="789280"/>
                  <a:pt x="968246" y="810388"/>
                  <a:pt x="974257" y="831676"/>
                </a:cubicBezTo>
                <a:cubicBezTo>
                  <a:pt x="980267" y="852965"/>
                  <a:pt x="986174" y="874052"/>
                  <a:pt x="991976" y="894939"/>
                </a:cubicBezTo>
                <a:cubicBezTo>
                  <a:pt x="997765" y="910654"/>
                  <a:pt x="1003240" y="925952"/>
                  <a:pt x="1008401" y="940832"/>
                </a:cubicBezTo>
                <a:cubicBezTo>
                  <a:pt x="1013562" y="955713"/>
                  <a:pt x="1018618" y="971010"/>
                  <a:pt x="1023569" y="986725"/>
                </a:cubicBezTo>
                <a:cubicBezTo>
                  <a:pt x="1029248" y="1002546"/>
                  <a:pt x="1033680" y="1018452"/>
                  <a:pt x="1036865" y="1034443"/>
                </a:cubicBezTo>
                <a:cubicBezTo>
                  <a:pt x="1040051" y="1050434"/>
                  <a:pt x="1042821" y="1066707"/>
                  <a:pt x="1045175" y="1083260"/>
                </a:cubicBezTo>
                <a:cubicBezTo>
                  <a:pt x="1045314" y="1088266"/>
                  <a:pt x="1045868" y="1093271"/>
                  <a:pt x="1046837" y="1098276"/>
                </a:cubicBezTo>
                <a:cubicBezTo>
                  <a:pt x="1047807" y="1103281"/>
                  <a:pt x="1048361" y="1108286"/>
                  <a:pt x="1048499" y="1113290"/>
                </a:cubicBezTo>
                <a:lnTo>
                  <a:pt x="1048499" y="1113293"/>
                </a:lnTo>
                <a:cubicBezTo>
                  <a:pt x="1048534" y="1114996"/>
                  <a:pt x="1048464" y="1116595"/>
                  <a:pt x="1048291" y="1118090"/>
                </a:cubicBezTo>
                <a:cubicBezTo>
                  <a:pt x="1048118" y="1119584"/>
                  <a:pt x="1047634" y="1120766"/>
                  <a:pt x="1046837" y="1121635"/>
                </a:cubicBezTo>
                <a:cubicBezTo>
                  <a:pt x="1044483" y="1125911"/>
                  <a:pt x="1042544" y="1129873"/>
                  <a:pt x="1041020" y="1133523"/>
                </a:cubicBezTo>
                <a:cubicBezTo>
                  <a:pt x="1039497" y="1137173"/>
                  <a:pt x="1037558" y="1139884"/>
                  <a:pt x="1035203" y="1141657"/>
                </a:cubicBezTo>
                <a:cubicBezTo>
                  <a:pt x="1029801" y="1146176"/>
                  <a:pt x="1025646" y="1150903"/>
                  <a:pt x="1022738" y="1155839"/>
                </a:cubicBezTo>
                <a:cubicBezTo>
                  <a:pt x="1019829" y="1160775"/>
                  <a:pt x="1015675" y="1163834"/>
                  <a:pt x="1010273" y="1165016"/>
                </a:cubicBezTo>
                <a:cubicBezTo>
                  <a:pt x="1009373" y="1166580"/>
                  <a:pt x="1007849" y="1167623"/>
                  <a:pt x="1005702" y="1168144"/>
                </a:cubicBezTo>
                <a:cubicBezTo>
                  <a:pt x="1003555" y="1168665"/>
                  <a:pt x="1001201" y="1169291"/>
                  <a:pt x="998639" y="1170021"/>
                </a:cubicBezTo>
                <a:lnTo>
                  <a:pt x="998639" y="1176695"/>
                </a:lnTo>
                <a:lnTo>
                  <a:pt x="996977" y="1176695"/>
                </a:lnTo>
                <a:cubicBezTo>
                  <a:pt x="996074" y="1174957"/>
                  <a:pt x="994547" y="1173010"/>
                  <a:pt x="992393" y="1170855"/>
                </a:cubicBezTo>
                <a:cubicBezTo>
                  <a:pt x="990239" y="1168700"/>
                  <a:pt x="987876" y="1166754"/>
                  <a:pt x="985305" y="1165016"/>
                </a:cubicBezTo>
                <a:cubicBezTo>
                  <a:pt x="982734" y="1165328"/>
                  <a:pt x="979538" y="1165954"/>
                  <a:pt x="975716" y="1166893"/>
                </a:cubicBezTo>
                <a:cubicBezTo>
                  <a:pt x="971895" y="1167831"/>
                  <a:pt x="967864" y="1167206"/>
                  <a:pt x="963625" y="1165016"/>
                </a:cubicBezTo>
                <a:lnTo>
                  <a:pt x="945281" y="1148331"/>
                </a:lnTo>
                <a:lnTo>
                  <a:pt x="945281" y="1144994"/>
                </a:lnTo>
                <a:cubicBezTo>
                  <a:pt x="939826" y="1146801"/>
                  <a:pt x="936143" y="1147358"/>
                  <a:pt x="934232" y="1146662"/>
                </a:cubicBezTo>
                <a:cubicBezTo>
                  <a:pt x="932321" y="1145967"/>
                  <a:pt x="929889" y="1143186"/>
                  <a:pt x="926936" y="1138320"/>
                </a:cubicBezTo>
                <a:cubicBezTo>
                  <a:pt x="921933" y="1128448"/>
                  <a:pt x="916930" y="1118994"/>
                  <a:pt x="911927" y="1109956"/>
                </a:cubicBezTo>
                <a:cubicBezTo>
                  <a:pt x="906924" y="1100919"/>
                  <a:pt x="901921" y="1091464"/>
                  <a:pt x="896918" y="1081593"/>
                </a:cubicBezTo>
                <a:cubicBezTo>
                  <a:pt x="880936" y="1051746"/>
                  <a:pt x="863703" y="1022477"/>
                  <a:pt x="845220" y="993785"/>
                </a:cubicBezTo>
                <a:cubicBezTo>
                  <a:pt x="826736" y="965093"/>
                  <a:pt x="807835" y="936593"/>
                  <a:pt x="788518" y="908285"/>
                </a:cubicBezTo>
                <a:cubicBezTo>
                  <a:pt x="783550" y="900845"/>
                  <a:pt x="778894" y="893614"/>
                  <a:pt x="774551" y="886592"/>
                </a:cubicBezTo>
                <a:cubicBezTo>
                  <a:pt x="770208" y="879570"/>
                  <a:pt x="765970" y="872339"/>
                  <a:pt x="761835" y="864900"/>
                </a:cubicBezTo>
                <a:cubicBezTo>
                  <a:pt x="760932" y="864174"/>
                  <a:pt x="759820" y="863552"/>
                  <a:pt x="758500" y="863034"/>
                </a:cubicBezTo>
                <a:cubicBezTo>
                  <a:pt x="757179" y="862516"/>
                  <a:pt x="756068" y="861480"/>
                  <a:pt x="755164" y="859925"/>
                </a:cubicBezTo>
                <a:cubicBezTo>
                  <a:pt x="751725" y="865750"/>
                  <a:pt x="746930" y="870330"/>
                  <a:pt x="740781" y="873664"/>
                </a:cubicBezTo>
                <a:cubicBezTo>
                  <a:pt x="734631" y="876998"/>
                  <a:pt x="727752" y="879083"/>
                  <a:pt x="720143" y="879918"/>
                </a:cubicBezTo>
                <a:cubicBezTo>
                  <a:pt x="712673" y="880648"/>
                  <a:pt x="705516" y="880439"/>
                  <a:pt x="698671" y="879292"/>
                </a:cubicBezTo>
                <a:cubicBezTo>
                  <a:pt x="691827" y="878145"/>
                  <a:pt x="685087" y="876685"/>
                  <a:pt x="678451" y="874912"/>
                </a:cubicBezTo>
                <a:cubicBezTo>
                  <a:pt x="684983" y="875676"/>
                  <a:pt x="690263" y="874565"/>
                  <a:pt x="694294" y="871580"/>
                </a:cubicBezTo>
                <a:cubicBezTo>
                  <a:pt x="698324" y="868594"/>
                  <a:pt x="701937" y="864157"/>
                  <a:pt x="705134" y="858267"/>
                </a:cubicBezTo>
                <a:cubicBezTo>
                  <a:pt x="709372" y="851738"/>
                  <a:pt x="713819" y="845726"/>
                  <a:pt x="718475" y="840232"/>
                </a:cubicBezTo>
                <a:cubicBezTo>
                  <a:pt x="723131" y="834739"/>
                  <a:pt x="727578" y="829139"/>
                  <a:pt x="731817" y="823434"/>
                </a:cubicBezTo>
                <a:lnTo>
                  <a:pt x="680118" y="738308"/>
                </a:lnTo>
                <a:lnTo>
                  <a:pt x="618414" y="628311"/>
                </a:lnTo>
                <a:cubicBezTo>
                  <a:pt x="608511" y="610671"/>
                  <a:pt x="598715" y="593032"/>
                  <a:pt x="589027" y="575394"/>
                </a:cubicBezTo>
                <a:cubicBezTo>
                  <a:pt x="579338" y="557757"/>
                  <a:pt x="569137" y="540934"/>
                  <a:pt x="558424" y="524928"/>
                </a:cubicBezTo>
                <a:cubicBezTo>
                  <a:pt x="550214" y="510766"/>
                  <a:pt x="541775" y="496945"/>
                  <a:pt x="533106" y="483468"/>
                </a:cubicBezTo>
                <a:cubicBezTo>
                  <a:pt x="524438" y="469990"/>
                  <a:pt x="515121" y="456631"/>
                  <a:pt x="505158" y="443389"/>
                </a:cubicBezTo>
                <a:cubicBezTo>
                  <a:pt x="501674" y="437372"/>
                  <a:pt x="497354" y="430625"/>
                  <a:pt x="492198" y="423148"/>
                </a:cubicBezTo>
                <a:cubicBezTo>
                  <a:pt x="487042" y="415671"/>
                  <a:pt x="481886" y="408507"/>
                  <a:pt x="476730" y="401656"/>
                </a:cubicBezTo>
                <a:cubicBezTo>
                  <a:pt x="475162" y="398422"/>
                  <a:pt x="473700" y="396544"/>
                  <a:pt x="472344" y="396022"/>
                </a:cubicBezTo>
                <a:cubicBezTo>
                  <a:pt x="470987" y="395501"/>
                  <a:pt x="469113" y="395709"/>
                  <a:pt x="466721" y="396648"/>
                </a:cubicBezTo>
                <a:lnTo>
                  <a:pt x="380025" y="433373"/>
                </a:lnTo>
                <a:cubicBezTo>
                  <a:pt x="376522" y="435738"/>
                  <a:pt x="372292" y="437685"/>
                  <a:pt x="367333" y="439214"/>
                </a:cubicBezTo>
                <a:cubicBezTo>
                  <a:pt x="362374" y="440743"/>
                  <a:pt x="357727" y="442688"/>
                  <a:pt x="353392" y="445048"/>
                </a:cubicBezTo>
                <a:cubicBezTo>
                  <a:pt x="348537" y="445118"/>
                  <a:pt x="345763" y="446224"/>
                  <a:pt x="345069" y="448368"/>
                </a:cubicBezTo>
                <a:cubicBezTo>
                  <a:pt x="344376" y="450512"/>
                  <a:pt x="344931" y="453279"/>
                  <a:pt x="346734" y="456668"/>
                </a:cubicBezTo>
                <a:lnTo>
                  <a:pt x="366708" y="529940"/>
                </a:lnTo>
                <a:cubicBezTo>
                  <a:pt x="368442" y="542370"/>
                  <a:pt x="370384" y="554681"/>
                  <a:pt x="372534" y="566873"/>
                </a:cubicBezTo>
                <a:cubicBezTo>
                  <a:pt x="374684" y="579065"/>
                  <a:pt x="376627" y="591736"/>
                  <a:pt x="378360" y="604886"/>
                </a:cubicBezTo>
                <a:cubicBezTo>
                  <a:pt x="379158" y="604956"/>
                  <a:pt x="380061" y="604816"/>
                  <a:pt x="381070" y="604468"/>
                </a:cubicBezTo>
                <a:cubicBezTo>
                  <a:pt x="382080" y="604119"/>
                  <a:pt x="383403" y="603143"/>
                  <a:pt x="385040" y="601540"/>
                </a:cubicBezTo>
                <a:cubicBezTo>
                  <a:pt x="398316" y="595745"/>
                  <a:pt x="411889" y="590864"/>
                  <a:pt x="425758" y="586897"/>
                </a:cubicBezTo>
                <a:cubicBezTo>
                  <a:pt x="439628" y="582930"/>
                  <a:pt x="454389" y="580093"/>
                  <a:pt x="470041" y="578387"/>
                </a:cubicBezTo>
                <a:cubicBezTo>
                  <a:pt x="483492" y="576925"/>
                  <a:pt x="497141" y="576507"/>
                  <a:pt x="510988" y="577134"/>
                </a:cubicBezTo>
                <a:cubicBezTo>
                  <a:pt x="524835" y="577760"/>
                  <a:pt x="538439" y="578178"/>
                  <a:pt x="551800" y="578387"/>
                </a:cubicBezTo>
                <a:cubicBezTo>
                  <a:pt x="556699" y="578526"/>
                  <a:pt x="560149" y="579501"/>
                  <a:pt x="562150" y="581310"/>
                </a:cubicBezTo>
                <a:cubicBezTo>
                  <a:pt x="564151" y="583120"/>
                  <a:pt x="565117" y="584930"/>
                  <a:pt x="565048" y="586740"/>
                </a:cubicBezTo>
                <a:cubicBezTo>
                  <a:pt x="564875" y="590158"/>
                  <a:pt x="563151" y="593166"/>
                  <a:pt x="559873" y="595764"/>
                </a:cubicBezTo>
                <a:cubicBezTo>
                  <a:pt x="556596" y="598362"/>
                  <a:pt x="552801" y="599730"/>
                  <a:pt x="548489" y="599866"/>
                </a:cubicBezTo>
                <a:cubicBezTo>
                  <a:pt x="545901" y="599832"/>
                  <a:pt x="543210" y="599901"/>
                  <a:pt x="540416" y="600076"/>
                </a:cubicBezTo>
                <a:cubicBezTo>
                  <a:pt x="537622" y="600250"/>
                  <a:pt x="535345" y="600738"/>
                  <a:pt x="533586" y="601540"/>
                </a:cubicBezTo>
                <a:cubicBezTo>
                  <a:pt x="533620" y="600670"/>
                  <a:pt x="533551" y="599498"/>
                  <a:pt x="533376" y="598025"/>
                </a:cubicBezTo>
                <a:cubicBezTo>
                  <a:pt x="533202" y="596551"/>
                  <a:pt x="532714" y="594977"/>
                  <a:pt x="531913" y="593303"/>
                </a:cubicBezTo>
                <a:cubicBezTo>
                  <a:pt x="530938" y="592517"/>
                  <a:pt x="529544" y="592038"/>
                  <a:pt x="527733" y="591867"/>
                </a:cubicBezTo>
                <a:cubicBezTo>
                  <a:pt x="525921" y="591696"/>
                  <a:pt x="524528" y="591628"/>
                  <a:pt x="523552" y="591662"/>
                </a:cubicBezTo>
                <a:cubicBezTo>
                  <a:pt x="516898" y="591560"/>
                  <a:pt x="510558" y="591355"/>
                  <a:pt x="504531" y="591047"/>
                </a:cubicBezTo>
                <a:cubicBezTo>
                  <a:pt x="498504" y="590739"/>
                  <a:pt x="492581" y="590944"/>
                  <a:pt x="486763" y="591662"/>
                </a:cubicBezTo>
                <a:cubicBezTo>
                  <a:pt x="478377" y="592617"/>
                  <a:pt x="469709" y="594399"/>
                  <a:pt x="460760" y="597007"/>
                </a:cubicBezTo>
                <a:cubicBezTo>
                  <a:pt x="451811" y="599615"/>
                  <a:pt x="442732" y="602242"/>
                  <a:pt x="433523" y="604886"/>
                </a:cubicBezTo>
                <a:cubicBezTo>
                  <a:pt x="426035" y="605967"/>
                  <a:pt x="418442" y="608407"/>
                  <a:pt x="410745" y="612206"/>
                </a:cubicBezTo>
                <a:cubicBezTo>
                  <a:pt x="403047" y="616006"/>
                  <a:pt x="395036" y="619701"/>
                  <a:pt x="386712" y="623291"/>
                </a:cubicBezTo>
                <a:cubicBezTo>
                  <a:pt x="383404" y="624058"/>
                  <a:pt x="381245" y="625452"/>
                  <a:pt x="380236" y="627474"/>
                </a:cubicBezTo>
                <a:cubicBezTo>
                  <a:pt x="379228" y="629496"/>
                  <a:pt x="379157" y="632563"/>
                  <a:pt x="380025" y="636677"/>
                </a:cubicBezTo>
                <a:lnTo>
                  <a:pt x="380025" y="709932"/>
                </a:lnTo>
                <a:cubicBezTo>
                  <a:pt x="380059" y="714140"/>
                  <a:pt x="379990" y="718243"/>
                  <a:pt x="379816" y="722242"/>
                </a:cubicBezTo>
                <a:cubicBezTo>
                  <a:pt x="379643" y="726241"/>
                  <a:pt x="379158" y="729927"/>
                  <a:pt x="378360" y="733300"/>
                </a:cubicBezTo>
                <a:lnTo>
                  <a:pt x="378360" y="743315"/>
                </a:lnTo>
                <a:cubicBezTo>
                  <a:pt x="379228" y="740916"/>
                  <a:pt x="379991" y="739455"/>
                  <a:pt x="380652" y="738934"/>
                </a:cubicBezTo>
                <a:cubicBezTo>
                  <a:pt x="381313" y="738412"/>
                  <a:pt x="381662" y="738203"/>
                  <a:pt x="381696" y="738308"/>
                </a:cubicBezTo>
                <a:lnTo>
                  <a:pt x="443554" y="691572"/>
                </a:lnTo>
                <a:cubicBezTo>
                  <a:pt x="445296" y="689938"/>
                  <a:pt x="446828" y="688199"/>
                  <a:pt x="448152" y="686356"/>
                </a:cubicBezTo>
                <a:cubicBezTo>
                  <a:pt x="449475" y="684513"/>
                  <a:pt x="450172" y="682357"/>
                  <a:pt x="450242" y="679888"/>
                </a:cubicBezTo>
                <a:cubicBezTo>
                  <a:pt x="448640" y="675649"/>
                  <a:pt x="447664" y="671225"/>
                  <a:pt x="447316" y="666615"/>
                </a:cubicBezTo>
                <a:cubicBezTo>
                  <a:pt x="446968" y="662005"/>
                  <a:pt x="446828" y="657603"/>
                  <a:pt x="446898" y="653409"/>
                </a:cubicBezTo>
                <a:lnTo>
                  <a:pt x="446898" y="643369"/>
                </a:lnTo>
                <a:cubicBezTo>
                  <a:pt x="448466" y="649152"/>
                  <a:pt x="449510" y="654697"/>
                  <a:pt x="450030" y="660005"/>
                </a:cubicBezTo>
                <a:cubicBezTo>
                  <a:pt x="450550" y="665313"/>
                  <a:pt x="451170" y="670828"/>
                  <a:pt x="451890" y="676550"/>
                </a:cubicBezTo>
                <a:cubicBezTo>
                  <a:pt x="452473" y="679818"/>
                  <a:pt x="453366" y="681627"/>
                  <a:pt x="454568" y="681974"/>
                </a:cubicBezTo>
                <a:cubicBezTo>
                  <a:pt x="455769" y="682322"/>
                  <a:pt x="458722" y="681627"/>
                  <a:pt x="463425" y="679888"/>
                </a:cubicBezTo>
                <a:cubicBezTo>
                  <a:pt x="468442" y="676448"/>
                  <a:pt x="474204" y="672919"/>
                  <a:pt x="480711" y="669302"/>
                </a:cubicBezTo>
                <a:cubicBezTo>
                  <a:pt x="487218" y="665685"/>
                  <a:pt x="494252" y="662591"/>
                  <a:pt x="501813" y="660020"/>
                </a:cubicBezTo>
                <a:cubicBezTo>
                  <a:pt x="508575" y="656852"/>
                  <a:pt x="515954" y="654924"/>
                  <a:pt x="523952" y="654235"/>
                </a:cubicBezTo>
                <a:cubicBezTo>
                  <a:pt x="531949" y="653546"/>
                  <a:pt x="540128" y="653271"/>
                  <a:pt x="548489" y="653409"/>
                </a:cubicBezTo>
                <a:lnTo>
                  <a:pt x="561736" y="653409"/>
                </a:lnTo>
                <a:cubicBezTo>
                  <a:pt x="570932" y="652574"/>
                  <a:pt x="579194" y="653811"/>
                  <a:pt x="586522" y="657118"/>
                </a:cubicBezTo>
                <a:cubicBezTo>
                  <a:pt x="593851" y="660426"/>
                  <a:pt x="600034" y="665790"/>
                  <a:pt x="605072" y="673211"/>
                </a:cubicBezTo>
                <a:cubicBezTo>
                  <a:pt x="610075" y="680583"/>
                  <a:pt x="613828" y="687955"/>
                  <a:pt x="616329" y="695327"/>
                </a:cubicBezTo>
                <a:cubicBezTo>
                  <a:pt x="618831" y="702700"/>
                  <a:pt x="620081" y="710906"/>
                  <a:pt x="620081" y="719947"/>
                </a:cubicBezTo>
                <a:cubicBezTo>
                  <a:pt x="619943" y="726693"/>
                  <a:pt x="618970" y="733648"/>
                  <a:pt x="617163" y="740811"/>
                </a:cubicBezTo>
                <a:cubicBezTo>
                  <a:pt x="615356" y="747975"/>
                  <a:pt x="613550" y="754930"/>
                  <a:pt x="611743" y="761676"/>
                </a:cubicBezTo>
                <a:cubicBezTo>
                  <a:pt x="602393" y="783406"/>
                  <a:pt x="590661" y="804589"/>
                  <a:pt x="576544" y="825225"/>
                </a:cubicBezTo>
                <a:cubicBezTo>
                  <a:pt x="562428" y="845860"/>
                  <a:pt x="546994" y="865760"/>
                  <a:pt x="530241" y="884924"/>
                </a:cubicBezTo>
                <a:cubicBezTo>
                  <a:pt x="525956" y="888991"/>
                  <a:pt x="521148" y="892954"/>
                  <a:pt x="515818" y="896813"/>
                </a:cubicBezTo>
                <a:cubicBezTo>
                  <a:pt x="510488" y="900671"/>
                  <a:pt x="505262" y="905052"/>
                  <a:pt x="500141" y="909953"/>
                </a:cubicBezTo>
                <a:cubicBezTo>
                  <a:pt x="499200" y="910753"/>
                  <a:pt x="497737" y="911240"/>
                  <a:pt x="495751" y="911413"/>
                </a:cubicBezTo>
                <a:cubicBezTo>
                  <a:pt x="493766" y="911587"/>
                  <a:pt x="491884" y="911657"/>
                  <a:pt x="490108" y="911622"/>
                </a:cubicBezTo>
                <a:lnTo>
                  <a:pt x="500141" y="906616"/>
                </a:lnTo>
                <a:lnTo>
                  <a:pt x="500141" y="903279"/>
                </a:lnTo>
                <a:cubicBezTo>
                  <a:pt x="496762" y="901680"/>
                  <a:pt x="493069" y="900706"/>
                  <a:pt x="489063" y="900359"/>
                </a:cubicBezTo>
                <a:cubicBezTo>
                  <a:pt x="485056" y="900011"/>
                  <a:pt x="480945" y="899872"/>
                  <a:pt x="476730" y="899941"/>
                </a:cubicBezTo>
                <a:cubicBezTo>
                  <a:pt x="471797" y="901541"/>
                  <a:pt x="467504" y="901680"/>
                  <a:pt x="463852" y="900359"/>
                </a:cubicBezTo>
                <a:cubicBezTo>
                  <a:pt x="460201" y="899038"/>
                  <a:pt x="456762" y="896674"/>
                  <a:pt x="453538" y="893267"/>
                </a:cubicBezTo>
                <a:cubicBezTo>
                  <a:pt x="451889" y="893128"/>
                  <a:pt x="450231" y="892154"/>
                  <a:pt x="448564" y="890347"/>
                </a:cubicBezTo>
                <a:cubicBezTo>
                  <a:pt x="446897" y="888539"/>
                  <a:pt x="445227" y="886731"/>
                  <a:pt x="443554" y="884924"/>
                </a:cubicBezTo>
                <a:cubicBezTo>
                  <a:pt x="443450" y="884124"/>
                  <a:pt x="442823" y="883637"/>
                  <a:pt x="441674" y="883463"/>
                </a:cubicBezTo>
                <a:cubicBezTo>
                  <a:pt x="440524" y="883290"/>
                  <a:pt x="439479" y="883220"/>
                  <a:pt x="438539" y="883255"/>
                </a:cubicBezTo>
                <a:cubicBezTo>
                  <a:pt x="433349" y="883220"/>
                  <a:pt x="429518" y="881621"/>
                  <a:pt x="427045" y="878457"/>
                </a:cubicBezTo>
                <a:cubicBezTo>
                  <a:pt x="424572" y="875294"/>
                  <a:pt x="424503" y="870775"/>
                  <a:pt x="426836" y="864900"/>
                </a:cubicBezTo>
                <a:cubicBezTo>
                  <a:pt x="426906" y="864071"/>
                  <a:pt x="427184" y="862827"/>
                  <a:pt x="427672" y="861169"/>
                </a:cubicBezTo>
                <a:cubicBezTo>
                  <a:pt x="428159" y="859511"/>
                  <a:pt x="428438" y="857438"/>
                  <a:pt x="428508" y="854950"/>
                </a:cubicBezTo>
                <a:cubicBezTo>
                  <a:pt x="426731" y="857333"/>
                  <a:pt x="424851" y="859615"/>
                  <a:pt x="422866" y="861794"/>
                </a:cubicBezTo>
                <a:cubicBezTo>
                  <a:pt x="420880" y="863974"/>
                  <a:pt x="419417" y="866678"/>
                  <a:pt x="418477" y="869906"/>
                </a:cubicBezTo>
                <a:cubicBezTo>
                  <a:pt x="415238" y="873208"/>
                  <a:pt x="412103" y="875363"/>
                  <a:pt x="409073" y="876372"/>
                </a:cubicBezTo>
                <a:cubicBezTo>
                  <a:pt x="406043" y="877380"/>
                  <a:pt x="402490" y="877449"/>
                  <a:pt x="398415" y="876580"/>
                </a:cubicBezTo>
                <a:cubicBezTo>
                  <a:pt x="396778" y="876476"/>
                  <a:pt x="395454" y="876267"/>
                  <a:pt x="394444" y="875955"/>
                </a:cubicBezTo>
                <a:cubicBezTo>
                  <a:pt x="393434" y="875642"/>
                  <a:pt x="392529" y="875850"/>
                  <a:pt x="391727" y="876580"/>
                </a:cubicBezTo>
                <a:cubicBezTo>
                  <a:pt x="386782" y="877345"/>
                  <a:pt x="382468" y="877067"/>
                  <a:pt x="378786" y="875746"/>
                </a:cubicBezTo>
                <a:cubicBezTo>
                  <a:pt x="375103" y="874425"/>
                  <a:pt x="371632" y="872478"/>
                  <a:pt x="368373" y="869906"/>
                </a:cubicBezTo>
                <a:cubicBezTo>
                  <a:pt x="365737" y="866609"/>
                  <a:pt x="362686" y="864043"/>
                  <a:pt x="359218" y="862209"/>
                </a:cubicBezTo>
                <a:cubicBezTo>
                  <a:pt x="355750" y="860375"/>
                  <a:pt x="352699" y="859061"/>
                  <a:pt x="350063" y="858267"/>
                </a:cubicBezTo>
                <a:cubicBezTo>
                  <a:pt x="344341" y="871631"/>
                  <a:pt x="338723" y="884898"/>
                  <a:pt x="333210" y="898069"/>
                </a:cubicBezTo>
                <a:cubicBezTo>
                  <a:pt x="327696" y="911241"/>
                  <a:pt x="321662" y="924101"/>
                  <a:pt x="315108" y="936652"/>
                </a:cubicBezTo>
                <a:cubicBezTo>
                  <a:pt x="298740" y="971694"/>
                  <a:pt x="276546" y="1003398"/>
                  <a:pt x="248527" y="1031765"/>
                </a:cubicBezTo>
                <a:cubicBezTo>
                  <a:pt x="242561" y="1038511"/>
                  <a:pt x="235339" y="1045043"/>
                  <a:pt x="226859" y="1051363"/>
                </a:cubicBezTo>
                <a:cubicBezTo>
                  <a:pt x="218379" y="1057682"/>
                  <a:pt x="209477" y="1063362"/>
                  <a:pt x="200153" y="1068402"/>
                </a:cubicBezTo>
                <a:cubicBezTo>
                  <a:pt x="193509" y="1072502"/>
                  <a:pt x="186759" y="1075051"/>
                  <a:pt x="179906" y="1076051"/>
                </a:cubicBezTo>
                <a:cubicBezTo>
                  <a:pt x="173052" y="1077050"/>
                  <a:pt x="165886" y="1076705"/>
                  <a:pt x="158406" y="1075017"/>
                </a:cubicBezTo>
                <a:cubicBezTo>
                  <a:pt x="155936" y="1074741"/>
                  <a:pt x="153779" y="1073639"/>
                  <a:pt x="151935" y="1071709"/>
                </a:cubicBezTo>
                <a:cubicBezTo>
                  <a:pt x="150091" y="1069780"/>
                  <a:pt x="148352" y="1068677"/>
                  <a:pt x="146717" y="1068402"/>
                </a:cubicBezTo>
                <a:cubicBezTo>
                  <a:pt x="150056" y="1068608"/>
                  <a:pt x="153396" y="1069435"/>
                  <a:pt x="156736" y="1070882"/>
                </a:cubicBezTo>
                <a:cubicBezTo>
                  <a:pt x="160076" y="1072330"/>
                  <a:pt x="163416" y="1073157"/>
                  <a:pt x="166755" y="1073363"/>
                </a:cubicBezTo>
                <a:cubicBezTo>
                  <a:pt x="172844" y="1074018"/>
                  <a:pt x="179454" y="1073122"/>
                  <a:pt x="186586" y="1070676"/>
                </a:cubicBezTo>
                <a:cubicBezTo>
                  <a:pt x="193717" y="1068229"/>
                  <a:pt x="199910" y="1065266"/>
                  <a:pt x="205163" y="1061786"/>
                </a:cubicBezTo>
                <a:cubicBezTo>
                  <a:pt x="196188" y="1064232"/>
                  <a:pt x="187838" y="1065542"/>
                  <a:pt x="180115" y="1065714"/>
                </a:cubicBezTo>
                <a:cubicBezTo>
                  <a:pt x="172391" y="1065886"/>
                  <a:pt x="164042" y="1065128"/>
                  <a:pt x="155066" y="1063440"/>
                </a:cubicBezTo>
                <a:cubicBezTo>
                  <a:pt x="154092" y="1062510"/>
                  <a:pt x="152700" y="1062303"/>
                  <a:pt x="150891" y="1062820"/>
                </a:cubicBezTo>
                <a:cubicBezTo>
                  <a:pt x="149082" y="1063337"/>
                  <a:pt x="147691" y="1065197"/>
                  <a:pt x="146717" y="1068402"/>
                </a:cubicBezTo>
                <a:cubicBezTo>
                  <a:pt x="145151" y="1068195"/>
                  <a:pt x="143690" y="1067368"/>
                  <a:pt x="142333" y="1065921"/>
                </a:cubicBezTo>
                <a:cubicBezTo>
                  <a:pt x="140976" y="1064474"/>
                  <a:pt x="139098" y="1063647"/>
                  <a:pt x="136697" y="1063440"/>
                </a:cubicBezTo>
                <a:cubicBezTo>
                  <a:pt x="130190" y="1063337"/>
                  <a:pt x="124423" y="1061882"/>
                  <a:pt x="119398" y="1059075"/>
                </a:cubicBezTo>
                <a:cubicBezTo>
                  <a:pt x="114373" y="1056267"/>
                  <a:pt x="109058" y="1052727"/>
                  <a:pt x="103452" y="1048452"/>
                </a:cubicBezTo>
                <a:cubicBezTo>
                  <a:pt x="102489" y="1047583"/>
                  <a:pt x="101113" y="1046818"/>
                  <a:pt x="99324" y="1046157"/>
                </a:cubicBezTo>
                <a:cubicBezTo>
                  <a:pt x="97536" y="1045497"/>
                  <a:pt x="96160" y="1045149"/>
                  <a:pt x="95197" y="1045114"/>
                </a:cubicBezTo>
                <a:cubicBezTo>
                  <a:pt x="92482" y="1044176"/>
                  <a:pt x="89872" y="1042299"/>
                  <a:pt x="87368" y="1039483"/>
                </a:cubicBezTo>
                <a:cubicBezTo>
                  <a:pt x="84864" y="1036667"/>
                  <a:pt x="83523" y="1033538"/>
                  <a:pt x="83347" y="1030097"/>
                </a:cubicBezTo>
                <a:cubicBezTo>
                  <a:pt x="84264" y="1025125"/>
                  <a:pt x="85816" y="1020467"/>
                  <a:pt x="88003" y="1016122"/>
                </a:cubicBezTo>
                <a:cubicBezTo>
                  <a:pt x="90189" y="1011776"/>
                  <a:pt x="92587" y="1007535"/>
                  <a:pt x="95197" y="1003398"/>
                </a:cubicBezTo>
                <a:cubicBezTo>
                  <a:pt x="98568" y="996862"/>
                  <a:pt x="101732" y="990744"/>
                  <a:pt x="104690" y="985043"/>
                </a:cubicBezTo>
                <a:cubicBezTo>
                  <a:pt x="107648" y="979342"/>
                  <a:pt x="109986" y="973223"/>
                  <a:pt x="111706" y="966688"/>
                </a:cubicBezTo>
                <a:cubicBezTo>
                  <a:pt x="113254" y="965679"/>
                  <a:pt x="114285" y="963941"/>
                  <a:pt x="114801" y="961473"/>
                </a:cubicBezTo>
                <a:cubicBezTo>
                  <a:pt x="115317" y="959005"/>
                  <a:pt x="115936" y="956850"/>
                  <a:pt x="116658" y="955007"/>
                </a:cubicBezTo>
                <a:cubicBezTo>
                  <a:pt x="117424" y="962516"/>
                  <a:pt x="118815" y="969191"/>
                  <a:pt x="120833" y="975031"/>
                </a:cubicBezTo>
                <a:cubicBezTo>
                  <a:pt x="122851" y="980871"/>
                  <a:pt x="125912" y="985877"/>
                  <a:pt x="130018" y="990049"/>
                </a:cubicBezTo>
                <a:cubicBezTo>
                  <a:pt x="133392" y="986711"/>
                  <a:pt x="136662" y="983374"/>
                  <a:pt x="139828" y="980037"/>
                </a:cubicBezTo>
                <a:cubicBezTo>
                  <a:pt x="142994" y="976700"/>
                  <a:pt x="145847" y="973362"/>
                  <a:pt x="148387" y="970025"/>
                </a:cubicBezTo>
                <a:cubicBezTo>
                  <a:pt x="160667" y="949998"/>
                  <a:pt x="171174" y="929563"/>
                  <a:pt x="179906" y="908718"/>
                </a:cubicBezTo>
                <a:cubicBezTo>
                  <a:pt x="188638" y="887872"/>
                  <a:pt x="197057" y="866634"/>
                  <a:pt x="205163" y="845001"/>
                </a:cubicBezTo>
                <a:cubicBezTo>
                  <a:pt x="209234" y="833206"/>
                  <a:pt x="212782" y="820657"/>
                  <a:pt x="215809" y="807352"/>
                </a:cubicBezTo>
                <a:cubicBezTo>
                  <a:pt x="218835" y="794047"/>
                  <a:pt x="221967" y="781047"/>
                  <a:pt x="225202" y="768352"/>
                </a:cubicBezTo>
                <a:lnTo>
                  <a:pt x="231881" y="738308"/>
                </a:lnTo>
                <a:lnTo>
                  <a:pt x="231881" y="731631"/>
                </a:lnTo>
                <a:cubicBezTo>
                  <a:pt x="229412" y="733996"/>
                  <a:pt x="227253" y="735943"/>
                  <a:pt x="225404" y="737473"/>
                </a:cubicBezTo>
                <a:cubicBezTo>
                  <a:pt x="223555" y="739003"/>
                  <a:pt x="221799" y="740951"/>
                  <a:pt x="220139" y="743315"/>
                </a:cubicBezTo>
                <a:lnTo>
                  <a:pt x="218470" y="743315"/>
                </a:lnTo>
                <a:cubicBezTo>
                  <a:pt x="219374" y="740846"/>
                  <a:pt x="220486" y="739108"/>
                  <a:pt x="221808" y="738099"/>
                </a:cubicBezTo>
                <a:cubicBezTo>
                  <a:pt x="223129" y="737091"/>
                  <a:pt x="224242" y="736604"/>
                  <a:pt x="225146" y="736639"/>
                </a:cubicBezTo>
                <a:cubicBezTo>
                  <a:pt x="229249" y="732327"/>
                  <a:pt x="232309" y="727597"/>
                  <a:pt x="234326" y="722451"/>
                </a:cubicBezTo>
                <a:cubicBezTo>
                  <a:pt x="236342" y="717304"/>
                  <a:pt x="237733" y="712575"/>
                  <a:pt x="238498" y="708263"/>
                </a:cubicBezTo>
                <a:cubicBezTo>
                  <a:pt x="239402" y="699809"/>
                  <a:pt x="240515" y="691263"/>
                  <a:pt x="241836" y="682623"/>
                </a:cubicBezTo>
                <a:cubicBezTo>
                  <a:pt x="243157" y="673984"/>
                  <a:pt x="244270" y="665901"/>
                  <a:pt x="245174" y="658374"/>
                </a:cubicBezTo>
                <a:cubicBezTo>
                  <a:pt x="246808" y="644277"/>
                  <a:pt x="248130" y="630709"/>
                  <a:pt x="249138" y="617671"/>
                </a:cubicBezTo>
                <a:cubicBezTo>
                  <a:pt x="250147" y="604634"/>
                  <a:pt x="251051" y="591539"/>
                  <a:pt x="251850" y="578387"/>
                </a:cubicBezTo>
                <a:cubicBezTo>
                  <a:pt x="254319" y="561610"/>
                  <a:pt x="256475" y="545046"/>
                  <a:pt x="258318" y="528696"/>
                </a:cubicBezTo>
                <a:cubicBezTo>
                  <a:pt x="260161" y="512346"/>
                  <a:pt x="261899" y="496636"/>
                  <a:pt x="263534" y="481567"/>
                </a:cubicBezTo>
                <a:lnTo>
                  <a:pt x="263534" y="473267"/>
                </a:lnTo>
                <a:cubicBezTo>
                  <a:pt x="238427" y="478662"/>
                  <a:pt x="213116" y="482397"/>
                  <a:pt x="187599" y="484472"/>
                </a:cubicBezTo>
                <a:cubicBezTo>
                  <a:pt x="162083" y="486547"/>
                  <a:pt x="136785" y="484472"/>
                  <a:pt x="111706" y="478247"/>
                </a:cubicBezTo>
                <a:cubicBezTo>
                  <a:pt x="111843" y="476656"/>
                  <a:pt x="112394" y="475688"/>
                  <a:pt x="113357" y="475342"/>
                </a:cubicBezTo>
                <a:cubicBezTo>
                  <a:pt x="114320" y="474996"/>
                  <a:pt x="114870" y="474858"/>
                  <a:pt x="115008" y="474927"/>
                </a:cubicBezTo>
                <a:cubicBezTo>
                  <a:pt x="105124" y="473890"/>
                  <a:pt x="95914" y="471400"/>
                  <a:pt x="87378" y="467458"/>
                </a:cubicBezTo>
                <a:cubicBezTo>
                  <a:pt x="78841" y="463515"/>
                  <a:pt x="70852" y="459365"/>
                  <a:pt x="63410" y="455008"/>
                </a:cubicBezTo>
                <a:lnTo>
                  <a:pt x="58434" y="451688"/>
                </a:lnTo>
                <a:cubicBezTo>
                  <a:pt x="48582" y="446077"/>
                  <a:pt x="42565" y="440665"/>
                  <a:pt x="40385" y="435454"/>
                </a:cubicBezTo>
                <a:cubicBezTo>
                  <a:pt x="38205" y="430242"/>
                  <a:pt x="39246" y="423984"/>
                  <a:pt x="43508" y="416680"/>
                </a:cubicBezTo>
                <a:cubicBezTo>
                  <a:pt x="47516" y="409168"/>
                  <a:pt x="51524" y="401656"/>
                  <a:pt x="55532" y="394144"/>
                </a:cubicBezTo>
                <a:cubicBezTo>
                  <a:pt x="59540" y="386633"/>
                  <a:pt x="64377" y="379121"/>
                  <a:pt x="70044" y="371609"/>
                </a:cubicBezTo>
                <a:cubicBezTo>
                  <a:pt x="72528" y="369070"/>
                  <a:pt x="75438" y="366219"/>
                  <a:pt x="78773" y="363054"/>
                </a:cubicBezTo>
                <a:cubicBezTo>
                  <a:pt x="82108" y="359889"/>
                  <a:pt x="85890" y="356620"/>
                  <a:pt x="90119" y="353247"/>
                </a:cubicBezTo>
                <a:cubicBezTo>
                  <a:pt x="86803" y="359159"/>
                  <a:pt x="84546" y="365280"/>
                  <a:pt x="83347" y="371609"/>
                </a:cubicBezTo>
                <a:cubicBezTo>
                  <a:pt x="82148" y="377938"/>
                  <a:pt x="81583" y="384059"/>
                  <a:pt x="81654" y="389971"/>
                </a:cubicBezTo>
                <a:cubicBezTo>
                  <a:pt x="82501" y="395640"/>
                  <a:pt x="84193" y="400578"/>
                  <a:pt x="86728" y="404786"/>
                </a:cubicBezTo>
                <a:cubicBezTo>
                  <a:pt x="89262" y="408994"/>
                  <a:pt x="92636" y="413515"/>
                  <a:pt x="96848" y="418349"/>
                </a:cubicBezTo>
                <a:cubicBezTo>
                  <a:pt x="102764" y="421549"/>
                  <a:pt x="108693" y="423079"/>
                  <a:pt x="114633" y="422940"/>
                </a:cubicBezTo>
                <a:cubicBezTo>
                  <a:pt x="120574" y="422801"/>
                  <a:pt x="125700" y="421827"/>
                  <a:pt x="130011" y="420019"/>
                </a:cubicBezTo>
                <a:cubicBezTo>
                  <a:pt x="152473" y="410837"/>
                  <a:pt x="174310" y="401656"/>
                  <a:pt x="195520" y="392475"/>
                </a:cubicBezTo>
                <a:cubicBezTo>
                  <a:pt x="216731" y="383294"/>
                  <a:pt x="237733" y="374113"/>
                  <a:pt x="258527" y="364932"/>
                </a:cubicBezTo>
                <a:cubicBezTo>
                  <a:pt x="265133" y="363193"/>
                  <a:pt x="269862" y="360411"/>
                  <a:pt x="272714" y="356585"/>
                </a:cubicBezTo>
                <a:cubicBezTo>
                  <a:pt x="275565" y="352760"/>
                  <a:pt x="276956" y="348308"/>
                  <a:pt x="276887" y="343231"/>
                </a:cubicBezTo>
                <a:cubicBezTo>
                  <a:pt x="276921" y="336484"/>
                  <a:pt x="277265" y="329946"/>
                  <a:pt x="277920" y="323617"/>
                </a:cubicBezTo>
                <a:cubicBezTo>
                  <a:pt x="278574" y="317287"/>
                  <a:pt x="279332" y="311584"/>
                  <a:pt x="280193" y="306507"/>
                </a:cubicBezTo>
                <a:cubicBezTo>
                  <a:pt x="280950" y="305430"/>
                  <a:pt x="281501" y="303835"/>
                  <a:pt x="281846" y="301721"/>
                </a:cubicBezTo>
                <a:cubicBezTo>
                  <a:pt x="282190" y="299608"/>
                  <a:pt x="282741" y="298430"/>
                  <a:pt x="283499" y="298188"/>
                </a:cubicBezTo>
                <a:cubicBezTo>
                  <a:pt x="287664" y="296479"/>
                  <a:pt x="292144" y="294565"/>
                  <a:pt x="296942" y="292445"/>
                </a:cubicBezTo>
                <a:cubicBezTo>
                  <a:pt x="301738" y="290326"/>
                  <a:pt x="306657" y="288411"/>
                  <a:pt x="311697" y="286702"/>
                </a:cubicBezTo>
                <a:lnTo>
                  <a:pt x="321712" y="286702"/>
                </a:lnTo>
                <a:cubicBezTo>
                  <a:pt x="317435" y="287386"/>
                  <a:pt x="313470" y="288480"/>
                  <a:pt x="309819" y="289984"/>
                </a:cubicBezTo>
                <a:cubicBezTo>
                  <a:pt x="306168" y="291488"/>
                  <a:pt x="303455" y="294223"/>
                  <a:pt x="301681" y="298188"/>
                </a:cubicBezTo>
                <a:lnTo>
                  <a:pt x="301681" y="304837"/>
                </a:lnTo>
                <a:cubicBezTo>
                  <a:pt x="302479" y="309115"/>
                  <a:pt x="303387" y="313914"/>
                  <a:pt x="304406" y="319235"/>
                </a:cubicBezTo>
                <a:cubicBezTo>
                  <a:pt x="305423" y="324556"/>
                  <a:pt x="306772" y="329772"/>
                  <a:pt x="308450" y="334885"/>
                </a:cubicBezTo>
                <a:cubicBezTo>
                  <a:pt x="308415" y="338188"/>
                  <a:pt x="308901" y="340345"/>
                  <a:pt x="309906" y="341353"/>
                </a:cubicBezTo>
                <a:cubicBezTo>
                  <a:pt x="310912" y="342362"/>
                  <a:pt x="312646" y="342431"/>
                  <a:pt x="315108" y="341562"/>
                </a:cubicBezTo>
                <a:cubicBezTo>
                  <a:pt x="329324" y="333284"/>
                  <a:pt x="343754" y="325635"/>
                  <a:pt x="358398" y="318612"/>
                </a:cubicBezTo>
                <a:cubicBezTo>
                  <a:pt x="373042" y="311590"/>
                  <a:pt x="387495" y="304782"/>
                  <a:pt x="401759" y="298188"/>
                </a:cubicBezTo>
                <a:cubicBezTo>
                  <a:pt x="402560" y="298051"/>
                  <a:pt x="403047" y="297504"/>
                  <a:pt x="403221" y="296547"/>
                </a:cubicBezTo>
                <a:cubicBezTo>
                  <a:pt x="403396" y="295590"/>
                  <a:pt x="403465" y="295043"/>
                  <a:pt x="403430" y="294906"/>
                </a:cubicBezTo>
                <a:cubicBezTo>
                  <a:pt x="402699" y="291589"/>
                  <a:pt x="401236" y="289193"/>
                  <a:pt x="399042" y="287718"/>
                </a:cubicBezTo>
                <a:cubicBezTo>
                  <a:pt x="396848" y="286243"/>
                  <a:pt x="393295" y="285905"/>
                  <a:pt x="388384" y="286702"/>
                </a:cubicBezTo>
                <a:lnTo>
                  <a:pt x="370038" y="286702"/>
                </a:lnTo>
                <a:lnTo>
                  <a:pt x="370038" y="285035"/>
                </a:lnTo>
                <a:lnTo>
                  <a:pt x="395071" y="285035"/>
                </a:lnTo>
                <a:cubicBezTo>
                  <a:pt x="377493" y="259164"/>
                  <a:pt x="359719" y="233397"/>
                  <a:pt x="341749" y="207734"/>
                </a:cubicBezTo>
                <a:cubicBezTo>
                  <a:pt x="323779" y="182071"/>
                  <a:pt x="306021" y="156721"/>
                  <a:pt x="288475" y="131683"/>
                </a:cubicBezTo>
                <a:lnTo>
                  <a:pt x="285146" y="133350"/>
                </a:lnTo>
                <a:lnTo>
                  <a:pt x="285146" y="143351"/>
                </a:lnTo>
                <a:lnTo>
                  <a:pt x="283482" y="143351"/>
                </a:lnTo>
                <a:cubicBezTo>
                  <a:pt x="283447" y="140712"/>
                  <a:pt x="283100" y="137656"/>
                  <a:pt x="282441" y="134183"/>
                </a:cubicBezTo>
                <a:cubicBezTo>
                  <a:pt x="281782" y="130711"/>
                  <a:pt x="281020" y="127655"/>
                  <a:pt x="280153" y="125015"/>
                </a:cubicBezTo>
                <a:cubicBezTo>
                  <a:pt x="280153" y="123001"/>
                  <a:pt x="280569" y="121195"/>
                  <a:pt x="281401" y="119598"/>
                </a:cubicBezTo>
                <a:cubicBezTo>
                  <a:pt x="282233" y="118001"/>
                  <a:pt x="283482" y="118695"/>
                  <a:pt x="285146" y="121682"/>
                </a:cubicBezTo>
                <a:cubicBezTo>
                  <a:pt x="290903" y="123314"/>
                  <a:pt x="296035" y="125467"/>
                  <a:pt x="300543" y="128141"/>
                </a:cubicBezTo>
                <a:cubicBezTo>
                  <a:pt x="305051" y="130815"/>
                  <a:pt x="309351" y="134218"/>
                  <a:pt x="313443" y="138350"/>
                </a:cubicBezTo>
                <a:cubicBezTo>
                  <a:pt x="315108" y="138524"/>
                  <a:pt x="316773" y="139427"/>
                  <a:pt x="318437" y="141059"/>
                </a:cubicBezTo>
                <a:cubicBezTo>
                  <a:pt x="320102" y="142691"/>
                  <a:pt x="321766" y="144011"/>
                  <a:pt x="323431" y="145018"/>
                </a:cubicBezTo>
                <a:cubicBezTo>
                  <a:pt x="350050" y="166687"/>
                  <a:pt x="375044" y="190023"/>
                  <a:pt x="398415" y="215027"/>
                </a:cubicBezTo>
                <a:lnTo>
                  <a:pt x="450242" y="270033"/>
                </a:lnTo>
                <a:cubicBezTo>
                  <a:pt x="451890" y="272279"/>
                  <a:pt x="453538" y="273179"/>
                  <a:pt x="455185" y="272732"/>
                </a:cubicBezTo>
                <a:cubicBezTo>
                  <a:pt x="456833" y="272286"/>
                  <a:pt x="458481" y="271942"/>
                  <a:pt x="460129" y="271700"/>
                </a:cubicBezTo>
                <a:cubicBezTo>
                  <a:pt x="470139" y="266769"/>
                  <a:pt x="480485" y="262463"/>
                  <a:pt x="491168" y="258782"/>
                </a:cubicBezTo>
                <a:cubicBezTo>
                  <a:pt x="501851" y="255101"/>
                  <a:pt x="512645" y="251628"/>
                  <a:pt x="523552" y="248364"/>
                </a:cubicBezTo>
                <a:cubicBezTo>
                  <a:pt x="531946" y="244996"/>
                  <a:pt x="540533" y="242982"/>
                  <a:pt x="549313" y="242322"/>
                </a:cubicBezTo>
                <a:cubicBezTo>
                  <a:pt x="558093" y="241662"/>
                  <a:pt x="566674" y="242565"/>
                  <a:pt x="575054" y="245030"/>
                </a:cubicBezTo>
                <a:cubicBezTo>
                  <a:pt x="575957" y="246628"/>
                  <a:pt x="577069" y="247600"/>
                  <a:pt x="578389" y="247947"/>
                </a:cubicBezTo>
                <a:cubicBezTo>
                  <a:pt x="579710" y="248295"/>
                  <a:pt x="580821" y="248434"/>
                  <a:pt x="581725" y="248364"/>
                </a:cubicBezTo>
                <a:cubicBezTo>
                  <a:pt x="589507" y="248121"/>
                  <a:pt x="594788" y="248607"/>
                  <a:pt x="597568" y="249823"/>
                </a:cubicBezTo>
                <a:cubicBezTo>
                  <a:pt x="600347" y="251038"/>
                  <a:pt x="603960" y="254441"/>
                  <a:pt x="608408" y="260032"/>
                </a:cubicBezTo>
                <a:cubicBezTo>
                  <a:pt x="613376" y="258400"/>
                  <a:pt x="618032" y="256664"/>
                  <a:pt x="622375" y="254823"/>
                </a:cubicBezTo>
                <a:cubicBezTo>
                  <a:pt x="626717" y="252983"/>
                  <a:pt x="630956" y="250830"/>
                  <a:pt x="635091" y="248364"/>
                </a:cubicBezTo>
                <a:cubicBezTo>
                  <a:pt x="660106" y="240308"/>
                  <a:pt x="685122" y="233084"/>
                  <a:pt x="710137" y="226695"/>
                </a:cubicBezTo>
                <a:cubicBezTo>
                  <a:pt x="714271" y="225167"/>
                  <a:pt x="718927" y="224472"/>
                  <a:pt x="724104" y="224611"/>
                </a:cubicBezTo>
                <a:cubicBezTo>
                  <a:pt x="729280" y="224750"/>
                  <a:pt x="735187" y="224889"/>
                  <a:pt x="741823" y="225028"/>
                </a:cubicBezTo>
                <a:cubicBezTo>
                  <a:pt x="740190" y="224125"/>
                  <a:pt x="738869" y="223014"/>
                  <a:pt x="737862" y="221694"/>
                </a:cubicBezTo>
                <a:cubicBezTo>
                  <a:pt x="736854" y="220374"/>
                  <a:pt x="735951" y="219263"/>
                  <a:pt x="735152" y="218360"/>
                </a:cubicBezTo>
                <a:cubicBezTo>
                  <a:pt x="723409" y="204400"/>
                  <a:pt x="711457" y="191065"/>
                  <a:pt x="699297" y="178355"/>
                </a:cubicBezTo>
                <a:cubicBezTo>
                  <a:pt x="687136" y="165645"/>
                  <a:pt x="675185" y="152310"/>
                  <a:pt x="663441" y="138350"/>
                </a:cubicBezTo>
                <a:cubicBezTo>
                  <a:pt x="651872" y="124251"/>
                  <a:pt x="640823" y="110361"/>
                  <a:pt x="630296" y="96679"/>
                </a:cubicBezTo>
                <a:cubicBezTo>
                  <a:pt x="619769" y="82996"/>
                  <a:pt x="609137" y="69106"/>
                  <a:pt x="598401" y="55007"/>
                </a:cubicBezTo>
                <a:cubicBezTo>
                  <a:pt x="592390" y="46742"/>
                  <a:pt x="585652" y="39102"/>
                  <a:pt x="578188" y="32087"/>
                </a:cubicBezTo>
                <a:cubicBezTo>
                  <a:pt x="570724" y="25072"/>
                  <a:pt x="563584" y="18266"/>
                  <a:pt x="556768" y="11668"/>
                </a:cubicBezTo>
                <a:cubicBezTo>
                  <a:pt x="556699" y="9202"/>
                  <a:pt x="556423" y="7466"/>
                  <a:pt x="555940" y="6459"/>
                </a:cubicBezTo>
                <a:cubicBezTo>
                  <a:pt x="555457" y="5452"/>
                  <a:pt x="555181" y="4966"/>
                  <a:pt x="555112" y="5000"/>
                </a:cubicBezTo>
                <a:cubicBezTo>
                  <a:pt x="555871" y="3438"/>
                  <a:pt x="556837" y="2396"/>
                  <a:pt x="558010" y="1875"/>
                </a:cubicBezTo>
                <a:cubicBezTo>
                  <a:pt x="559183" y="1354"/>
                  <a:pt x="560977" y="729"/>
                  <a:pt x="563392" y="0"/>
                </a:cubicBezTo>
                <a:close/>
              </a:path>
            </a:pathLst>
          </a:custGeom>
          <a:gradFill>
            <a:gsLst>
              <a:gs pos="100000">
                <a:schemeClr val="accent1"/>
              </a:gs>
              <a:gs pos="0">
                <a:schemeClr val="accent1">
                  <a:lumMod val="90000"/>
                  <a:lumOff val="10000"/>
                </a:schemeClr>
              </a:gs>
              <a:gs pos="69000">
                <a:schemeClr val="accent2"/>
              </a:gs>
            </a:gsLst>
            <a:lin ang="5400000" scaled="1"/>
          </a:gradFill>
          <a:ln>
            <a:noFill/>
          </a:ln>
          <a:effectLst>
            <a:outerShdw blurRad="117348" dist="83820" dir="2700007" algn="t" rotWithShape="0">
              <a:srgbClr val="006479">
                <a:alpha val="25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>
              <a:defRPr sz="13112" b="1">
                <a:gradFill>
                  <a:gsLst>
                    <a:gs pos="100000">
                      <a:schemeClr val="accent1"/>
                    </a:gs>
                    <a:gs pos="0">
                      <a:schemeClr val="accent1">
                        <a:lumMod val="90000"/>
                        <a:lumOff val="10000"/>
                      </a:schemeClr>
                    </a:gs>
                    <a:gs pos="69000">
                      <a:schemeClr val="accent2"/>
                    </a:gs>
                  </a:gsLst>
                  <a:lin ang="5400000" scaled="1"/>
                </a:gradFill>
                <a:effectLst>
                  <a:outerShdw blurRad="117348" dist="83820" dir="2700007" algn="t" rotWithShape="0">
                    <a:srgbClr val="006479">
                      <a:alpha val="25000"/>
                    </a:srgbClr>
                  </a:outerShdw>
                </a:effectLst>
                <a:latin typeface="演示新手书" panose="00000500000000000000" pitchFamily="50" charset="-122"/>
                <a:ea typeface="演示新手书" panose="00000500000000000000" pitchFamily="50" charset="-122"/>
              </a:defRPr>
            </a:lvl1pPr>
          </a:lstStyle>
          <a:p>
            <a:endParaRPr lang="zh-CN" altLang="en-US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54865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>
            <a:extLst>
              <a:ext uri="{FF2B5EF4-FFF2-40B4-BE49-F238E27FC236}">
                <a16:creationId xmlns:a16="http://schemas.microsoft.com/office/drawing/2014/main" id="{E96D93AA-AFB1-00EB-5A85-19363E01BB93}"/>
              </a:ext>
            </a:extLst>
          </p:cNvPr>
          <p:cNvSpPr txBox="1"/>
          <p:nvPr/>
        </p:nvSpPr>
        <p:spPr>
          <a:xfrm>
            <a:off x="2587384" y="623991"/>
            <a:ext cx="7017232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5400" b="1" i="0" u="none" strike="noStrike" cap="none" spc="0" normalizeH="0" baseline="0">
                <a:ln>
                  <a:noFill/>
                </a:ln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80000"/>
                        <a:lumOff val="20000"/>
                      </a:schemeClr>
                    </a:gs>
                  </a:gsLst>
                  <a:lin ang="5400000" scaled="1"/>
                </a:gradFill>
                <a:effectLst>
                  <a:outerShdw blurRad="152400" sx="102000" sy="102000" algn="ctr" rotWithShape="0">
                    <a:prstClr val="black">
                      <a:alpha val="15000"/>
                    </a:prstClr>
                  </a:outerShdw>
                </a:effectLst>
                <a:uLnTx/>
                <a:uFillTx/>
                <a:latin typeface="Roboto Bold"/>
                <a:ea typeface="字制区喜脉体" panose="02000603000000000000" pitchFamily="2" charset="-122"/>
              </a:defRPr>
            </a:lvl1pPr>
          </a:lstStyle>
          <a:p>
            <a:pPr algn="ctr"/>
            <a:r>
              <a:rPr lang="en-US" altLang="zh-CN" sz="23900" dirty="0">
                <a:gradFill>
                  <a:gsLst>
                    <a:gs pos="18000">
                      <a:schemeClr val="accent1">
                        <a:alpha val="70000"/>
                      </a:schemeClr>
                    </a:gs>
                    <a:gs pos="66000">
                      <a:schemeClr val="accent2">
                        <a:alpha val="0"/>
                      </a:schemeClr>
                    </a:gs>
                  </a:gsLst>
                  <a:lin ang="5400000" scaled="1"/>
                </a:gra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01</a:t>
            </a:r>
            <a:endParaRPr lang="zh-CN" altLang="en-US" sz="23900" dirty="0">
              <a:gradFill>
                <a:gsLst>
                  <a:gs pos="18000">
                    <a:schemeClr val="accent1">
                      <a:alpha val="70000"/>
                    </a:schemeClr>
                  </a:gs>
                  <a:gs pos="66000">
                    <a:schemeClr val="accent2">
                      <a:alpha val="0"/>
                    </a:schemeClr>
                  </a:gs>
                </a:gsLst>
                <a:lin ang="5400000" scaled="1"/>
              </a:gradFill>
              <a:effectLst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67" name="文本框 1066">
            <a:extLst>
              <a:ext uri="{FF2B5EF4-FFF2-40B4-BE49-F238E27FC236}">
                <a16:creationId xmlns:a16="http://schemas.microsoft.com/office/drawing/2014/main" id="{5EF021D1-CC84-A68D-FB8C-3B9AAAC038A3}"/>
              </a:ext>
            </a:extLst>
          </p:cNvPr>
          <p:cNvSpPr txBox="1"/>
          <p:nvPr/>
        </p:nvSpPr>
        <p:spPr>
          <a:xfrm>
            <a:off x="3072711" y="2875002"/>
            <a:ext cx="6046578" cy="1076602"/>
          </a:xfrm>
          <a:prstGeom prst="rect">
            <a:avLst/>
          </a:prstGeom>
          <a:noFill/>
          <a:effectLst/>
        </p:spPr>
        <p:txBody>
          <a:bodyPr wrap="none" lIns="60350" tIns="30175" rIns="60350" bIns="30175">
            <a:spAutoFit/>
          </a:bodyPr>
          <a:lstStyle>
            <a:defPPr>
              <a:defRPr lang="zh-CN"/>
            </a:defPPr>
            <a:lvl1pPr algn="ctr">
              <a:defRPr sz="6600" b="1">
                <a:gradFill>
                  <a:gsLst>
                    <a:gs pos="100000">
                      <a:srgbClr val="006479"/>
                    </a:gs>
                    <a:gs pos="0">
                      <a:schemeClr val="accent1">
                        <a:lumMod val="90000"/>
                        <a:lumOff val="10000"/>
                      </a:schemeClr>
                    </a:gs>
                    <a:gs pos="69000">
                      <a:srgbClr val="008780"/>
                    </a:gs>
                  </a:gsLst>
                  <a:lin ang="5400000" scaled="1"/>
                </a:gradFill>
                <a:effectLst>
                  <a:outerShdw blurRad="117348" dist="83820" dir="2700007" algn="t" rotWithShape="0">
                    <a:srgbClr val="006479">
                      <a:alpha val="25000"/>
                    </a:srgbClr>
                  </a:outerShdw>
                </a:effectLst>
                <a:latin typeface="+mj-lt"/>
                <a:ea typeface="思源宋体 CN Heavy" panose="02020900000000000000" pitchFamily="18" charset="-122"/>
              </a:defRPr>
            </a:lvl1pPr>
          </a:lstStyle>
          <a:p>
            <a:r>
              <a:rPr lang="zh-CN" altLang="en-US" dirty="0">
                <a:gradFill>
                  <a:gsLst>
                    <a:gs pos="100000">
                      <a:schemeClr val="accent1"/>
                    </a:gs>
                    <a:gs pos="0">
                      <a:schemeClr val="accent1">
                        <a:lumMod val="90000"/>
                        <a:lumOff val="10000"/>
                      </a:schemeClr>
                    </a:gs>
                    <a:gs pos="69000">
                      <a:schemeClr val="accent2"/>
                    </a:gs>
                  </a:gsLst>
                  <a:lin ang="5400000" scaled="1"/>
                </a:gra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研究背景与现状</a:t>
            </a:r>
          </a:p>
        </p:txBody>
      </p:sp>
    </p:spTree>
    <p:extLst>
      <p:ext uri="{BB962C8B-B14F-4D97-AF65-F5344CB8AC3E}">
        <p14:creationId xmlns:p14="http://schemas.microsoft.com/office/powerpoint/2010/main" val="4279673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8780">
                <a:lumMod val="2000"/>
                <a:lumOff val="98000"/>
              </a:srgbClr>
            </a:gs>
            <a:gs pos="100000">
              <a:srgbClr val="008780">
                <a:lumMod val="2000"/>
                <a:lumOff val="98000"/>
              </a:srgbClr>
            </a:gs>
            <a:gs pos="55000">
              <a:schemeClr val="bg1">
                <a:alpha val="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" name="组合 45">
            <a:extLst>
              <a:ext uri="{FF2B5EF4-FFF2-40B4-BE49-F238E27FC236}">
                <a16:creationId xmlns:a16="http://schemas.microsoft.com/office/drawing/2014/main" id="{DFF45FF2-C9C8-CE60-501E-577CBE19B9AC}"/>
              </a:ext>
            </a:extLst>
          </p:cNvPr>
          <p:cNvGrpSpPr/>
          <p:nvPr/>
        </p:nvGrpSpPr>
        <p:grpSpPr>
          <a:xfrm>
            <a:off x="455680" y="1468841"/>
            <a:ext cx="11063220" cy="873306"/>
            <a:chOff x="455680" y="1468841"/>
            <a:chExt cx="11063220" cy="873306"/>
          </a:xfrm>
        </p:grpSpPr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EDF1B0F6-2DDD-3278-3671-6EEBCEC1FDEF}"/>
                </a:ext>
              </a:extLst>
            </p:cNvPr>
            <p:cNvSpPr/>
            <p:nvPr/>
          </p:nvSpPr>
          <p:spPr>
            <a:xfrm rot="5400000">
              <a:off x="5550637" y="-3626116"/>
              <a:ext cx="873306" cy="11063220"/>
            </a:xfrm>
            <a:custGeom>
              <a:avLst/>
              <a:gdLst>
                <a:gd name="connsiteX0" fmla="*/ 0 w 728450"/>
                <a:gd name="connsiteY0" fmla="*/ 11063220 h 11063220"/>
                <a:gd name="connsiteX1" fmla="*/ 0 w 728450"/>
                <a:gd name="connsiteY1" fmla="*/ 364225 h 11063220"/>
                <a:gd name="connsiteX2" fmla="*/ 364225 w 728450"/>
                <a:gd name="connsiteY2" fmla="*/ 0 h 11063220"/>
                <a:gd name="connsiteX3" fmla="*/ 728450 w 728450"/>
                <a:gd name="connsiteY3" fmla="*/ 364225 h 11063220"/>
                <a:gd name="connsiteX4" fmla="*/ 728450 w 728450"/>
                <a:gd name="connsiteY4" fmla="*/ 11063220 h 110632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28450" h="11063220">
                  <a:moveTo>
                    <a:pt x="0" y="11063220"/>
                  </a:moveTo>
                  <a:lnTo>
                    <a:pt x="0" y="364225"/>
                  </a:lnTo>
                  <a:cubicBezTo>
                    <a:pt x="0" y="163069"/>
                    <a:pt x="163069" y="0"/>
                    <a:pt x="364225" y="0"/>
                  </a:cubicBezTo>
                  <a:cubicBezTo>
                    <a:pt x="565381" y="0"/>
                    <a:pt x="728450" y="163069"/>
                    <a:pt x="728450" y="364225"/>
                  </a:cubicBezTo>
                  <a:lnTo>
                    <a:pt x="728450" y="11063220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alpha val="10000"/>
                  </a:schemeClr>
                </a:gs>
                <a:gs pos="100000">
                  <a:schemeClr val="accent2">
                    <a:alpha val="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254000" dist="38100" sx="95000" sy="95000" algn="ctr" rotWithShape="0">
                <a:schemeClr val="accent1">
                  <a:alpha val="30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1661DD6A-CA7A-1CC1-F8E4-0C4CCEAF8693}"/>
                </a:ext>
              </a:extLst>
            </p:cNvPr>
            <p:cNvSpPr/>
            <p:nvPr/>
          </p:nvSpPr>
          <p:spPr>
            <a:xfrm>
              <a:off x="3900326" y="1674662"/>
              <a:ext cx="7236244" cy="430271"/>
            </a:xfrm>
            <a:prstGeom prst="rect">
              <a:avLst/>
            </a:prstGeom>
            <a:noFill/>
            <a:effectLst/>
          </p:spPr>
          <p:txBody>
            <a:bodyPr wrap="square" lIns="60350" tIns="30175" rIns="60350" bIns="30175">
              <a:spAutoFit/>
            </a:bodyPr>
            <a:lstStyle/>
            <a:p>
              <a:pPr algn="just"/>
              <a:r>
                <a:rPr lang="zh-CN" altLang="en-US" sz="2400" b="1" dirty="0">
                  <a:gradFill>
                    <a:gsLst>
                      <a:gs pos="100000">
                        <a:schemeClr val="accent1"/>
                      </a:gs>
                      <a:gs pos="0">
                        <a:schemeClr val="accent1">
                          <a:lumMod val="90000"/>
                          <a:lumOff val="10000"/>
                        </a:schemeClr>
                      </a:gs>
                      <a:gs pos="69000">
                        <a:schemeClr val="accent2"/>
                      </a:gs>
                    </a:gsLst>
                    <a:lin ang="5400000" scaled="1"/>
                  </a:gradFill>
                  <a:effectLst>
                    <a:outerShdw blurRad="63500" dist="25400" dir="2700007" algn="t" rotWithShape="0">
                      <a:srgbClr val="006479">
                        <a:alpha val="15000"/>
                      </a:srgbClr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这是一段比较长的标题，你可以在这里输入内容信息</a:t>
              </a:r>
            </a:p>
          </p:txBody>
        </p:sp>
      </p:grpSp>
      <p:pic>
        <p:nvPicPr>
          <p:cNvPr id="14" name="图片 13">
            <a:extLst>
              <a:ext uri="{FF2B5EF4-FFF2-40B4-BE49-F238E27FC236}">
                <a16:creationId xmlns:a16="http://schemas.microsoft.com/office/drawing/2014/main" id="{A685EAAF-BC8D-202A-416A-F6DD5F34D17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60398" y="1468840"/>
            <a:ext cx="2916652" cy="4665259"/>
          </a:xfrm>
          <a:prstGeom prst="roundRect">
            <a:avLst>
              <a:gd name="adj" fmla="val 5042"/>
            </a:avLst>
          </a:prstGeom>
          <a:ln w="9525">
            <a:solidFill>
              <a:schemeClr val="accent1"/>
            </a:solidFill>
          </a:ln>
          <a:effectLst>
            <a:reflection blurRad="25400" stA="50000" endPos="10000" dist="12700" dir="5400000" sy="-100000" algn="bl" rotWithShape="0"/>
          </a:effectLst>
        </p:spPr>
      </p:pic>
      <p:pic>
        <p:nvPicPr>
          <p:cNvPr id="35" name="图片 34">
            <a:extLst>
              <a:ext uri="{FF2B5EF4-FFF2-40B4-BE49-F238E27FC236}">
                <a16:creationId xmlns:a16="http://schemas.microsoft.com/office/drawing/2014/main" id="{014B287E-616C-0A60-234B-296952D4745A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H="1">
            <a:off x="30608" y="4622406"/>
            <a:ext cx="12161392" cy="2235594"/>
          </a:xfrm>
          <a:custGeom>
            <a:avLst/>
            <a:gdLst>
              <a:gd name="connsiteX0" fmla="*/ 12161392 w 12161392"/>
              <a:gd name="connsiteY0" fmla="*/ 0 h 2235594"/>
              <a:gd name="connsiteX1" fmla="*/ 0 w 12161392"/>
              <a:gd name="connsiteY1" fmla="*/ 0 h 2235594"/>
              <a:gd name="connsiteX2" fmla="*/ 0 w 12161392"/>
              <a:gd name="connsiteY2" fmla="*/ 2235594 h 2235594"/>
              <a:gd name="connsiteX3" fmla="*/ 12161392 w 12161392"/>
              <a:gd name="connsiteY3" fmla="*/ 2235594 h 22355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61392" h="2235594">
                <a:moveTo>
                  <a:pt x="12161392" y="0"/>
                </a:moveTo>
                <a:lnTo>
                  <a:pt x="0" y="0"/>
                </a:lnTo>
                <a:lnTo>
                  <a:pt x="0" y="2235594"/>
                </a:lnTo>
                <a:lnTo>
                  <a:pt x="12161392" y="2235594"/>
                </a:lnTo>
                <a:close/>
              </a:path>
            </a:pathLst>
          </a:custGeom>
        </p:spPr>
      </p:pic>
      <p:pic>
        <p:nvPicPr>
          <p:cNvPr id="37" name="图片 36" descr="黑暗中的树林&#10;&#10;描述已自动生成">
            <a:extLst>
              <a:ext uri="{FF2B5EF4-FFF2-40B4-BE49-F238E27FC236}">
                <a16:creationId xmlns:a16="http://schemas.microsoft.com/office/drawing/2014/main" id="{1727E8D3-A123-3FC3-FE52-670169C06E40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alphaModFix amt="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" y="3680698"/>
            <a:ext cx="6146855" cy="3177302"/>
          </a:xfrm>
          <a:custGeom>
            <a:avLst/>
            <a:gdLst>
              <a:gd name="connsiteX0" fmla="*/ 0 w 6146855"/>
              <a:gd name="connsiteY0" fmla="*/ 0 h 3177302"/>
              <a:gd name="connsiteX1" fmla="*/ 6146855 w 6146855"/>
              <a:gd name="connsiteY1" fmla="*/ 0 h 3177302"/>
              <a:gd name="connsiteX2" fmla="*/ 6146855 w 6146855"/>
              <a:gd name="connsiteY2" fmla="*/ 3177302 h 3177302"/>
              <a:gd name="connsiteX3" fmla="*/ 0 w 6146855"/>
              <a:gd name="connsiteY3" fmla="*/ 3177302 h 31773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46855" h="3177302">
                <a:moveTo>
                  <a:pt x="0" y="0"/>
                </a:moveTo>
                <a:lnTo>
                  <a:pt x="6146855" y="0"/>
                </a:lnTo>
                <a:lnTo>
                  <a:pt x="6146855" y="3177302"/>
                </a:lnTo>
                <a:lnTo>
                  <a:pt x="0" y="3177302"/>
                </a:lnTo>
                <a:close/>
              </a:path>
            </a:pathLst>
          </a:custGeom>
        </p:spPr>
      </p:pic>
      <p:grpSp>
        <p:nvGrpSpPr>
          <p:cNvPr id="4" name="组合 3">
            <a:extLst>
              <a:ext uri="{FF2B5EF4-FFF2-40B4-BE49-F238E27FC236}">
                <a16:creationId xmlns:a16="http://schemas.microsoft.com/office/drawing/2014/main" id="{956E0557-08CC-87C1-A4EB-075B2E17D6F1}"/>
              </a:ext>
            </a:extLst>
          </p:cNvPr>
          <p:cNvGrpSpPr/>
          <p:nvPr/>
        </p:nvGrpSpPr>
        <p:grpSpPr>
          <a:xfrm>
            <a:off x="3900326" y="2644363"/>
            <a:ext cx="7618572" cy="3489737"/>
            <a:chOff x="3900326" y="2644363"/>
            <a:chExt cx="7618572" cy="3489737"/>
          </a:xfrm>
        </p:grpSpPr>
        <p:grpSp>
          <p:nvGrpSpPr>
            <p:cNvPr id="49" name="组合 48">
              <a:extLst>
                <a:ext uri="{FF2B5EF4-FFF2-40B4-BE49-F238E27FC236}">
                  <a16:creationId xmlns:a16="http://schemas.microsoft.com/office/drawing/2014/main" id="{3FE02B84-4BDA-FDB2-66FD-E727E15DBA0C}"/>
                </a:ext>
              </a:extLst>
            </p:cNvPr>
            <p:cNvGrpSpPr/>
            <p:nvPr/>
          </p:nvGrpSpPr>
          <p:grpSpPr>
            <a:xfrm>
              <a:off x="3900326" y="2644363"/>
              <a:ext cx="2324007" cy="3489737"/>
              <a:chOff x="3900326" y="2644363"/>
              <a:chExt cx="2324007" cy="3489737"/>
            </a:xfrm>
          </p:grpSpPr>
          <p:sp>
            <p:nvSpPr>
              <p:cNvPr id="5" name="矩形: 单圆角 4">
                <a:extLst>
                  <a:ext uri="{FF2B5EF4-FFF2-40B4-BE49-F238E27FC236}">
                    <a16:creationId xmlns:a16="http://schemas.microsoft.com/office/drawing/2014/main" id="{BEC88A95-EADB-A49F-2A23-DDAED8BD6632}"/>
                  </a:ext>
                </a:extLst>
              </p:cNvPr>
              <p:cNvSpPr/>
              <p:nvPr/>
            </p:nvSpPr>
            <p:spPr>
              <a:xfrm>
                <a:off x="3900326" y="3229138"/>
                <a:ext cx="2324007" cy="2904962"/>
              </a:xfrm>
              <a:prstGeom prst="round1Rect">
                <a:avLst>
                  <a:gd name="adj" fmla="val 0"/>
                </a:avLst>
              </a:prstGeom>
              <a:solidFill>
                <a:schemeClr val="bg1"/>
              </a:solidFill>
              <a:ln w="9525">
                <a:solidFill>
                  <a:schemeClr val="accent1">
                    <a:alpha val="50000"/>
                  </a:schemeClr>
                </a:solidFill>
              </a:ln>
              <a:effectLst>
                <a:outerShdw blurRad="381000" dist="63500" sx="95000" sy="95000" algn="ctr" rotWithShape="0">
                  <a:schemeClr val="accent1">
                    <a:alpha val="25000"/>
                  </a:scheme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" name="梯形 2">
                <a:extLst>
                  <a:ext uri="{FF2B5EF4-FFF2-40B4-BE49-F238E27FC236}">
                    <a16:creationId xmlns:a16="http://schemas.microsoft.com/office/drawing/2014/main" id="{87ECECE5-DBE5-75CF-5A9E-7B62E749BBD2}"/>
                  </a:ext>
                </a:extLst>
              </p:cNvPr>
              <p:cNvSpPr/>
              <p:nvPr/>
            </p:nvSpPr>
            <p:spPr>
              <a:xfrm>
                <a:off x="3900326" y="2644363"/>
                <a:ext cx="2324007" cy="584775"/>
              </a:xfrm>
              <a:prstGeom prst="trapezoid">
                <a:avLst>
                  <a:gd name="adj" fmla="val 60985"/>
                </a:avLst>
              </a:prstGeom>
              <a:gradFill>
                <a:gsLst>
                  <a:gs pos="100000">
                    <a:schemeClr val="accent1">
                      <a:alpha val="10000"/>
                    </a:schemeClr>
                  </a:gs>
                  <a:gs pos="7000">
                    <a:schemeClr val="accent1">
                      <a:alpha val="0"/>
                    </a:schemeClr>
                  </a:gs>
                </a:gsLst>
                <a:lin ang="5400000" scaled="1"/>
              </a:gradFill>
              <a:ln w="9525">
                <a:gradFill>
                  <a:gsLst>
                    <a:gs pos="21000">
                      <a:schemeClr val="accent2">
                        <a:alpha val="0"/>
                      </a:schemeClr>
                    </a:gs>
                    <a:gs pos="100000">
                      <a:schemeClr val="accent1">
                        <a:alpha val="5000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" name="矩形 16">
                <a:extLst>
                  <a:ext uri="{FF2B5EF4-FFF2-40B4-BE49-F238E27FC236}">
                    <a16:creationId xmlns:a16="http://schemas.microsoft.com/office/drawing/2014/main" id="{B0297B9D-1F70-B1BF-0210-8F272ED89F4E}"/>
                  </a:ext>
                </a:extLst>
              </p:cNvPr>
              <p:cNvSpPr/>
              <p:nvPr/>
            </p:nvSpPr>
            <p:spPr>
              <a:xfrm>
                <a:off x="4195825" y="2721102"/>
                <a:ext cx="1733008" cy="368716"/>
              </a:xfrm>
              <a:prstGeom prst="rect">
                <a:avLst/>
              </a:prstGeom>
              <a:noFill/>
              <a:effectLst/>
            </p:spPr>
            <p:txBody>
              <a:bodyPr wrap="square" lIns="60350" tIns="30175" rIns="60350" bIns="30175">
                <a:spAutoFit/>
              </a:bodyPr>
              <a:lstStyle/>
              <a:p>
                <a:pPr algn="ctr"/>
                <a:r>
                  <a:rPr lang="zh-CN" altLang="en-US" sz="2000" b="1" dirty="0">
                    <a:gradFill>
                      <a:gsLst>
                        <a:gs pos="100000">
                          <a:schemeClr val="accent1"/>
                        </a:gs>
                        <a:gs pos="0">
                          <a:schemeClr val="accent1">
                            <a:lumMod val="90000"/>
                            <a:lumOff val="10000"/>
                          </a:schemeClr>
                        </a:gs>
                        <a:gs pos="69000">
                          <a:schemeClr val="accent2"/>
                        </a:gs>
                      </a:gsLst>
                      <a:lin ang="5400000" scaled="1"/>
                    </a:gradFill>
                    <a:effectLst>
                      <a:outerShdw blurRad="63500" dist="25400" dir="2700007" algn="t" rotWithShape="0">
                        <a:srgbClr val="006479">
                          <a:alpha val="15000"/>
                        </a:srgbClr>
                      </a:outerShdw>
                      <a:reflection blurRad="50800" stA="40000" endPos="40000" dist="60007" dir="5400000" sy="-100000" algn="bl" rotWithShape="0"/>
                    </a:effectLst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添加小标题</a:t>
                </a:r>
              </a:p>
            </p:txBody>
          </p:sp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14A6AF44-C99D-3439-5F6D-71D4B6711754}"/>
                  </a:ext>
                </a:extLst>
              </p:cNvPr>
              <p:cNvSpPr txBox="1"/>
              <p:nvPr/>
            </p:nvSpPr>
            <p:spPr>
              <a:xfrm>
                <a:off x="4112243" y="3528162"/>
                <a:ext cx="1900173" cy="230691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30000"/>
                  </a:lnSpc>
                </a:pPr>
                <a:r>
                  <a:rPr lang="zh-CN" altLang="en-US" sz="16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单击此处输入你的正文，请尽量言简意赅的阐述观点，根据需要可酌情增减文字，以便观者可以准确理解您所传达的信息。</a:t>
                </a:r>
              </a:p>
            </p:txBody>
          </p:sp>
        </p:grpSp>
        <p:grpSp>
          <p:nvGrpSpPr>
            <p:cNvPr id="48" name="组合 47">
              <a:extLst>
                <a:ext uri="{FF2B5EF4-FFF2-40B4-BE49-F238E27FC236}">
                  <a16:creationId xmlns:a16="http://schemas.microsoft.com/office/drawing/2014/main" id="{0F836446-A478-3CC6-506D-E97479A78878}"/>
                </a:ext>
              </a:extLst>
            </p:cNvPr>
            <p:cNvGrpSpPr/>
            <p:nvPr/>
          </p:nvGrpSpPr>
          <p:grpSpPr>
            <a:xfrm>
              <a:off x="6547608" y="2644363"/>
              <a:ext cx="2324007" cy="3489737"/>
              <a:chOff x="6547608" y="2644363"/>
              <a:chExt cx="2324007" cy="3489737"/>
            </a:xfrm>
          </p:grpSpPr>
          <p:sp>
            <p:nvSpPr>
              <p:cNvPr id="21" name="矩形: 单圆角 20">
                <a:extLst>
                  <a:ext uri="{FF2B5EF4-FFF2-40B4-BE49-F238E27FC236}">
                    <a16:creationId xmlns:a16="http://schemas.microsoft.com/office/drawing/2014/main" id="{16D66856-A570-2C7B-84A8-C397E09D366F}"/>
                  </a:ext>
                </a:extLst>
              </p:cNvPr>
              <p:cNvSpPr/>
              <p:nvPr/>
            </p:nvSpPr>
            <p:spPr>
              <a:xfrm>
                <a:off x="6547608" y="3229138"/>
                <a:ext cx="2324007" cy="2904962"/>
              </a:xfrm>
              <a:prstGeom prst="round1Rect">
                <a:avLst>
                  <a:gd name="adj" fmla="val 0"/>
                </a:avLst>
              </a:prstGeom>
              <a:solidFill>
                <a:schemeClr val="bg1"/>
              </a:solidFill>
              <a:ln w="9525">
                <a:solidFill>
                  <a:schemeClr val="accent1">
                    <a:alpha val="50000"/>
                  </a:schemeClr>
                </a:solidFill>
              </a:ln>
              <a:effectLst>
                <a:outerShdw blurRad="381000" dist="63500" sx="95000" sy="95000" algn="ctr" rotWithShape="0">
                  <a:schemeClr val="accent1">
                    <a:alpha val="25000"/>
                  </a:scheme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2" name="梯形 21">
                <a:extLst>
                  <a:ext uri="{FF2B5EF4-FFF2-40B4-BE49-F238E27FC236}">
                    <a16:creationId xmlns:a16="http://schemas.microsoft.com/office/drawing/2014/main" id="{DEB9693A-1E4D-0F9D-30E1-23B89984D098}"/>
                  </a:ext>
                </a:extLst>
              </p:cNvPr>
              <p:cNvSpPr/>
              <p:nvPr/>
            </p:nvSpPr>
            <p:spPr>
              <a:xfrm>
                <a:off x="6547608" y="2644363"/>
                <a:ext cx="2324007" cy="584775"/>
              </a:xfrm>
              <a:prstGeom prst="trapezoid">
                <a:avLst>
                  <a:gd name="adj" fmla="val 60985"/>
                </a:avLst>
              </a:prstGeom>
              <a:gradFill>
                <a:gsLst>
                  <a:gs pos="100000">
                    <a:schemeClr val="accent1">
                      <a:alpha val="10000"/>
                    </a:schemeClr>
                  </a:gs>
                  <a:gs pos="7000">
                    <a:schemeClr val="accent1">
                      <a:alpha val="0"/>
                    </a:schemeClr>
                  </a:gs>
                </a:gsLst>
                <a:lin ang="5400000" scaled="1"/>
              </a:gradFill>
              <a:ln w="9525">
                <a:gradFill>
                  <a:gsLst>
                    <a:gs pos="21000">
                      <a:schemeClr val="accent2">
                        <a:alpha val="0"/>
                      </a:schemeClr>
                    </a:gs>
                    <a:gs pos="100000">
                      <a:schemeClr val="accent1">
                        <a:alpha val="5000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3" name="矩形 22">
                <a:extLst>
                  <a:ext uri="{FF2B5EF4-FFF2-40B4-BE49-F238E27FC236}">
                    <a16:creationId xmlns:a16="http://schemas.microsoft.com/office/drawing/2014/main" id="{A707D6BE-6A3B-9407-958D-E5CB529A3CEE}"/>
                  </a:ext>
                </a:extLst>
              </p:cNvPr>
              <p:cNvSpPr/>
              <p:nvPr/>
            </p:nvSpPr>
            <p:spPr>
              <a:xfrm>
                <a:off x="6843107" y="2721102"/>
                <a:ext cx="1733008" cy="368716"/>
              </a:xfrm>
              <a:prstGeom prst="rect">
                <a:avLst/>
              </a:prstGeom>
              <a:noFill/>
              <a:effectLst/>
            </p:spPr>
            <p:txBody>
              <a:bodyPr wrap="square" lIns="60350" tIns="30175" rIns="60350" bIns="30175">
                <a:spAutoFit/>
              </a:bodyPr>
              <a:lstStyle/>
              <a:p>
                <a:pPr algn="ctr"/>
                <a:r>
                  <a:rPr lang="zh-CN" altLang="en-US" sz="2000" b="1" dirty="0">
                    <a:gradFill>
                      <a:gsLst>
                        <a:gs pos="100000">
                          <a:schemeClr val="accent1"/>
                        </a:gs>
                        <a:gs pos="0">
                          <a:schemeClr val="accent1">
                            <a:lumMod val="90000"/>
                            <a:lumOff val="10000"/>
                          </a:schemeClr>
                        </a:gs>
                        <a:gs pos="69000">
                          <a:schemeClr val="accent2"/>
                        </a:gs>
                      </a:gsLst>
                      <a:lin ang="5400000" scaled="1"/>
                    </a:gradFill>
                    <a:effectLst>
                      <a:outerShdw blurRad="63500" dist="25400" dir="2700007" algn="t" rotWithShape="0">
                        <a:srgbClr val="006479">
                          <a:alpha val="15000"/>
                        </a:srgbClr>
                      </a:outerShdw>
                      <a:reflection blurRad="50800" stA="40000" endPos="40000" dist="60007" dir="5400000" sy="-100000" algn="bl" rotWithShape="0"/>
                    </a:effectLst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添加小标题</a:t>
                </a:r>
              </a:p>
            </p:txBody>
          </p:sp>
          <p:sp>
            <p:nvSpPr>
              <p:cNvPr id="24" name="文本框 23">
                <a:extLst>
                  <a:ext uri="{FF2B5EF4-FFF2-40B4-BE49-F238E27FC236}">
                    <a16:creationId xmlns:a16="http://schemas.microsoft.com/office/drawing/2014/main" id="{365377DC-F138-D12B-64ED-40A92C01253C}"/>
                  </a:ext>
                </a:extLst>
              </p:cNvPr>
              <p:cNvSpPr txBox="1"/>
              <p:nvPr/>
            </p:nvSpPr>
            <p:spPr>
              <a:xfrm>
                <a:off x="6759525" y="3528162"/>
                <a:ext cx="1900173" cy="230691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30000"/>
                  </a:lnSpc>
                </a:pPr>
                <a:r>
                  <a:rPr lang="zh-CN" altLang="en-US" sz="16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单击此处输入你的正文，请尽量言简意赅的阐述观点，根据需要可酌情增减文字，以便观者可以准确理解您所传达的信息。</a:t>
                </a:r>
              </a:p>
            </p:txBody>
          </p:sp>
        </p:grpSp>
        <p:grpSp>
          <p:nvGrpSpPr>
            <p:cNvPr id="47" name="组合 46">
              <a:extLst>
                <a:ext uri="{FF2B5EF4-FFF2-40B4-BE49-F238E27FC236}">
                  <a16:creationId xmlns:a16="http://schemas.microsoft.com/office/drawing/2014/main" id="{D70E64B6-7703-7AFA-9833-7594BEA8A449}"/>
                </a:ext>
              </a:extLst>
            </p:cNvPr>
            <p:cNvGrpSpPr/>
            <p:nvPr/>
          </p:nvGrpSpPr>
          <p:grpSpPr>
            <a:xfrm>
              <a:off x="9194891" y="2644363"/>
              <a:ext cx="2324007" cy="3489737"/>
              <a:chOff x="9194891" y="2644363"/>
              <a:chExt cx="2324007" cy="3489737"/>
            </a:xfrm>
          </p:grpSpPr>
          <p:sp>
            <p:nvSpPr>
              <p:cNvPr id="26" name="矩形: 单圆角 25">
                <a:extLst>
                  <a:ext uri="{FF2B5EF4-FFF2-40B4-BE49-F238E27FC236}">
                    <a16:creationId xmlns:a16="http://schemas.microsoft.com/office/drawing/2014/main" id="{DA7577A7-3BAB-72B0-3473-8043B7EC0A4F}"/>
                  </a:ext>
                </a:extLst>
              </p:cNvPr>
              <p:cNvSpPr/>
              <p:nvPr/>
            </p:nvSpPr>
            <p:spPr>
              <a:xfrm>
                <a:off x="9194891" y="3229138"/>
                <a:ext cx="2324007" cy="2904962"/>
              </a:xfrm>
              <a:prstGeom prst="round1Rect">
                <a:avLst>
                  <a:gd name="adj" fmla="val 0"/>
                </a:avLst>
              </a:prstGeom>
              <a:solidFill>
                <a:schemeClr val="bg1"/>
              </a:solidFill>
              <a:ln w="9525">
                <a:solidFill>
                  <a:schemeClr val="accent1">
                    <a:alpha val="50000"/>
                  </a:schemeClr>
                </a:solidFill>
              </a:ln>
              <a:effectLst>
                <a:outerShdw blurRad="381000" dist="63500" sx="95000" sy="95000" algn="ctr" rotWithShape="0">
                  <a:schemeClr val="accent1">
                    <a:alpha val="25000"/>
                  </a:scheme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7" name="梯形 26">
                <a:extLst>
                  <a:ext uri="{FF2B5EF4-FFF2-40B4-BE49-F238E27FC236}">
                    <a16:creationId xmlns:a16="http://schemas.microsoft.com/office/drawing/2014/main" id="{D8989B48-D98F-9B38-C0BD-8F4FF1A64E35}"/>
                  </a:ext>
                </a:extLst>
              </p:cNvPr>
              <p:cNvSpPr/>
              <p:nvPr/>
            </p:nvSpPr>
            <p:spPr>
              <a:xfrm>
                <a:off x="9194891" y="2644363"/>
                <a:ext cx="2324007" cy="584775"/>
              </a:xfrm>
              <a:prstGeom prst="trapezoid">
                <a:avLst>
                  <a:gd name="adj" fmla="val 60985"/>
                </a:avLst>
              </a:prstGeom>
              <a:gradFill>
                <a:gsLst>
                  <a:gs pos="100000">
                    <a:schemeClr val="accent1">
                      <a:alpha val="10000"/>
                    </a:schemeClr>
                  </a:gs>
                  <a:gs pos="7000">
                    <a:schemeClr val="accent1">
                      <a:alpha val="0"/>
                    </a:schemeClr>
                  </a:gs>
                </a:gsLst>
                <a:lin ang="5400000" scaled="1"/>
              </a:gradFill>
              <a:ln w="9525">
                <a:gradFill>
                  <a:gsLst>
                    <a:gs pos="21000">
                      <a:schemeClr val="accent2">
                        <a:alpha val="0"/>
                      </a:schemeClr>
                    </a:gs>
                    <a:gs pos="100000">
                      <a:schemeClr val="accent1">
                        <a:alpha val="5000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8" name="矩形 27">
                <a:extLst>
                  <a:ext uri="{FF2B5EF4-FFF2-40B4-BE49-F238E27FC236}">
                    <a16:creationId xmlns:a16="http://schemas.microsoft.com/office/drawing/2014/main" id="{867F7DFB-412C-8222-7497-B925C9974323}"/>
                  </a:ext>
                </a:extLst>
              </p:cNvPr>
              <p:cNvSpPr/>
              <p:nvPr/>
            </p:nvSpPr>
            <p:spPr>
              <a:xfrm>
                <a:off x="9490390" y="2721102"/>
                <a:ext cx="1733008" cy="368716"/>
              </a:xfrm>
              <a:prstGeom prst="rect">
                <a:avLst/>
              </a:prstGeom>
              <a:noFill/>
              <a:effectLst/>
            </p:spPr>
            <p:txBody>
              <a:bodyPr wrap="square" lIns="60350" tIns="30175" rIns="60350" bIns="30175">
                <a:spAutoFit/>
              </a:bodyPr>
              <a:lstStyle/>
              <a:p>
                <a:pPr algn="ctr"/>
                <a:r>
                  <a:rPr lang="zh-CN" altLang="en-US" sz="2000" b="1" dirty="0">
                    <a:gradFill>
                      <a:gsLst>
                        <a:gs pos="100000">
                          <a:schemeClr val="accent1"/>
                        </a:gs>
                        <a:gs pos="0">
                          <a:schemeClr val="accent1">
                            <a:lumMod val="90000"/>
                            <a:lumOff val="10000"/>
                          </a:schemeClr>
                        </a:gs>
                        <a:gs pos="69000">
                          <a:schemeClr val="accent2"/>
                        </a:gs>
                      </a:gsLst>
                      <a:lin ang="5400000" scaled="1"/>
                    </a:gradFill>
                    <a:effectLst>
                      <a:outerShdw blurRad="63500" dist="25400" dir="2700007" algn="t" rotWithShape="0">
                        <a:srgbClr val="006479">
                          <a:alpha val="15000"/>
                        </a:srgbClr>
                      </a:outerShdw>
                      <a:reflection blurRad="50800" stA="40000" endPos="40000" dist="60007" dir="5400000" sy="-100000" algn="bl" rotWithShape="0"/>
                    </a:effectLst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添加小标题</a:t>
                </a:r>
              </a:p>
            </p:txBody>
          </p:sp>
          <p:sp>
            <p:nvSpPr>
              <p:cNvPr id="29" name="文本框 28">
                <a:extLst>
                  <a:ext uri="{FF2B5EF4-FFF2-40B4-BE49-F238E27FC236}">
                    <a16:creationId xmlns:a16="http://schemas.microsoft.com/office/drawing/2014/main" id="{0AD3400B-9DF8-969F-F587-DE296C166214}"/>
                  </a:ext>
                </a:extLst>
              </p:cNvPr>
              <p:cNvSpPr txBox="1"/>
              <p:nvPr/>
            </p:nvSpPr>
            <p:spPr>
              <a:xfrm>
                <a:off x="9406808" y="3528162"/>
                <a:ext cx="1900173" cy="230691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30000"/>
                  </a:lnSpc>
                </a:pPr>
                <a:r>
                  <a:rPr lang="zh-CN" altLang="en-US" sz="16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单击此处输入你的正文，请尽量言简意赅的阐述观点，根据需要可酌情增减文字，以便观者可以准确理解您所传达的信息。</a:t>
                </a:r>
              </a:p>
            </p:txBody>
          </p:sp>
        </p:grp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6C7B39C8-D9BA-8879-77E3-AAB890F9391C}"/>
              </a:ext>
            </a:extLst>
          </p:cNvPr>
          <p:cNvSpPr txBox="1"/>
          <p:nvPr/>
        </p:nvSpPr>
        <p:spPr>
          <a:xfrm>
            <a:off x="605554" y="431512"/>
            <a:ext cx="5795245" cy="553382"/>
          </a:xfrm>
          <a:prstGeom prst="rect">
            <a:avLst/>
          </a:prstGeom>
          <a:noFill/>
          <a:effectLst/>
        </p:spPr>
        <p:txBody>
          <a:bodyPr wrap="square" lIns="60350" tIns="30175" rIns="60350" bIns="30175">
            <a:spAutoFit/>
          </a:bodyPr>
          <a:lstStyle>
            <a:defPPr>
              <a:defRPr lang="zh-CN"/>
            </a:defPPr>
            <a:lvl1pPr algn="just">
              <a:defRPr sz="3200" b="1">
                <a:gradFill>
                  <a:gsLst>
                    <a:gs pos="100000">
                      <a:srgbClr val="006479"/>
                    </a:gs>
                    <a:gs pos="0">
                      <a:schemeClr val="accent1">
                        <a:lumMod val="90000"/>
                        <a:lumOff val="10000"/>
                      </a:schemeClr>
                    </a:gs>
                    <a:gs pos="69000">
                      <a:srgbClr val="008780"/>
                    </a:gs>
                  </a:gsLst>
                  <a:lin ang="5400000" scaled="1"/>
                </a:gradFill>
                <a:effectLst>
                  <a:outerShdw blurRad="63500" dist="25400" dir="2700007" algn="t" rotWithShape="0">
                    <a:srgbClr val="006479">
                      <a:alpha val="15000"/>
                    </a:srgbClr>
                  </a:outerShdw>
                </a:effectLst>
                <a:latin typeface="+mj-ea"/>
                <a:ea typeface="+mj-ea"/>
              </a:defRPr>
            </a:lvl1pPr>
            <a:lvl2pPr marL="0" marR="0" lvl="1" indent="0"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8800" b="1">
                <a:gradFill>
                  <a:gsLst>
                    <a:gs pos="0">
                      <a:srgbClr val="006479"/>
                    </a:gs>
                    <a:gs pos="100000">
                      <a:srgbClr val="00C2B9"/>
                    </a:gs>
                    <a:gs pos="57000">
                      <a:srgbClr val="008780"/>
                    </a:gs>
                  </a:gsLst>
                  <a:lin ang="54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2pPr>
          </a:lstStyle>
          <a:p>
            <a:r>
              <a:rPr lang="zh-CN" altLang="en-US" dirty="0">
                <a:gradFill>
                  <a:gsLst>
                    <a:gs pos="100000">
                      <a:schemeClr val="accent1"/>
                    </a:gs>
                    <a:gs pos="0">
                      <a:schemeClr val="accent1">
                        <a:lumMod val="90000"/>
                        <a:lumOff val="10000"/>
                      </a:schemeClr>
                    </a:gs>
                    <a:gs pos="69000">
                      <a:schemeClr val="accent2"/>
                    </a:gs>
                  </a:gsLst>
                  <a:lin ang="5400000" scaled="1"/>
                </a:gra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研究背景与现状</a:t>
            </a:r>
          </a:p>
        </p:txBody>
      </p:sp>
      <p:sp>
        <p:nvSpPr>
          <p:cNvPr id="59" name="任意多边形: 形状 58">
            <a:extLst>
              <a:ext uri="{FF2B5EF4-FFF2-40B4-BE49-F238E27FC236}">
                <a16:creationId xmlns:a16="http://schemas.microsoft.com/office/drawing/2014/main" id="{D486C68F-1566-B807-C6A9-741E2AD84135}"/>
              </a:ext>
            </a:extLst>
          </p:cNvPr>
          <p:cNvSpPr/>
          <p:nvPr/>
        </p:nvSpPr>
        <p:spPr>
          <a:xfrm>
            <a:off x="0" y="6210838"/>
            <a:ext cx="12192000" cy="647163"/>
          </a:xfrm>
          <a:custGeom>
            <a:avLst/>
            <a:gdLst>
              <a:gd name="connsiteX0" fmla="*/ 0 w 12192000"/>
              <a:gd name="connsiteY0" fmla="*/ 0 h 1996520"/>
              <a:gd name="connsiteX1" fmla="*/ 43625 w 12192000"/>
              <a:gd name="connsiteY1" fmla="*/ 29389 h 1996520"/>
              <a:gd name="connsiteX2" fmla="*/ 6106788 w 12192000"/>
              <a:gd name="connsiteY2" fmla="*/ 1359188 h 1996520"/>
              <a:gd name="connsiteX3" fmla="*/ 12010381 w 12192000"/>
              <a:gd name="connsiteY3" fmla="*/ 124157 h 1996520"/>
              <a:gd name="connsiteX4" fmla="*/ 12192000 w 12192000"/>
              <a:gd name="connsiteY4" fmla="*/ 12365 h 1996520"/>
              <a:gd name="connsiteX5" fmla="*/ 12192000 w 12192000"/>
              <a:gd name="connsiteY5" fmla="*/ 1996520 h 1996520"/>
              <a:gd name="connsiteX6" fmla="*/ 0 w 12192000"/>
              <a:gd name="connsiteY6" fmla="*/ 1996520 h 1996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1996520">
                <a:moveTo>
                  <a:pt x="0" y="0"/>
                </a:moveTo>
                <a:lnTo>
                  <a:pt x="43625" y="29389"/>
                </a:lnTo>
                <a:cubicBezTo>
                  <a:pt x="1336102" y="830124"/>
                  <a:pt x="3568938" y="1359188"/>
                  <a:pt x="6106788" y="1359188"/>
                </a:cubicBezTo>
                <a:cubicBezTo>
                  <a:pt x="8543125" y="1359188"/>
                  <a:pt x="10698360" y="871602"/>
                  <a:pt x="12010381" y="124157"/>
                </a:cubicBezTo>
                <a:lnTo>
                  <a:pt x="12192000" y="12365"/>
                </a:lnTo>
                <a:lnTo>
                  <a:pt x="12192000" y="1996520"/>
                </a:lnTo>
                <a:lnTo>
                  <a:pt x="0" y="1996520"/>
                </a:lnTo>
                <a:close/>
              </a:path>
            </a:pathLst>
          </a:custGeom>
          <a:gradFill>
            <a:gsLst>
              <a:gs pos="0">
                <a:schemeClr val="accent3">
                  <a:lumMod val="90000"/>
                  <a:lumOff val="10000"/>
                </a:schemeClr>
              </a:gs>
              <a:gs pos="100000">
                <a:schemeClr val="accent3">
                  <a:lumMod val="90000"/>
                  <a:lumOff val="10000"/>
                </a:schemeClr>
              </a:gs>
              <a:gs pos="55000">
                <a:schemeClr val="accent4"/>
              </a:gs>
            </a:gsLst>
            <a:lin ang="2700000" scaled="0"/>
          </a:gradFill>
          <a:ln w="9525">
            <a:noFill/>
          </a:ln>
          <a:effectLst>
            <a:outerShdw blurRad="190500" dist="88900" dir="2700000" algn="tl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spc="3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0" name="任意多边形: 形状 59">
            <a:extLst>
              <a:ext uri="{FF2B5EF4-FFF2-40B4-BE49-F238E27FC236}">
                <a16:creationId xmlns:a16="http://schemas.microsoft.com/office/drawing/2014/main" id="{56580351-9D71-5ADC-7078-F841AE6161CB}"/>
              </a:ext>
            </a:extLst>
          </p:cNvPr>
          <p:cNvSpPr/>
          <p:nvPr/>
        </p:nvSpPr>
        <p:spPr>
          <a:xfrm>
            <a:off x="0" y="6363178"/>
            <a:ext cx="12192000" cy="494823"/>
          </a:xfrm>
          <a:custGeom>
            <a:avLst/>
            <a:gdLst>
              <a:gd name="connsiteX0" fmla="*/ 0 w 12192000"/>
              <a:gd name="connsiteY0" fmla="*/ 0 h 1526547"/>
              <a:gd name="connsiteX1" fmla="*/ 43626 w 12192000"/>
              <a:gd name="connsiteY1" fmla="*/ 21296 h 1526547"/>
              <a:gd name="connsiteX2" fmla="*/ 6106789 w 12192000"/>
              <a:gd name="connsiteY2" fmla="*/ 984922 h 1526547"/>
              <a:gd name="connsiteX3" fmla="*/ 12010382 w 12192000"/>
              <a:gd name="connsiteY3" fmla="*/ 89969 h 1526547"/>
              <a:gd name="connsiteX4" fmla="*/ 12192000 w 12192000"/>
              <a:gd name="connsiteY4" fmla="*/ 8961 h 1526547"/>
              <a:gd name="connsiteX5" fmla="*/ 12192000 w 12192000"/>
              <a:gd name="connsiteY5" fmla="*/ 1526547 h 1526547"/>
              <a:gd name="connsiteX6" fmla="*/ 0 w 12192000"/>
              <a:gd name="connsiteY6" fmla="*/ 1526547 h 15265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1526547">
                <a:moveTo>
                  <a:pt x="0" y="0"/>
                </a:moveTo>
                <a:lnTo>
                  <a:pt x="43626" y="21296"/>
                </a:lnTo>
                <a:cubicBezTo>
                  <a:pt x="1336103" y="601541"/>
                  <a:pt x="3568939" y="984922"/>
                  <a:pt x="6106789" y="984922"/>
                </a:cubicBezTo>
                <a:cubicBezTo>
                  <a:pt x="8543126" y="984922"/>
                  <a:pt x="10698361" y="631598"/>
                  <a:pt x="12010382" y="89969"/>
                </a:cubicBezTo>
                <a:lnTo>
                  <a:pt x="12192000" y="8961"/>
                </a:lnTo>
                <a:lnTo>
                  <a:pt x="12192000" y="1526547"/>
                </a:lnTo>
                <a:lnTo>
                  <a:pt x="0" y="1526547"/>
                </a:lnTo>
                <a:close/>
              </a:path>
            </a:pathLst>
          </a:custGeom>
          <a:gradFill>
            <a:gsLst>
              <a:gs pos="100000">
                <a:schemeClr val="accent1"/>
              </a:gs>
              <a:gs pos="49000">
                <a:schemeClr val="accent2"/>
              </a:gs>
              <a:gs pos="0">
                <a:schemeClr val="accent1"/>
              </a:gs>
            </a:gsLst>
            <a:lin ang="2700000" scaled="0"/>
          </a:gradFill>
          <a:ln w="9525">
            <a:noFill/>
          </a:ln>
          <a:effectLst>
            <a:outerShdw blurRad="190500" dist="88900" dir="2700000" algn="tl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spc="3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C5C6DE7C-C70B-1CF4-4EF0-6F88486D3C80}"/>
              </a:ext>
            </a:extLst>
          </p:cNvPr>
          <p:cNvGrpSpPr/>
          <p:nvPr/>
        </p:nvGrpSpPr>
        <p:grpSpPr>
          <a:xfrm>
            <a:off x="6759525" y="773244"/>
            <a:ext cx="4981803" cy="230216"/>
            <a:chOff x="3577050" y="595426"/>
            <a:chExt cx="4981803" cy="230216"/>
          </a:xfrm>
        </p:grpSpPr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F1D731B8-303E-9A21-20B0-041A2EC78854}"/>
                </a:ext>
              </a:extLst>
            </p:cNvPr>
            <p:cNvSpPr txBox="1"/>
            <p:nvPr/>
          </p:nvSpPr>
          <p:spPr>
            <a:xfrm>
              <a:off x="3577050" y="595426"/>
              <a:ext cx="1490250" cy="230216"/>
            </a:xfrm>
            <a:prstGeom prst="rect">
              <a:avLst/>
            </a:prstGeom>
            <a:noFill/>
            <a:effectLst/>
          </p:spPr>
          <p:txBody>
            <a:bodyPr wrap="square" lIns="60350" tIns="30175" rIns="60350" bIns="30175">
              <a:spAutoFit/>
            </a:bodyPr>
            <a:lstStyle>
              <a:defPPr>
                <a:defRPr lang="zh-CN"/>
              </a:defPPr>
              <a:lvl1pPr algn="ctr">
                <a:defRPr sz="1100" b="1">
                  <a:gradFill>
                    <a:gsLst>
                      <a:gs pos="100000">
                        <a:srgbClr val="006479"/>
                      </a:gs>
                      <a:gs pos="0">
                        <a:schemeClr val="accent1">
                          <a:lumMod val="90000"/>
                          <a:lumOff val="10000"/>
                        </a:schemeClr>
                      </a:gs>
                      <a:gs pos="69000">
                        <a:srgbClr val="008780"/>
                      </a:gs>
                    </a:gsLst>
                    <a:lin ang="5400000" scaled="1"/>
                  </a:gradFill>
                  <a:effectLst>
                    <a:outerShdw blurRad="63500" dist="25400" dir="2700007" algn="t" rotWithShape="0">
                      <a:srgbClr val="006479">
                        <a:alpha val="15000"/>
                      </a:srgbClr>
                    </a:outerShdw>
                  </a:effectLst>
                  <a:latin typeface="+mj-ea"/>
                  <a:ea typeface="+mj-ea"/>
                </a:defRPr>
              </a:lvl1pPr>
            </a:lstStyle>
            <a:p>
              <a:r>
                <a:rPr lang="zh-CN" altLang="en-US" dirty="0">
                  <a:gradFill>
                    <a:gsLst>
                      <a:gs pos="100000">
                        <a:schemeClr val="accent1"/>
                      </a:gs>
                      <a:gs pos="0">
                        <a:schemeClr val="accent1">
                          <a:lumMod val="90000"/>
                          <a:lumOff val="10000"/>
                        </a:schemeClr>
                      </a:gs>
                      <a:gs pos="69000">
                        <a:schemeClr val="accent2"/>
                      </a:gs>
                    </a:gsLst>
                    <a:lin ang="5400000" scaled="1"/>
                  </a:gra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研究背景与现状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9A5A3E3A-14CF-FE20-6C53-40F52BDE9AE5}"/>
                </a:ext>
              </a:extLst>
            </p:cNvPr>
            <p:cNvSpPr txBox="1"/>
            <p:nvPr/>
          </p:nvSpPr>
          <p:spPr>
            <a:xfrm>
              <a:off x="4740901" y="595426"/>
              <a:ext cx="1490250" cy="230216"/>
            </a:xfrm>
            <a:prstGeom prst="rect">
              <a:avLst/>
            </a:prstGeom>
            <a:noFill/>
            <a:effectLst/>
          </p:spPr>
          <p:txBody>
            <a:bodyPr wrap="square" lIns="60350" tIns="30175" rIns="60350" bIns="30175">
              <a:spAutoFit/>
            </a:bodyPr>
            <a:lstStyle>
              <a:defPPr>
                <a:defRPr lang="zh-CN"/>
              </a:defPPr>
              <a:lvl1pPr algn="ctr">
                <a:defRPr sz="1100" b="1">
                  <a:solidFill>
                    <a:schemeClr val="tx1">
                      <a:lumMod val="25000"/>
                      <a:lumOff val="75000"/>
                    </a:schemeClr>
                  </a:solidFill>
                  <a:effectLst/>
                  <a:latin typeface="+mj-ea"/>
                  <a:ea typeface="+mj-ea"/>
                </a:defRPr>
              </a:lvl1pPr>
            </a:lstStyle>
            <a:p>
              <a:r>
                <a:rPr lang="zh-CN" altLang="en-US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研究内容与方法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FA2F990F-9D7F-064A-4F2B-79BB06C28D17}"/>
                </a:ext>
              </a:extLst>
            </p:cNvPr>
            <p:cNvSpPr txBox="1"/>
            <p:nvPr/>
          </p:nvSpPr>
          <p:spPr>
            <a:xfrm>
              <a:off x="5904752" y="595426"/>
              <a:ext cx="1490250" cy="230216"/>
            </a:xfrm>
            <a:prstGeom prst="rect">
              <a:avLst/>
            </a:prstGeom>
            <a:noFill/>
            <a:effectLst/>
          </p:spPr>
          <p:txBody>
            <a:bodyPr wrap="square" lIns="60350" tIns="30175" rIns="60350" bIns="30175">
              <a:spAutoFit/>
            </a:bodyPr>
            <a:lstStyle>
              <a:defPPr>
                <a:defRPr lang="zh-CN"/>
              </a:defPPr>
              <a:lvl1pPr algn="ctr">
                <a:defRPr sz="1100" b="1">
                  <a:solidFill>
                    <a:schemeClr val="tx1">
                      <a:lumMod val="25000"/>
                      <a:lumOff val="75000"/>
                    </a:schemeClr>
                  </a:solidFill>
                  <a:effectLst/>
                  <a:latin typeface="+mj-ea"/>
                  <a:ea typeface="+mj-ea"/>
                </a:defRPr>
              </a:lvl1pPr>
            </a:lstStyle>
            <a:p>
              <a:r>
                <a:rPr lang="zh-CN" altLang="en-US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研究成果及应用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63E4C1DC-7204-6C72-80D3-4A850BE094A5}"/>
                </a:ext>
              </a:extLst>
            </p:cNvPr>
            <p:cNvSpPr txBox="1"/>
            <p:nvPr/>
          </p:nvSpPr>
          <p:spPr>
            <a:xfrm>
              <a:off x="7068603" y="595426"/>
              <a:ext cx="1490250" cy="230216"/>
            </a:xfrm>
            <a:prstGeom prst="rect">
              <a:avLst/>
            </a:prstGeom>
            <a:noFill/>
            <a:effectLst/>
          </p:spPr>
          <p:txBody>
            <a:bodyPr wrap="square" lIns="60350" tIns="30175" rIns="60350" bIns="30175">
              <a:spAutoFit/>
            </a:bodyPr>
            <a:lstStyle>
              <a:defPPr>
                <a:defRPr lang="zh-CN"/>
              </a:defPPr>
              <a:lvl1pPr algn="ctr">
                <a:defRPr sz="1100" b="1">
                  <a:solidFill>
                    <a:schemeClr val="tx1">
                      <a:lumMod val="25000"/>
                      <a:lumOff val="75000"/>
                    </a:schemeClr>
                  </a:solidFill>
                  <a:effectLst/>
                  <a:latin typeface="+mj-ea"/>
                  <a:ea typeface="+mj-ea"/>
                </a:defRPr>
              </a:lvl1pPr>
            </a:lstStyle>
            <a:p>
              <a:r>
                <a:rPr lang="zh-CN" altLang="en-US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论文结论及展望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026364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图片 34">
            <a:extLst>
              <a:ext uri="{FF2B5EF4-FFF2-40B4-BE49-F238E27FC236}">
                <a16:creationId xmlns:a16="http://schemas.microsoft.com/office/drawing/2014/main" id="{014B287E-616C-0A60-234B-296952D4745A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H="1">
            <a:off x="30608" y="4622406"/>
            <a:ext cx="12161392" cy="2235594"/>
          </a:xfrm>
          <a:custGeom>
            <a:avLst/>
            <a:gdLst>
              <a:gd name="connsiteX0" fmla="*/ 12161392 w 12161392"/>
              <a:gd name="connsiteY0" fmla="*/ 0 h 2235594"/>
              <a:gd name="connsiteX1" fmla="*/ 0 w 12161392"/>
              <a:gd name="connsiteY1" fmla="*/ 0 h 2235594"/>
              <a:gd name="connsiteX2" fmla="*/ 0 w 12161392"/>
              <a:gd name="connsiteY2" fmla="*/ 2235594 h 2235594"/>
              <a:gd name="connsiteX3" fmla="*/ 12161392 w 12161392"/>
              <a:gd name="connsiteY3" fmla="*/ 2235594 h 22355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61392" h="2235594">
                <a:moveTo>
                  <a:pt x="12161392" y="0"/>
                </a:moveTo>
                <a:lnTo>
                  <a:pt x="0" y="0"/>
                </a:lnTo>
                <a:lnTo>
                  <a:pt x="0" y="2235594"/>
                </a:lnTo>
                <a:lnTo>
                  <a:pt x="12161392" y="2235594"/>
                </a:lnTo>
                <a:close/>
              </a:path>
            </a:pathLst>
          </a:custGeom>
        </p:spPr>
      </p:pic>
      <p:pic>
        <p:nvPicPr>
          <p:cNvPr id="37" name="图片 36" descr="黑暗中的树林&#10;&#10;描述已自动生成">
            <a:extLst>
              <a:ext uri="{FF2B5EF4-FFF2-40B4-BE49-F238E27FC236}">
                <a16:creationId xmlns:a16="http://schemas.microsoft.com/office/drawing/2014/main" id="{1727E8D3-A123-3FC3-FE52-670169C06E40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alphaModFix amt="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" y="3680698"/>
            <a:ext cx="6146855" cy="3177302"/>
          </a:xfrm>
          <a:custGeom>
            <a:avLst/>
            <a:gdLst>
              <a:gd name="connsiteX0" fmla="*/ 0 w 6146855"/>
              <a:gd name="connsiteY0" fmla="*/ 0 h 3177302"/>
              <a:gd name="connsiteX1" fmla="*/ 6146855 w 6146855"/>
              <a:gd name="connsiteY1" fmla="*/ 0 h 3177302"/>
              <a:gd name="connsiteX2" fmla="*/ 6146855 w 6146855"/>
              <a:gd name="connsiteY2" fmla="*/ 3177302 h 3177302"/>
              <a:gd name="connsiteX3" fmla="*/ 0 w 6146855"/>
              <a:gd name="connsiteY3" fmla="*/ 3177302 h 31773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46855" h="3177302">
                <a:moveTo>
                  <a:pt x="0" y="0"/>
                </a:moveTo>
                <a:lnTo>
                  <a:pt x="6146855" y="0"/>
                </a:lnTo>
                <a:lnTo>
                  <a:pt x="6146855" y="3177302"/>
                </a:lnTo>
                <a:lnTo>
                  <a:pt x="0" y="3177302"/>
                </a:lnTo>
                <a:close/>
              </a:path>
            </a:pathLst>
          </a:cu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C7B39C8-D9BA-8879-77E3-AAB890F9391C}"/>
              </a:ext>
            </a:extLst>
          </p:cNvPr>
          <p:cNvSpPr txBox="1"/>
          <p:nvPr/>
        </p:nvSpPr>
        <p:spPr>
          <a:xfrm>
            <a:off x="605554" y="431512"/>
            <a:ext cx="5795245" cy="553382"/>
          </a:xfrm>
          <a:prstGeom prst="rect">
            <a:avLst/>
          </a:prstGeom>
          <a:noFill/>
          <a:effectLst/>
        </p:spPr>
        <p:txBody>
          <a:bodyPr wrap="square" lIns="60350" tIns="30175" rIns="60350" bIns="30175">
            <a:spAutoFit/>
          </a:bodyPr>
          <a:lstStyle>
            <a:defPPr>
              <a:defRPr lang="zh-CN"/>
            </a:defPPr>
            <a:lvl1pPr algn="just">
              <a:defRPr sz="3200" b="1">
                <a:gradFill>
                  <a:gsLst>
                    <a:gs pos="100000">
                      <a:schemeClr val="accent1"/>
                    </a:gs>
                    <a:gs pos="0">
                      <a:schemeClr val="accent1">
                        <a:lumMod val="90000"/>
                        <a:lumOff val="10000"/>
                      </a:schemeClr>
                    </a:gs>
                    <a:gs pos="69000">
                      <a:schemeClr val="accent2"/>
                    </a:gs>
                  </a:gsLst>
                  <a:lin ang="5400000" scaled="1"/>
                </a:gradFill>
                <a:effectLst>
                  <a:outerShdw blurRad="63500" dist="25400" dir="2700007" algn="t" rotWithShape="0">
                    <a:srgbClr val="006479">
                      <a:alpha val="15000"/>
                    </a:srgbClr>
                  </a:outerShdw>
                </a:effectLst>
                <a:latin typeface="+mj-ea"/>
                <a:ea typeface="+mj-ea"/>
              </a:defRPr>
            </a:lvl1pPr>
            <a:lvl2pPr marL="0" marR="0" lvl="1" indent="0"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8800" b="1">
                <a:gradFill>
                  <a:gsLst>
                    <a:gs pos="0">
                      <a:srgbClr val="006479"/>
                    </a:gs>
                    <a:gs pos="100000">
                      <a:srgbClr val="00C2B9"/>
                    </a:gs>
                    <a:gs pos="57000">
                      <a:srgbClr val="008780"/>
                    </a:gs>
                  </a:gsLst>
                  <a:lin ang="54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2pPr>
          </a:lstStyle>
          <a:p>
            <a:r>
              <a:rPr lang="zh-CN" altLang="en-US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研究背景与现状</a:t>
            </a:r>
          </a:p>
        </p:txBody>
      </p:sp>
      <p:sp>
        <p:nvSpPr>
          <p:cNvPr id="59" name="任意多边形: 形状 58">
            <a:extLst>
              <a:ext uri="{FF2B5EF4-FFF2-40B4-BE49-F238E27FC236}">
                <a16:creationId xmlns:a16="http://schemas.microsoft.com/office/drawing/2014/main" id="{D486C68F-1566-B807-C6A9-741E2AD84135}"/>
              </a:ext>
            </a:extLst>
          </p:cNvPr>
          <p:cNvSpPr/>
          <p:nvPr/>
        </p:nvSpPr>
        <p:spPr>
          <a:xfrm>
            <a:off x="0" y="6210838"/>
            <a:ext cx="12192000" cy="647163"/>
          </a:xfrm>
          <a:custGeom>
            <a:avLst/>
            <a:gdLst>
              <a:gd name="connsiteX0" fmla="*/ 0 w 12192000"/>
              <a:gd name="connsiteY0" fmla="*/ 0 h 1996520"/>
              <a:gd name="connsiteX1" fmla="*/ 43625 w 12192000"/>
              <a:gd name="connsiteY1" fmla="*/ 29389 h 1996520"/>
              <a:gd name="connsiteX2" fmla="*/ 6106788 w 12192000"/>
              <a:gd name="connsiteY2" fmla="*/ 1359188 h 1996520"/>
              <a:gd name="connsiteX3" fmla="*/ 12010381 w 12192000"/>
              <a:gd name="connsiteY3" fmla="*/ 124157 h 1996520"/>
              <a:gd name="connsiteX4" fmla="*/ 12192000 w 12192000"/>
              <a:gd name="connsiteY4" fmla="*/ 12365 h 1996520"/>
              <a:gd name="connsiteX5" fmla="*/ 12192000 w 12192000"/>
              <a:gd name="connsiteY5" fmla="*/ 1996520 h 1996520"/>
              <a:gd name="connsiteX6" fmla="*/ 0 w 12192000"/>
              <a:gd name="connsiteY6" fmla="*/ 1996520 h 1996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1996520">
                <a:moveTo>
                  <a:pt x="0" y="0"/>
                </a:moveTo>
                <a:lnTo>
                  <a:pt x="43625" y="29389"/>
                </a:lnTo>
                <a:cubicBezTo>
                  <a:pt x="1336102" y="830124"/>
                  <a:pt x="3568938" y="1359188"/>
                  <a:pt x="6106788" y="1359188"/>
                </a:cubicBezTo>
                <a:cubicBezTo>
                  <a:pt x="8543125" y="1359188"/>
                  <a:pt x="10698360" y="871602"/>
                  <a:pt x="12010381" y="124157"/>
                </a:cubicBezTo>
                <a:lnTo>
                  <a:pt x="12192000" y="12365"/>
                </a:lnTo>
                <a:lnTo>
                  <a:pt x="12192000" y="1996520"/>
                </a:lnTo>
                <a:lnTo>
                  <a:pt x="0" y="1996520"/>
                </a:lnTo>
                <a:close/>
              </a:path>
            </a:pathLst>
          </a:custGeom>
          <a:gradFill>
            <a:gsLst>
              <a:gs pos="0">
                <a:schemeClr val="accent3">
                  <a:lumMod val="90000"/>
                  <a:lumOff val="10000"/>
                </a:schemeClr>
              </a:gs>
              <a:gs pos="100000">
                <a:schemeClr val="accent3">
                  <a:lumMod val="90000"/>
                  <a:lumOff val="10000"/>
                </a:schemeClr>
              </a:gs>
              <a:gs pos="55000">
                <a:schemeClr val="accent4"/>
              </a:gs>
            </a:gsLst>
            <a:lin ang="2700000" scaled="0"/>
          </a:gradFill>
          <a:ln w="9525">
            <a:noFill/>
          </a:ln>
          <a:effectLst>
            <a:outerShdw blurRad="190500" dist="88900" dir="2700000" algn="tl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spc="3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0" name="任意多边形: 形状 59">
            <a:extLst>
              <a:ext uri="{FF2B5EF4-FFF2-40B4-BE49-F238E27FC236}">
                <a16:creationId xmlns:a16="http://schemas.microsoft.com/office/drawing/2014/main" id="{56580351-9D71-5ADC-7078-F841AE6161CB}"/>
              </a:ext>
            </a:extLst>
          </p:cNvPr>
          <p:cNvSpPr/>
          <p:nvPr/>
        </p:nvSpPr>
        <p:spPr>
          <a:xfrm>
            <a:off x="0" y="6363178"/>
            <a:ext cx="12192000" cy="494823"/>
          </a:xfrm>
          <a:custGeom>
            <a:avLst/>
            <a:gdLst>
              <a:gd name="connsiteX0" fmla="*/ 0 w 12192000"/>
              <a:gd name="connsiteY0" fmla="*/ 0 h 1526547"/>
              <a:gd name="connsiteX1" fmla="*/ 43626 w 12192000"/>
              <a:gd name="connsiteY1" fmla="*/ 21296 h 1526547"/>
              <a:gd name="connsiteX2" fmla="*/ 6106789 w 12192000"/>
              <a:gd name="connsiteY2" fmla="*/ 984922 h 1526547"/>
              <a:gd name="connsiteX3" fmla="*/ 12010382 w 12192000"/>
              <a:gd name="connsiteY3" fmla="*/ 89969 h 1526547"/>
              <a:gd name="connsiteX4" fmla="*/ 12192000 w 12192000"/>
              <a:gd name="connsiteY4" fmla="*/ 8961 h 1526547"/>
              <a:gd name="connsiteX5" fmla="*/ 12192000 w 12192000"/>
              <a:gd name="connsiteY5" fmla="*/ 1526547 h 1526547"/>
              <a:gd name="connsiteX6" fmla="*/ 0 w 12192000"/>
              <a:gd name="connsiteY6" fmla="*/ 1526547 h 15265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1526547">
                <a:moveTo>
                  <a:pt x="0" y="0"/>
                </a:moveTo>
                <a:lnTo>
                  <a:pt x="43626" y="21296"/>
                </a:lnTo>
                <a:cubicBezTo>
                  <a:pt x="1336103" y="601541"/>
                  <a:pt x="3568939" y="984922"/>
                  <a:pt x="6106789" y="984922"/>
                </a:cubicBezTo>
                <a:cubicBezTo>
                  <a:pt x="8543126" y="984922"/>
                  <a:pt x="10698361" y="631598"/>
                  <a:pt x="12010382" y="89969"/>
                </a:cubicBezTo>
                <a:lnTo>
                  <a:pt x="12192000" y="8961"/>
                </a:lnTo>
                <a:lnTo>
                  <a:pt x="12192000" y="1526547"/>
                </a:lnTo>
                <a:lnTo>
                  <a:pt x="0" y="1526547"/>
                </a:lnTo>
                <a:close/>
              </a:path>
            </a:pathLst>
          </a:custGeom>
          <a:gradFill>
            <a:gsLst>
              <a:gs pos="100000">
                <a:schemeClr val="accent1"/>
              </a:gs>
              <a:gs pos="49000">
                <a:schemeClr val="accent2"/>
              </a:gs>
              <a:gs pos="0">
                <a:schemeClr val="accent1"/>
              </a:gs>
            </a:gsLst>
            <a:lin ang="2700000" scaled="0"/>
          </a:gradFill>
          <a:ln w="9525">
            <a:noFill/>
          </a:ln>
          <a:effectLst>
            <a:outerShdw blurRad="190500" dist="88900" dir="2700000" algn="tl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spc="3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57" name="直接箭头连接符 56">
            <a:extLst>
              <a:ext uri="{FF2B5EF4-FFF2-40B4-BE49-F238E27FC236}">
                <a16:creationId xmlns:a16="http://schemas.microsoft.com/office/drawing/2014/main" id="{51B476D3-CEBA-FE10-5C22-CED628B4AE08}"/>
              </a:ext>
            </a:extLst>
          </p:cNvPr>
          <p:cNvCxnSpPr>
            <a:cxnSpLocks/>
          </p:cNvCxnSpPr>
          <p:nvPr/>
        </p:nvCxnSpPr>
        <p:spPr>
          <a:xfrm>
            <a:off x="666750" y="1951000"/>
            <a:ext cx="10858500" cy="54492"/>
          </a:xfrm>
          <a:prstGeom prst="straightConnector1">
            <a:avLst/>
          </a:prstGeom>
          <a:noFill/>
          <a:ln w="57150" cap="flat" cmpd="sng" algn="ctr"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90000"/>
                    <a:lumOff val="10000"/>
                    <a:alpha val="50000"/>
                  </a:schemeClr>
                </a:gs>
                <a:gs pos="57000">
                  <a:schemeClr val="accent2"/>
                </a:gs>
              </a:gsLst>
              <a:lin ang="10800000" scaled="1"/>
              <a:tileRect/>
            </a:gradFill>
            <a:prstDash val="solid"/>
            <a:miter lim="800000"/>
            <a:tailEnd type="triangle" w="lg" len="lg"/>
          </a:ln>
          <a:effectLst/>
        </p:spPr>
      </p:cxnSp>
      <p:grpSp>
        <p:nvGrpSpPr>
          <p:cNvPr id="4" name="组合 3">
            <a:extLst>
              <a:ext uri="{FF2B5EF4-FFF2-40B4-BE49-F238E27FC236}">
                <a16:creationId xmlns:a16="http://schemas.microsoft.com/office/drawing/2014/main" id="{E4998563-C4C4-FDF5-8CFD-D12CEED1AB79}"/>
              </a:ext>
            </a:extLst>
          </p:cNvPr>
          <p:cNvGrpSpPr/>
          <p:nvPr/>
        </p:nvGrpSpPr>
        <p:grpSpPr>
          <a:xfrm flipV="1">
            <a:off x="1167581" y="1424646"/>
            <a:ext cx="1865456" cy="2134149"/>
            <a:chOff x="1055544" y="1325629"/>
            <a:chExt cx="1865456" cy="2134149"/>
          </a:xfrm>
        </p:grpSpPr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D806CA5F-C7E5-0EC4-6617-0C20DA3CB0E1}"/>
                </a:ext>
              </a:extLst>
            </p:cNvPr>
            <p:cNvSpPr/>
            <p:nvPr/>
          </p:nvSpPr>
          <p:spPr>
            <a:xfrm>
              <a:off x="1055544" y="1325629"/>
              <a:ext cx="1865456" cy="1520554"/>
            </a:xfrm>
            <a:custGeom>
              <a:avLst/>
              <a:gdLst>
                <a:gd name="connsiteX0" fmla="*/ 2087028 w 2087028"/>
                <a:gd name="connsiteY0" fmla="*/ 127000 h 1701160"/>
                <a:gd name="connsiteX1" fmla="*/ 2087028 w 2087028"/>
                <a:gd name="connsiteY1" fmla="*/ 1185368 h 1701160"/>
                <a:gd name="connsiteX2" fmla="*/ 1969186 w 2087028"/>
                <a:gd name="connsiteY2" fmla="*/ 1359720 h 1701160"/>
                <a:gd name="connsiteX3" fmla="*/ 1161356 w 2087028"/>
                <a:gd name="connsiteY3" fmla="*/ 1684324 h 1701160"/>
                <a:gd name="connsiteX4" fmla="*/ 925672 w 2087028"/>
                <a:gd name="connsiteY4" fmla="*/ 1684324 h 1701160"/>
                <a:gd name="connsiteX5" fmla="*/ 117842 w 2087028"/>
                <a:gd name="connsiteY5" fmla="*/ 1359720 h 1701160"/>
                <a:gd name="connsiteX6" fmla="*/ 0 w 2087028"/>
                <a:gd name="connsiteY6" fmla="*/ 1185368 h 1701160"/>
                <a:gd name="connsiteX7" fmla="*/ 0 w 2087028"/>
                <a:gd name="connsiteY7" fmla="*/ 127000 h 1701160"/>
                <a:gd name="connsiteX8" fmla="*/ 127000 w 2087028"/>
                <a:gd name="connsiteY8" fmla="*/ 0 h 1701160"/>
                <a:gd name="connsiteX9" fmla="*/ 1960028 w 2087028"/>
                <a:gd name="connsiteY9" fmla="*/ 0 h 1701160"/>
                <a:gd name="connsiteX10" fmla="*/ 2087028 w 2087028"/>
                <a:gd name="connsiteY10" fmla="*/ 127000 h 1701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087028" h="1701160">
                  <a:moveTo>
                    <a:pt x="2087028" y="127000"/>
                  </a:moveTo>
                  <a:lnTo>
                    <a:pt x="2087028" y="1185368"/>
                  </a:lnTo>
                  <a:cubicBezTo>
                    <a:pt x="2087028" y="1185368"/>
                    <a:pt x="2075244" y="1304403"/>
                    <a:pt x="1969186" y="1359720"/>
                  </a:cubicBezTo>
                  <a:lnTo>
                    <a:pt x="1161356" y="1684324"/>
                  </a:lnTo>
                  <a:cubicBezTo>
                    <a:pt x="1161356" y="1684324"/>
                    <a:pt x="1043514" y="1722206"/>
                    <a:pt x="925672" y="1684324"/>
                  </a:cubicBezTo>
                  <a:lnTo>
                    <a:pt x="117842" y="1359720"/>
                  </a:lnTo>
                  <a:cubicBezTo>
                    <a:pt x="117842" y="1359720"/>
                    <a:pt x="11784" y="1304403"/>
                    <a:pt x="0" y="1185368"/>
                  </a:cubicBezTo>
                  <a:lnTo>
                    <a:pt x="0" y="127000"/>
                  </a:lnTo>
                  <a:cubicBezTo>
                    <a:pt x="0" y="127000"/>
                    <a:pt x="12700" y="12700"/>
                    <a:pt x="127000" y="0"/>
                  </a:cubicBezTo>
                  <a:lnTo>
                    <a:pt x="1960028" y="0"/>
                  </a:lnTo>
                  <a:cubicBezTo>
                    <a:pt x="1960028" y="0"/>
                    <a:pt x="2074328" y="12700"/>
                    <a:pt x="2087028" y="127000"/>
                  </a:cubicBezTo>
                </a:path>
              </a:pathLst>
            </a:custGeom>
            <a:noFill/>
            <a:ln w="25400">
              <a:gradFill flip="none" rotWithShape="1">
                <a:gsLst>
                  <a:gs pos="32000">
                    <a:schemeClr val="accent1">
                      <a:alpha val="38000"/>
                    </a:schemeClr>
                  </a:gs>
                  <a:gs pos="0">
                    <a:schemeClr val="accent1">
                      <a:alpha val="80000"/>
                    </a:schemeClr>
                  </a:gs>
                  <a:gs pos="77000">
                    <a:schemeClr val="accent2">
                      <a:alpha val="0"/>
                    </a:schemeClr>
                  </a:gs>
                </a:gsLst>
                <a:lin ang="16200000" scaled="0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noFill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6" name="椭圆 75">
              <a:extLst>
                <a:ext uri="{FF2B5EF4-FFF2-40B4-BE49-F238E27FC236}">
                  <a16:creationId xmlns:a16="http://schemas.microsoft.com/office/drawing/2014/main" id="{228CD289-4DF1-BAFF-FF22-5FDB37C08A4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919692" y="2829014"/>
              <a:ext cx="137160" cy="137160"/>
            </a:xfrm>
            <a:prstGeom prst="ellipse">
              <a:avLst/>
            </a:prstGeom>
            <a:solidFill>
              <a:schemeClr val="bg1"/>
            </a:solidFill>
            <a:ln w="25400">
              <a:gradFill flip="none" rotWithShape="1">
                <a:gsLst>
                  <a:gs pos="0">
                    <a:schemeClr val="accent1"/>
                  </a:gs>
                  <a:gs pos="100000">
                    <a:schemeClr val="accent1"/>
                  </a:gs>
                  <a:gs pos="50000">
                    <a:schemeClr val="accent2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7" name="文本框 76">
              <a:extLst>
                <a:ext uri="{FF2B5EF4-FFF2-40B4-BE49-F238E27FC236}">
                  <a16:creationId xmlns:a16="http://schemas.microsoft.com/office/drawing/2014/main" id="{EE0D89B0-446E-38F8-C069-F7B532D86664}"/>
                </a:ext>
              </a:extLst>
            </p:cNvPr>
            <p:cNvSpPr txBox="1"/>
            <p:nvPr/>
          </p:nvSpPr>
          <p:spPr>
            <a:xfrm flipV="1">
              <a:off x="1415808" y="3059668"/>
              <a:ext cx="114492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20XX</a:t>
              </a:r>
              <a:endParaRPr lang="zh-CN" altLang="en-US" sz="2000" b="1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8" name="文本框 77">
              <a:extLst>
                <a:ext uri="{FF2B5EF4-FFF2-40B4-BE49-F238E27FC236}">
                  <a16:creationId xmlns:a16="http://schemas.microsoft.com/office/drawing/2014/main" id="{5DC2FD15-232A-3E95-33CB-2A221BE91748}"/>
                </a:ext>
              </a:extLst>
            </p:cNvPr>
            <p:cNvSpPr txBox="1"/>
            <p:nvPr/>
          </p:nvSpPr>
          <p:spPr>
            <a:xfrm flipV="1">
              <a:off x="1191732" y="1505826"/>
              <a:ext cx="1593081" cy="102656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此处输入你的正文。此处输入你的正文。</a:t>
              </a: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36A25A01-5474-8A40-A593-0A5936FEBA06}"/>
              </a:ext>
            </a:extLst>
          </p:cNvPr>
          <p:cNvGrpSpPr/>
          <p:nvPr/>
        </p:nvGrpSpPr>
        <p:grpSpPr>
          <a:xfrm flipV="1">
            <a:off x="3831375" y="1424646"/>
            <a:ext cx="1865456" cy="2134149"/>
            <a:chOff x="1055544" y="1325629"/>
            <a:chExt cx="1865456" cy="2134149"/>
          </a:xfrm>
        </p:grpSpPr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4E9EEE7C-FBE9-1984-54AC-B54AFDE54B44}"/>
                </a:ext>
              </a:extLst>
            </p:cNvPr>
            <p:cNvSpPr/>
            <p:nvPr/>
          </p:nvSpPr>
          <p:spPr>
            <a:xfrm>
              <a:off x="1055544" y="1325629"/>
              <a:ext cx="1865456" cy="1520554"/>
            </a:xfrm>
            <a:custGeom>
              <a:avLst/>
              <a:gdLst>
                <a:gd name="connsiteX0" fmla="*/ 2087028 w 2087028"/>
                <a:gd name="connsiteY0" fmla="*/ 127000 h 1701160"/>
                <a:gd name="connsiteX1" fmla="*/ 2087028 w 2087028"/>
                <a:gd name="connsiteY1" fmla="*/ 1185368 h 1701160"/>
                <a:gd name="connsiteX2" fmla="*/ 1969186 w 2087028"/>
                <a:gd name="connsiteY2" fmla="*/ 1359720 h 1701160"/>
                <a:gd name="connsiteX3" fmla="*/ 1161356 w 2087028"/>
                <a:gd name="connsiteY3" fmla="*/ 1684324 h 1701160"/>
                <a:gd name="connsiteX4" fmla="*/ 925672 w 2087028"/>
                <a:gd name="connsiteY4" fmla="*/ 1684324 h 1701160"/>
                <a:gd name="connsiteX5" fmla="*/ 117842 w 2087028"/>
                <a:gd name="connsiteY5" fmla="*/ 1359720 h 1701160"/>
                <a:gd name="connsiteX6" fmla="*/ 0 w 2087028"/>
                <a:gd name="connsiteY6" fmla="*/ 1185368 h 1701160"/>
                <a:gd name="connsiteX7" fmla="*/ 0 w 2087028"/>
                <a:gd name="connsiteY7" fmla="*/ 127000 h 1701160"/>
                <a:gd name="connsiteX8" fmla="*/ 127000 w 2087028"/>
                <a:gd name="connsiteY8" fmla="*/ 0 h 1701160"/>
                <a:gd name="connsiteX9" fmla="*/ 1960028 w 2087028"/>
                <a:gd name="connsiteY9" fmla="*/ 0 h 1701160"/>
                <a:gd name="connsiteX10" fmla="*/ 2087028 w 2087028"/>
                <a:gd name="connsiteY10" fmla="*/ 127000 h 1701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087028" h="1701160">
                  <a:moveTo>
                    <a:pt x="2087028" y="127000"/>
                  </a:moveTo>
                  <a:lnTo>
                    <a:pt x="2087028" y="1185368"/>
                  </a:lnTo>
                  <a:cubicBezTo>
                    <a:pt x="2087028" y="1185368"/>
                    <a:pt x="2075244" y="1304403"/>
                    <a:pt x="1969186" y="1359720"/>
                  </a:cubicBezTo>
                  <a:lnTo>
                    <a:pt x="1161356" y="1684324"/>
                  </a:lnTo>
                  <a:cubicBezTo>
                    <a:pt x="1161356" y="1684324"/>
                    <a:pt x="1043514" y="1722206"/>
                    <a:pt x="925672" y="1684324"/>
                  </a:cubicBezTo>
                  <a:lnTo>
                    <a:pt x="117842" y="1359720"/>
                  </a:lnTo>
                  <a:cubicBezTo>
                    <a:pt x="117842" y="1359720"/>
                    <a:pt x="11784" y="1304403"/>
                    <a:pt x="0" y="1185368"/>
                  </a:cubicBezTo>
                  <a:lnTo>
                    <a:pt x="0" y="127000"/>
                  </a:lnTo>
                  <a:cubicBezTo>
                    <a:pt x="0" y="127000"/>
                    <a:pt x="12700" y="12700"/>
                    <a:pt x="127000" y="0"/>
                  </a:cubicBezTo>
                  <a:lnTo>
                    <a:pt x="1960028" y="0"/>
                  </a:lnTo>
                  <a:cubicBezTo>
                    <a:pt x="1960028" y="0"/>
                    <a:pt x="2074328" y="12700"/>
                    <a:pt x="2087028" y="127000"/>
                  </a:cubicBezTo>
                </a:path>
              </a:pathLst>
            </a:custGeom>
            <a:noFill/>
            <a:ln w="25400">
              <a:gradFill flip="none" rotWithShape="1">
                <a:gsLst>
                  <a:gs pos="32000">
                    <a:schemeClr val="accent1">
                      <a:alpha val="38000"/>
                    </a:schemeClr>
                  </a:gs>
                  <a:gs pos="0">
                    <a:schemeClr val="accent1">
                      <a:alpha val="80000"/>
                    </a:schemeClr>
                  </a:gs>
                  <a:gs pos="77000">
                    <a:schemeClr val="accent2">
                      <a:alpha val="0"/>
                    </a:schemeClr>
                  </a:gs>
                </a:gsLst>
                <a:lin ang="16200000" scaled="0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noFill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2" name="椭圆 71">
              <a:extLst>
                <a:ext uri="{FF2B5EF4-FFF2-40B4-BE49-F238E27FC236}">
                  <a16:creationId xmlns:a16="http://schemas.microsoft.com/office/drawing/2014/main" id="{EA4DDA34-7D8F-C74B-EC5E-A34E2DCCB09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919692" y="2829014"/>
              <a:ext cx="137160" cy="137160"/>
            </a:xfrm>
            <a:prstGeom prst="ellipse">
              <a:avLst/>
            </a:prstGeom>
            <a:solidFill>
              <a:schemeClr val="bg1"/>
            </a:solidFill>
            <a:ln w="25400">
              <a:gradFill flip="none" rotWithShape="1">
                <a:gsLst>
                  <a:gs pos="0">
                    <a:schemeClr val="accent1"/>
                  </a:gs>
                  <a:gs pos="100000">
                    <a:schemeClr val="accent1"/>
                  </a:gs>
                  <a:gs pos="50000">
                    <a:schemeClr val="accent2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3" name="文本框 72">
              <a:extLst>
                <a:ext uri="{FF2B5EF4-FFF2-40B4-BE49-F238E27FC236}">
                  <a16:creationId xmlns:a16="http://schemas.microsoft.com/office/drawing/2014/main" id="{B71712A6-BA1B-FB17-56B0-9F7455D5998B}"/>
                </a:ext>
              </a:extLst>
            </p:cNvPr>
            <p:cNvSpPr txBox="1"/>
            <p:nvPr/>
          </p:nvSpPr>
          <p:spPr>
            <a:xfrm flipV="1">
              <a:off x="1415808" y="3059668"/>
              <a:ext cx="114492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20XX</a:t>
              </a:r>
              <a:endParaRPr lang="zh-CN" altLang="en-US" sz="2000" b="1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4" name="文本框 73">
              <a:extLst>
                <a:ext uri="{FF2B5EF4-FFF2-40B4-BE49-F238E27FC236}">
                  <a16:creationId xmlns:a16="http://schemas.microsoft.com/office/drawing/2014/main" id="{6866CEA5-E695-6D57-F739-62CB768C4553}"/>
                </a:ext>
              </a:extLst>
            </p:cNvPr>
            <p:cNvSpPr txBox="1"/>
            <p:nvPr/>
          </p:nvSpPr>
          <p:spPr>
            <a:xfrm flipV="1">
              <a:off x="1191732" y="1505826"/>
              <a:ext cx="1593081" cy="102656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此处输入你的正文。此处输入你的正文。</a:t>
              </a:r>
            </a:p>
          </p:txBody>
        </p: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5BA5C565-C558-5F8B-C586-371ECA2B0933}"/>
              </a:ext>
            </a:extLst>
          </p:cNvPr>
          <p:cNvGrpSpPr/>
          <p:nvPr/>
        </p:nvGrpSpPr>
        <p:grpSpPr>
          <a:xfrm flipV="1">
            <a:off x="6495169" y="1424646"/>
            <a:ext cx="1865456" cy="2134149"/>
            <a:chOff x="1055544" y="1325629"/>
            <a:chExt cx="1865456" cy="2134149"/>
          </a:xfrm>
        </p:grpSpPr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5C2B5DC2-6F4F-D2CA-0B72-ACC761CCFF3E}"/>
                </a:ext>
              </a:extLst>
            </p:cNvPr>
            <p:cNvSpPr/>
            <p:nvPr/>
          </p:nvSpPr>
          <p:spPr>
            <a:xfrm>
              <a:off x="1055544" y="1325629"/>
              <a:ext cx="1865456" cy="1520554"/>
            </a:xfrm>
            <a:custGeom>
              <a:avLst/>
              <a:gdLst>
                <a:gd name="connsiteX0" fmla="*/ 2087028 w 2087028"/>
                <a:gd name="connsiteY0" fmla="*/ 127000 h 1701160"/>
                <a:gd name="connsiteX1" fmla="*/ 2087028 w 2087028"/>
                <a:gd name="connsiteY1" fmla="*/ 1185368 h 1701160"/>
                <a:gd name="connsiteX2" fmla="*/ 1969186 w 2087028"/>
                <a:gd name="connsiteY2" fmla="*/ 1359720 h 1701160"/>
                <a:gd name="connsiteX3" fmla="*/ 1161356 w 2087028"/>
                <a:gd name="connsiteY3" fmla="*/ 1684324 h 1701160"/>
                <a:gd name="connsiteX4" fmla="*/ 925672 w 2087028"/>
                <a:gd name="connsiteY4" fmla="*/ 1684324 h 1701160"/>
                <a:gd name="connsiteX5" fmla="*/ 117842 w 2087028"/>
                <a:gd name="connsiteY5" fmla="*/ 1359720 h 1701160"/>
                <a:gd name="connsiteX6" fmla="*/ 0 w 2087028"/>
                <a:gd name="connsiteY6" fmla="*/ 1185368 h 1701160"/>
                <a:gd name="connsiteX7" fmla="*/ 0 w 2087028"/>
                <a:gd name="connsiteY7" fmla="*/ 127000 h 1701160"/>
                <a:gd name="connsiteX8" fmla="*/ 127000 w 2087028"/>
                <a:gd name="connsiteY8" fmla="*/ 0 h 1701160"/>
                <a:gd name="connsiteX9" fmla="*/ 1960028 w 2087028"/>
                <a:gd name="connsiteY9" fmla="*/ 0 h 1701160"/>
                <a:gd name="connsiteX10" fmla="*/ 2087028 w 2087028"/>
                <a:gd name="connsiteY10" fmla="*/ 127000 h 1701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087028" h="1701160">
                  <a:moveTo>
                    <a:pt x="2087028" y="127000"/>
                  </a:moveTo>
                  <a:lnTo>
                    <a:pt x="2087028" y="1185368"/>
                  </a:lnTo>
                  <a:cubicBezTo>
                    <a:pt x="2087028" y="1185368"/>
                    <a:pt x="2075244" y="1304403"/>
                    <a:pt x="1969186" y="1359720"/>
                  </a:cubicBezTo>
                  <a:lnTo>
                    <a:pt x="1161356" y="1684324"/>
                  </a:lnTo>
                  <a:cubicBezTo>
                    <a:pt x="1161356" y="1684324"/>
                    <a:pt x="1043514" y="1722206"/>
                    <a:pt x="925672" y="1684324"/>
                  </a:cubicBezTo>
                  <a:lnTo>
                    <a:pt x="117842" y="1359720"/>
                  </a:lnTo>
                  <a:cubicBezTo>
                    <a:pt x="117842" y="1359720"/>
                    <a:pt x="11784" y="1304403"/>
                    <a:pt x="0" y="1185368"/>
                  </a:cubicBezTo>
                  <a:lnTo>
                    <a:pt x="0" y="127000"/>
                  </a:lnTo>
                  <a:cubicBezTo>
                    <a:pt x="0" y="127000"/>
                    <a:pt x="12700" y="12700"/>
                    <a:pt x="127000" y="0"/>
                  </a:cubicBezTo>
                  <a:lnTo>
                    <a:pt x="1960028" y="0"/>
                  </a:lnTo>
                  <a:cubicBezTo>
                    <a:pt x="1960028" y="0"/>
                    <a:pt x="2074328" y="12700"/>
                    <a:pt x="2087028" y="127000"/>
                  </a:cubicBezTo>
                </a:path>
              </a:pathLst>
            </a:custGeom>
            <a:noFill/>
            <a:ln w="25400">
              <a:gradFill flip="none" rotWithShape="1">
                <a:gsLst>
                  <a:gs pos="32000">
                    <a:schemeClr val="accent1">
                      <a:alpha val="38000"/>
                    </a:schemeClr>
                  </a:gs>
                  <a:gs pos="0">
                    <a:schemeClr val="accent1">
                      <a:alpha val="80000"/>
                    </a:schemeClr>
                  </a:gs>
                  <a:gs pos="77000">
                    <a:schemeClr val="accent2">
                      <a:alpha val="0"/>
                    </a:schemeClr>
                  </a:gs>
                </a:gsLst>
                <a:lin ang="16200000" scaled="0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noFill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8" name="椭圆 67">
              <a:extLst>
                <a:ext uri="{FF2B5EF4-FFF2-40B4-BE49-F238E27FC236}">
                  <a16:creationId xmlns:a16="http://schemas.microsoft.com/office/drawing/2014/main" id="{91AEC4C5-0F34-029E-2ACF-1739C68378E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919692" y="2829014"/>
              <a:ext cx="137160" cy="137160"/>
            </a:xfrm>
            <a:prstGeom prst="ellipse">
              <a:avLst/>
            </a:prstGeom>
            <a:solidFill>
              <a:schemeClr val="bg1"/>
            </a:solidFill>
            <a:ln w="25400">
              <a:gradFill flip="none" rotWithShape="1">
                <a:gsLst>
                  <a:gs pos="0">
                    <a:schemeClr val="accent1"/>
                  </a:gs>
                  <a:gs pos="100000">
                    <a:schemeClr val="accent1"/>
                  </a:gs>
                  <a:gs pos="50000">
                    <a:schemeClr val="accent2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id="{BA3CF689-D89E-FD94-9584-3E7F7A46F04D}"/>
                </a:ext>
              </a:extLst>
            </p:cNvPr>
            <p:cNvSpPr txBox="1"/>
            <p:nvPr/>
          </p:nvSpPr>
          <p:spPr>
            <a:xfrm flipV="1">
              <a:off x="1415808" y="3059668"/>
              <a:ext cx="114492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20XX</a:t>
              </a:r>
              <a:endParaRPr lang="zh-CN" altLang="en-US" sz="2000" b="1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id="{F126327D-3837-B872-E0E0-17A1397AFCF3}"/>
                </a:ext>
              </a:extLst>
            </p:cNvPr>
            <p:cNvSpPr txBox="1"/>
            <p:nvPr/>
          </p:nvSpPr>
          <p:spPr>
            <a:xfrm flipV="1">
              <a:off x="1191732" y="1505826"/>
              <a:ext cx="1593081" cy="102656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此处输入你的正文。此处输入你的正文。</a:t>
              </a:r>
            </a:p>
          </p:txBody>
        </p:sp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967E553A-4F3C-F50C-FE46-F6AD0084AD1D}"/>
              </a:ext>
            </a:extLst>
          </p:cNvPr>
          <p:cNvGrpSpPr/>
          <p:nvPr/>
        </p:nvGrpSpPr>
        <p:grpSpPr>
          <a:xfrm flipV="1">
            <a:off x="9158963" y="1424646"/>
            <a:ext cx="1865456" cy="2134149"/>
            <a:chOff x="1055544" y="1325629"/>
            <a:chExt cx="1865456" cy="2134149"/>
          </a:xfrm>
        </p:grpSpPr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DAE0DF2E-B75D-0C91-703C-B29F09DFA7DA}"/>
                </a:ext>
              </a:extLst>
            </p:cNvPr>
            <p:cNvSpPr/>
            <p:nvPr/>
          </p:nvSpPr>
          <p:spPr>
            <a:xfrm>
              <a:off x="1055544" y="1325629"/>
              <a:ext cx="1865456" cy="1520554"/>
            </a:xfrm>
            <a:custGeom>
              <a:avLst/>
              <a:gdLst>
                <a:gd name="connsiteX0" fmla="*/ 2087028 w 2087028"/>
                <a:gd name="connsiteY0" fmla="*/ 127000 h 1701160"/>
                <a:gd name="connsiteX1" fmla="*/ 2087028 w 2087028"/>
                <a:gd name="connsiteY1" fmla="*/ 1185368 h 1701160"/>
                <a:gd name="connsiteX2" fmla="*/ 1969186 w 2087028"/>
                <a:gd name="connsiteY2" fmla="*/ 1359720 h 1701160"/>
                <a:gd name="connsiteX3" fmla="*/ 1161356 w 2087028"/>
                <a:gd name="connsiteY3" fmla="*/ 1684324 h 1701160"/>
                <a:gd name="connsiteX4" fmla="*/ 925672 w 2087028"/>
                <a:gd name="connsiteY4" fmla="*/ 1684324 h 1701160"/>
                <a:gd name="connsiteX5" fmla="*/ 117842 w 2087028"/>
                <a:gd name="connsiteY5" fmla="*/ 1359720 h 1701160"/>
                <a:gd name="connsiteX6" fmla="*/ 0 w 2087028"/>
                <a:gd name="connsiteY6" fmla="*/ 1185368 h 1701160"/>
                <a:gd name="connsiteX7" fmla="*/ 0 w 2087028"/>
                <a:gd name="connsiteY7" fmla="*/ 127000 h 1701160"/>
                <a:gd name="connsiteX8" fmla="*/ 127000 w 2087028"/>
                <a:gd name="connsiteY8" fmla="*/ 0 h 1701160"/>
                <a:gd name="connsiteX9" fmla="*/ 1960028 w 2087028"/>
                <a:gd name="connsiteY9" fmla="*/ 0 h 1701160"/>
                <a:gd name="connsiteX10" fmla="*/ 2087028 w 2087028"/>
                <a:gd name="connsiteY10" fmla="*/ 127000 h 1701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087028" h="1701160">
                  <a:moveTo>
                    <a:pt x="2087028" y="127000"/>
                  </a:moveTo>
                  <a:lnTo>
                    <a:pt x="2087028" y="1185368"/>
                  </a:lnTo>
                  <a:cubicBezTo>
                    <a:pt x="2087028" y="1185368"/>
                    <a:pt x="2075244" y="1304403"/>
                    <a:pt x="1969186" y="1359720"/>
                  </a:cubicBezTo>
                  <a:lnTo>
                    <a:pt x="1161356" y="1684324"/>
                  </a:lnTo>
                  <a:cubicBezTo>
                    <a:pt x="1161356" y="1684324"/>
                    <a:pt x="1043514" y="1722206"/>
                    <a:pt x="925672" y="1684324"/>
                  </a:cubicBezTo>
                  <a:lnTo>
                    <a:pt x="117842" y="1359720"/>
                  </a:lnTo>
                  <a:cubicBezTo>
                    <a:pt x="117842" y="1359720"/>
                    <a:pt x="11784" y="1304403"/>
                    <a:pt x="0" y="1185368"/>
                  </a:cubicBezTo>
                  <a:lnTo>
                    <a:pt x="0" y="127000"/>
                  </a:lnTo>
                  <a:cubicBezTo>
                    <a:pt x="0" y="127000"/>
                    <a:pt x="12700" y="12700"/>
                    <a:pt x="127000" y="0"/>
                  </a:cubicBezTo>
                  <a:lnTo>
                    <a:pt x="1960028" y="0"/>
                  </a:lnTo>
                  <a:cubicBezTo>
                    <a:pt x="1960028" y="0"/>
                    <a:pt x="2074328" y="12700"/>
                    <a:pt x="2087028" y="127000"/>
                  </a:cubicBezTo>
                </a:path>
              </a:pathLst>
            </a:custGeom>
            <a:noFill/>
            <a:ln w="25400">
              <a:gradFill flip="none" rotWithShape="1">
                <a:gsLst>
                  <a:gs pos="32000">
                    <a:schemeClr val="accent1">
                      <a:alpha val="38000"/>
                    </a:schemeClr>
                  </a:gs>
                  <a:gs pos="0">
                    <a:schemeClr val="accent1">
                      <a:alpha val="80000"/>
                    </a:schemeClr>
                  </a:gs>
                  <a:gs pos="77000">
                    <a:schemeClr val="accent2">
                      <a:alpha val="0"/>
                    </a:schemeClr>
                  </a:gs>
                </a:gsLst>
                <a:lin ang="16200000" scaled="0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noFill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4" name="椭圆 63">
              <a:extLst>
                <a:ext uri="{FF2B5EF4-FFF2-40B4-BE49-F238E27FC236}">
                  <a16:creationId xmlns:a16="http://schemas.microsoft.com/office/drawing/2014/main" id="{22265742-7D65-D7AF-3326-28CB526E859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919692" y="2829014"/>
              <a:ext cx="137160" cy="137160"/>
            </a:xfrm>
            <a:prstGeom prst="ellipse">
              <a:avLst/>
            </a:prstGeom>
            <a:solidFill>
              <a:schemeClr val="bg1"/>
            </a:solidFill>
            <a:ln w="25400">
              <a:gradFill flip="none" rotWithShape="1">
                <a:gsLst>
                  <a:gs pos="0">
                    <a:schemeClr val="accent1"/>
                  </a:gs>
                  <a:gs pos="100000">
                    <a:schemeClr val="accent1"/>
                  </a:gs>
                  <a:gs pos="50000">
                    <a:schemeClr val="accent2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C20F3E96-7495-C7E9-6726-C9F8B2B44E3A}"/>
                </a:ext>
              </a:extLst>
            </p:cNvPr>
            <p:cNvSpPr txBox="1"/>
            <p:nvPr/>
          </p:nvSpPr>
          <p:spPr>
            <a:xfrm flipV="1">
              <a:off x="1415808" y="3059668"/>
              <a:ext cx="114492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20XX</a:t>
              </a:r>
              <a:endParaRPr lang="zh-CN" altLang="en-US" sz="2000" b="1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id="{B6E474D4-BA67-AD45-704E-C5833AB6BDBD}"/>
                </a:ext>
              </a:extLst>
            </p:cNvPr>
            <p:cNvSpPr txBox="1"/>
            <p:nvPr/>
          </p:nvSpPr>
          <p:spPr>
            <a:xfrm flipV="1">
              <a:off x="1191732" y="1505826"/>
              <a:ext cx="1593081" cy="102656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此处输入你的正文。此处输入你的正文。</a:t>
              </a:r>
            </a:p>
          </p:txBody>
        </p:sp>
      </p:grpSp>
      <p:grpSp>
        <p:nvGrpSpPr>
          <p:cNvPr id="80" name="组合 79">
            <a:extLst>
              <a:ext uri="{FF2B5EF4-FFF2-40B4-BE49-F238E27FC236}">
                <a16:creationId xmlns:a16="http://schemas.microsoft.com/office/drawing/2014/main" id="{61DCA720-3BFF-503B-A15F-D31D8EE6488F}"/>
              </a:ext>
            </a:extLst>
          </p:cNvPr>
          <p:cNvGrpSpPr/>
          <p:nvPr/>
        </p:nvGrpSpPr>
        <p:grpSpPr>
          <a:xfrm>
            <a:off x="666750" y="3855420"/>
            <a:ext cx="5256000" cy="2085934"/>
            <a:chOff x="660400" y="4048166"/>
            <a:chExt cx="5604933" cy="2085934"/>
          </a:xfrm>
        </p:grpSpPr>
        <p:grpSp>
          <p:nvGrpSpPr>
            <p:cNvPr id="90" name="组合 89">
              <a:extLst>
                <a:ext uri="{FF2B5EF4-FFF2-40B4-BE49-F238E27FC236}">
                  <a16:creationId xmlns:a16="http://schemas.microsoft.com/office/drawing/2014/main" id="{969CE5CD-F63D-469A-D3E6-6445A74B66DF}"/>
                </a:ext>
              </a:extLst>
            </p:cNvPr>
            <p:cNvGrpSpPr/>
            <p:nvPr/>
          </p:nvGrpSpPr>
          <p:grpSpPr>
            <a:xfrm>
              <a:off x="660400" y="4048166"/>
              <a:ext cx="5604933" cy="2085934"/>
              <a:chOff x="1637084" y="4260373"/>
              <a:chExt cx="3933192" cy="1376857"/>
            </a:xfrm>
          </p:grpSpPr>
          <p:sp>
            <p:nvSpPr>
              <p:cNvPr id="95" name="矩形: 圆角 57">
                <a:extLst>
                  <a:ext uri="{FF2B5EF4-FFF2-40B4-BE49-F238E27FC236}">
                    <a16:creationId xmlns:a16="http://schemas.microsoft.com/office/drawing/2014/main" id="{4994B561-B8AD-6DF0-0D6C-114CDF6CA6E3}"/>
                  </a:ext>
                </a:extLst>
              </p:cNvPr>
              <p:cNvSpPr/>
              <p:nvPr/>
            </p:nvSpPr>
            <p:spPr>
              <a:xfrm>
                <a:off x="1776520" y="4369119"/>
                <a:ext cx="3654321" cy="12681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accent1">
                    <a:alpha val="50000"/>
                  </a:schemeClr>
                </a:solidFill>
              </a:ln>
              <a:effectLst>
                <a:outerShdw blurRad="127000" dist="63500" dir="5400000" sx="95000" sy="95000" algn="ctr" rotWithShape="0">
                  <a:schemeClr val="accent1">
                    <a:alpha val="15000"/>
                  </a:scheme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96" name="矩形: 圆角 56">
                <a:extLst>
                  <a:ext uri="{FF2B5EF4-FFF2-40B4-BE49-F238E27FC236}">
                    <a16:creationId xmlns:a16="http://schemas.microsoft.com/office/drawing/2014/main" id="{E739E0A9-6665-4C0E-E283-A704EF24918C}"/>
                  </a:ext>
                </a:extLst>
              </p:cNvPr>
              <p:cNvSpPr/>
              <p:nvPr/>
            </p:nvSpPr>
            <p:spPr>
              <a:xfrm>
                <a:off x="1696777" y="4314746"/>
                <a:ext cx="3813806" cy="12681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accent1">
                    <a:alpha val="50000"/>
                  </a:schemeClr>
                </a:solidFill>
              </a:ln>
              <a:effectLst>
                <a:outerShdw blurRad="127000" dist="63500" dir="5400000" sx="95000" sy="95000" algn="ctr" rotWithShape="0">
                  <a:schemeClr val="accent1">
                    <a:alpha val="15000"/>
                  </a:scheme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97" name="矩形: 圆角 55">
                <a:extLst>
                  <a:ext uri="{FF2B5EF4-FFF2-40B4-BE49-F238E27FC236}">
                    <a16:creationId xmlns:a16="http://schemas.microsoft.com/office/drawing/2014/main" id="{BBCA848A-5F51-4F0B-3D43-53B43C4A44A7}"/>
                  </a:ext>
                </a:extLst>
              </p:cNvPr>
              <p:cNvSpPr/>
              <p:nvPr/>
            </p:nvSpPr>
            <p:spPr>
              <a:xfrm>
                <a:off x="1637084" y="4260373"/>
                <a:ext cx="3933192" cy="12681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accent1">
                    <a:alpha val="50000"/>
                  </a:schemeClr>
                </a:solidFill>
              </a:ln>
              <a:effectLst>
                <a:outerShdw blurRad="127000" dist="63500" dir="5400000" sx="95000" sy="95000" algn="ctr" rotWithShape="0">
                  <a:schemeClr val="accent1">
                    <a:alpha val="15000"/>
                  </a:scheme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91" name="组合 90">
              <a:extLst>
                <a:ext uri="{FF2B5EF4-FFF2-40B4-BE49-F238E27FC236}">
                  <a16:creationId xmlns:a16="http://schemas.microsoft.com/office/drawing/2014/main" id="{77760B88-43AF-A851-045F-C26339201504}"/>
                </a:ext>
              </a:extLst>
            </p:cNvPr>
            <p:cNvGrpSpPr/>
            <p:nvPr/>
          </p:nvGrpSpPr>
          <p:grpSpPr>
            <a:xfrm>
              <a:off x="1940816" y="4048166"/>
              <a:ext cx="3044100" cy="579265"/>
              <a:chOff x="1940816" y="4048166"/>
              <a:chExt cx="3044100" cy="579265"/>
            </a:xfrm>
          </p:grpSpPr>
          <p:sp>
            <p:nvSpPr>
              <p:cNvPr id="93" name="任意多边形: 形状 92">
                <a:extLst>
                  <a:ext uri="{FF2B5EF4-FFF2-40B4-BE49-F238E27FC236}">
                    <a16:creationId xmlns:a16="http://schemas.microsoft.com/office/drawing/2014/main" id="{6C3EC241-AAD4-5CE3-F04E-2BA38D89E429}"/>
                  </a:ext>
                </a:extLst>
              </p:cNvPr>
              <p:cNvSpPr/>
              <p:nvPr/>
            </p:nvSpPr>
            <p:spPr>
              <a:xfrm flipV="1">
                <a:off x="1940816" y="4048166"/>
                <a:ext cx="3044100" cy="579265"/>
              </a:xfrm>
              <a:custGeom>
                <a:avLst/>
                <a:gdLst>
                  <a:gd name="connsiteX0" fmla="*/ 579265 w 3044100"/>
                  <a:gd name="connsiteY0" fmla="*/ 0 h 579265"/>
                  <a:gd name="connsiteX1" fmla="*/ 2464835 w 3044100"/>
                  <a:gd name="connsiteY1" fmla="*/ 0 h 579265"/>
                  <a:gd name="connsiteX2" fmla="*/ 3044100 w 3044100"/>
                  <a:gd name="connsiteY2" fmla="*/ 579265 h 579265"/>
                  <a:gd name="connsiteX3" fmla="*/ 0 w 3044100"/>
                  <a:gd name="connsiteY3" fmla="*/ 579265 h 579265"/>
                  <a:gd name="connsiteX4" fmla="*/ 579265 w 3044100"/>
                  <a:gd name="connsiteY4" fmla="*/ 0 h 5792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44100" h="579265">
                    <a:moveTo>
                      <a:pt x="579265" y="0"/>
                    </a:moveTo>
                    <a:lnTo>
                      <a:pt x="2464835" y="0"/>
                    </a:lnTo>
                    <a:cubicBezTo>
                      <a:pt x="2784754" y="0"/>
                      <a:pt x="3044100" y="259346"/>
                      <a:pt x="3044100" y="579265"/>
                    </a:cubicBezTo>
                    <a:lnTo>
                      <a:pt x="0" y="579265"/>
                    </a:lnTo>
                    <a:cubicBezTo>
                      <a:pt x="0" y="259346"/>
                      <a:pt x="259346" y="0"/>
                      <a:pt x="579265" y="0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accent1"/>
                  </a:gs>
                  <a:gs pos="49000">
                    <a:schemeClr val="accent2"/>
                  </a:gs>
                  <a:gs pos="0">
                    <a:schemeClr val="accent1"/>
                  </a:gs>
                </a:gsLst>
                <a:lin ang="2700000" scaled="0"/>
              </a:gradFill>
              <a:ln w="9525">
                <a:noFill/>
              </a:ln>
              <a:effectLst>
                <a:outerShdw blurRad="190500" dist="88900" dir="2700000" algn="tl" rotWithShape="0">
                  <a:schemeClr val="accent1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 spc="300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94" name="矩形 93">
                <a:extLst>
                  <a:ext uri="{FF2B5EF4-FFF2-40B4-BE49-F238E27FC236}">
                    <a16:creationId xmlns:a16="http://schemas.microsoft.com/office/drawing/2014/main" id="{92C2E1B0-BA86-C281-3AF6-F758A2F36AD5}"/>
                  </a:ext>
                </a:extLst>
              </p:cNvPr>
              <p:cNvSpPr/>
              <p:nvPr/>
            </p:nvSpPr>
            <p:spPr>
              <a:xfrm>
                <a:off x="2236781" y="4137743"/>
                <a:ext cx="2452171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000" dirty="0">
                    <a:solidFill>
                      <a:schemeClr val="bg1"/>
                    </a:solidFill>
                    <a:effectLst>
                      <a:outerShdw blurRad="114300" dist="76200" algn="ctr" rotWithShape="0">
                        <a:schemeClr val="accent1">
                          <a:alpha val="10000"/>
                        </a:schemeClr>
                      </a:outerShdw>
                    </a:effectLst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此处添加小标题</a:t>
                </a:r>
              </a:p>
            </p:txBody>
          </p:sp>
        </p:grpSp>
        <p:sp>
          <p:nvSpPr>
            <p:cNvPr id="92" name="文本框 91">
              <a:extLst>
                <a:ext uri="{FF2B5EF4-FFF2-40B4-BE49-F238E27FC236}">
                  <a16:creationId xmlns:a16="http://schemas.microsoft.com/office/drawing/2014/main" id="{13B43DBC-EE79-7B88-F31C-321DF1C53AA1}"/>
                </a:ext>
              </a:extLst>
            </p:cNvPr>
            <p:cNvSpPr txBox="1"/>
            <p:nvPr/>
          </p:nvSpPr>
          <p:spPr>
            <a:xfrm>
              <a:off x="1047176" y="4794146"/>
              <a:ext cx="4831380" cy="102656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单击此处输入你的正文，请尽量言简意赅的阐述观点，根据需要可酌情增减文字，以便观者可以准确理解您所传达的信息。</a:t>
              </a:r>
            </a:p>
          </p:txBody>
        </p:sp>
      </p:grpSp>
      <p:grpSp>
        <p:nvGrpSpPr>
          <p:cNvPr id="81" name="组合 80">
            <a:extLst>
              <a:ext uri="{FF2B5EF4-FFF2-40B4-BE49-F238E27FC236}">
                <a16:creationId xmlns:a16="http://schemas.microsoft.com/office/drawing/2014/main" id="{688C2AC5-71DE-54F8-5BE0-6448A909D4AC}"/>
              </a:ext>
            </a:extLst>
          </p:cNvPr>
          <p:cNvGrpSpPr/>
          <p:nvPr/>
        </p:nvGrpSpPr>
        <p:grpSpPr>
          <a:xfrm>
            <a:off x="6269250" y="3855420"/>
            <a:ext cx="5256000" cy="2085934"/>
            <a:chOff x="660400" y="4048166"/>
            <a:chExt cx="5604933" cy="2085934"/>
          </a:xfrm>
        </p:grpSpPr>
        <p:grpSp>
          <p:nvGrpSpPr>
            <p:cNvPr id="82" name="组合 81">
              <a:extLst>
                <a:ext uri="{FF2B5EF4-FFF2-40B4-BE49-F238E27FC236}">
                  <a16:creationId xmlns:a16="http://schemas.microsoft.com/office/drawing/2014/main" id="{55AA8477-F887-B08B-AC03-46A3E6B6C9A7}"/>
                </a:ext>
              </a:extLst>
            </p:cNvPr>
            <p:cNvGrpSpPr/>
            <p:nvPr/>
          </p:nvGrpSpPr>
          <p:grpSpPr>
            <a:xfrm>
              <a:off x="660400" y="4048166"/>
              <a:ext cx="5604933" cy="2085934"/>
              <a:chOff x="1637084" y="4260373"/>
              <a:chExt cx="3933192" cy="1376857"/>
            </a:xfrm>
          </p:grpSpPr>
          <p:sp>
            <p:nvSpPr>
              <p:cNvPr id="87" name="矩形: 圆角 57">
                <a:extLst>
                  <a:ext uri="{FF2B5EF4-FFF2-40B4-BE49-F238E27FC236}">
                    <a16:creationId xmlns:a16="http://schemas.microsoft.com/office/drawing/2014/main" id="{4E687352-AC63-2429-E6B2-FC3F62E54746}"/>
                  </a:ext>
                </a:extLst>
              </p:cNvPr>
              <p:cNvSpPr/>
              <p:nvPr/>
            </p:nvSpPr>
            <p:spPr>
              <a:xfrm>
                <a:off x="1776520" y="4369119"/>
                <a:ext cx="3654321" cy="12681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accent1">
                    <a:alpha val="50000"/>
                  </a:schemeClr>
                </a:solidFill>
              </a:ln>
              <a:effectLst>
                <a:outerShdw blurRad="127000" dist="63500" dir="5400000" sx="95000" sy="95000" algn="ctr" rotWithShape="0">
                  <a:schemeClr val="accent1">
                    <a:alpha val="15000"/>
                  </a:scheme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88" name="矩形: 圆角 56">
                <a:extLst>
                  <a:ext uri="{FF2B5EF4-FFF2-40B4-BE49-F238E27FC236}">
                    <a16:creationId xmlns:a16="http://schemas.microsoft.com/office/drawing/2014/main" id="{4182A9A0-91EF-333F-3F70-997AB6FAAF4B}"/>
                  </a:ext>
                </a:extLst>
              </p:cNvPr>
              <p:cNvSpPr/>
              <p:nvPr/>
            </p:nvSpPr>
            <p:spPr>
              <a:xfrm>
                <a:off x="1696777" y="4314746"/>
                <a:ext cx="3813806" cy="12681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accent1">
                    <a:alpha val="50000"/>
                  </a:schemeClr>
                </a:solidFill>
              </a:ln>
              <a:effectLst>
                <a:outerShdw blurRad="127000" dist="63500" dir="5400000" sx="95000" sy="95000" algn="ctr" rotWithShape="0">
                  <a:schemeClr val="accent1">
                    <a:alpha val="15000"/>
                  </a:scheme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89" name="矩形: 圆角 55">
                <a:extLst>
                  <a:ext uri="{FF2B5EF4-FFF2-40B4-BE49-F238E27FC236}">
                    <a16:creationId xmlns:a16="http://schemas.microsoft.com/office/drawing/2014/main" id="{468FC3EF-82CB-70AC-46BC-60279404A7D3}"/>
                  </a:ext>
                </a:extLst>
              </p:cNvPr>
              <p:cNvSpPr/>
              <p:nvPr/>
            </p:nvSpPr>
            <p:spPr>
              <a:xfrm>
                <a:off x="1637084" y="4260373"/>
                <a:ext cx="3933192" cy="12681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accent1">
                    <a:alpha val="50000"/>
                  </a:schemeClr>
                </a:solidFill>
              </a:ln>
              <a:effectLst>
                <a:outerShdw blurRad="127000" dist="63500" dir="5400000" sx="95000" sy="95000" algn="ctr" rotWithShape="0">
                  <a:schemeClr val="accent1">
                    <a:alpha val="15000"/>
                  </a:scheme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83" name="组合 82">
              <a:extLst>
                <a:ext uri="{FF2B5EF4-FFF2-40B4-BE49-F238E27FC236}">
                  <a16:creationId xmlns:a16="http://schemas.microsoft.com/office/drawing/2014/main" id="{93D9AD39-7F80-6138-B3C8-BF0059BBC70A}"/>
                </a:ext>
              </a:extLst>
            </p:cNvPr>
            <p:cNvGrpSpPr/>
            <p:nvPr/>
          </p:nvGrpSpPr>
          <p:grpSpPr>
            <a:xfrm>
              <a:off x="1940816" y="4048166"/>
              <a:ext cx="3044100" cy="579265"/>
              <a:chOff x="1940816" y="4048166"/>
              <a:chExt cx="3044100" cy="579265"/>
            </a:xfrm>
          </p:grpSpPr>
          <p:sp>
            <p:nvSpPr>
              <p:cNvPr id="85" name="任意多边形: 形状 84">
                <a:extLst>
                  <a:ext uri="{FF2B5EF4-FFF2-40B4-BE49-F238E27FC236}">
                    <a16:creationId xmlns:a16="http://schemas.microsoft.com/office/drawing/2014/main" id="{6B68A60E-F10C-DE95-A5DA-341B7F8B8461}"/>
                  </a:ext>
                </a:extLst>
              </p:cNvPr>
              <p:cNvSpPr/>
              <p:nvPr/>
            </p:nvSpPr>
            <p:spPr>
              <a:xfrm flipV="1">
                <a:off x="1940816" y="4048166"/>
                <a:ext cx="3044100" cy="579265"/>
              </a:xfrm>
              <a:custGeom>
                <a:avLst/>
                <a:gdLst>
                  <a:gd name="connsiteX0" fmla="*/ 579265 w 3044100"/>
                  <a:gd name="connsiteY0" fmla="*/ 0 h 579265"/>
                  <a:gd name="connsiteX1" fmla="*/ 2464835 w 3044100"/>
                  <a:gd name="connsiteY1" fmla="*/ 0 h 579265"/>
                  <a:gd name="connsiteX2" fmla="*/ 3044100 w 3044100"/>
                  <a:gd name="connsiteY2" fmla="*/ 579265 h 579265"/>
                  <a:gd name="connsiteX3" fmla="*/ 0 w 3044100"/>
                  <a:gd name="connsiteY3" fmla="*/ 579265 h 579265"/>
                  <a:gd name="connsiteX4" fmla="*/ 579265 w 3044100"/>
                  <a:gd name="connsiteY4" fmla="*/ 0 h 5792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44100" h="579265">
                    <a:moveTo>
                      <a:pt x="579265" y="0"/>
                    </a:moveTo>
                    <a:lnTo>
                      <a:pt x="2464835" y="0"/>
                    </a:lnTo>
                    <a:cubicBezTo>
                      <a:pt x="2784754" y="0"/>
                      <a:pt x="3044100" y="259346"/>
                      <a:pt x="3044100" y="579265"/>
                    </a:cubicBezTo>
                    <a:lnTo>
                      <a:pt x="0" y="579265"/>
                    </a:lnTo>
                    <a:cubicBezTo>
                      <a:pt x="0" y="259346"/>
                      <a:pt x="259346" y="0"/>
                      <a:pt x="579265" y="0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accent1"/>
                  </a:gs>
                  <a:gs pos="49000">
                    <a:schemeClr val="accent2"/>
                  </a:gs>
                  <a:gs pos="0">
                    <a:schemeClr val="accent1"/>
                  </a:gs>
                </a:gsLst>
                <a:lin ang="2700000" scaled="0"/>
              </a:gradFill>
              <a:ln w="9525">
                <a:noFill/>
              </a:ln>
              <a:effectLst>
                <a:outerShdw blurRad="190500" dist="88900" dir="2700000" algn="tl" rotWithShape="0">
                  <a:schemeClr val="accent1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 spc="300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86" name="矩形 85">
                <a:extLst>
                  <a:ext uri="{FF2B5EF4-FFF2-40B4-BE49-F238E27FC236}">
                    <a16:creationId xmlns:a16="http://schemas.microsoft.com/office/drawing/2014/main" id="{D96B7902-13BF-F1D5-239C-8FAC17CD0453}"/>
                  </a:ext>
                </a:extLst>
              </p:cNvPr>
              <p:cNvSpPr/>
              <p:nvPr/>
            </p:nvSpPr>
            <p:spPr>
              <a:xfrm>
                <a:off x="2236781" y="4137743"/>
                <a:ext cx="2452171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000" dirty="0">
                    <a:solidFill>
                      <a:schemeClr val="bg1"/>
                    </a:solidFill>
                    <a:effectLst>
                      <a:outerShdw blurRad="114300" dist="76200" algn="ctr" rotWithShape="0">
                        <a:schemeClr val="accent1">
                          <a:alpha val="10000"/>
                        </a:schemeClr>
                      </a:outerShdw>
                    </a:effectLst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此处添加小标题</a:t>
                </a:r>
              </a:p>
            </p:txBody>
          </p:sp>
        </p:grpSp>
        <p:sp>
          <p:nvSpPr>
            <p:cNvPr id="84" name="文本框 83">
              <a:extLst>
                <a:ext uri="{FF2B5EF4-FFF2-40B4-BE49-F238E27FC236}">
                  <a16:creationId xmlns:a16="http://schemas.microsoft.com/office/drawing/2014/main" id="{9828E834-4958-C511-17C7-75AFB98826BA}"/>
                </a:ext>
              </a:extLst>
            </p:cNvPr>
            <p:cNvSpPr txBox="1"/>
            <p:nvPr/>
          </p:nvSpPr>
          <p:spPr>
            <a:xfrm>
              <a:off x="1047176" y="4794146"/>
              <a:ext cx="4831380" cy="102656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单击此处输入你的正文，请尽量言简意赅的阐述观点，根据需要可酌情增减文字，以便观者可以准确理解您所传达的信息。</a:t>
              </a: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9D8D7C4A-4957-D089-84AA-6C496B81866B}"/>
              </a:ext>
            </a:extLst>
          </p:cNvPr>
          <p:cNvGrpSpPr/>
          <p:nvPr/>
        </p:nvGrpSpPr>
        <p:grpSpPr>
          <a:xfrm>
            <a:off x="6759525" y="773244"/>
            <a:ext cx="4981803" cy="230216"/>
            <a:chOff x="3577050" y="595426"/>
            <a:chExt cx="4981803" cy="230216"/>
          </a:xfrm>
        </p:grpSpPr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ABF6CFB0-1592-B587-5B30-803F14567943}"/>
                </a:ext>
              </a:extLst>
            </p:cNvPr>
            <p:cNvSpPr txBox="1"/>
            <p:nvPr/>
          </p:nvSpPr>
          <p:spPr>
            <a:xfrm>
              <a:off x="3577050" y="595426"/>
              <a:ext cx="1490250" cy="230216"/>
            </a:xfrm>
            <a:prstGeom prst="rect">
              <a:avLst/>
            </a:prstGeom>
            <a:noFill/>
            <a:effectLst/>
          </p:spPr>
          <p:txBody>
            <a:bodyPr wrap="square" lIns="60350" tIns="30175" rIns="60350" bIns="30175">
              <a:spAutoFit/>
            </a:bodyPr>
            <a:lstStyle>
              <a:defPPr>
                <a:defRPr lang="zh-CN"/>
              </a:defPPr>
              <a:lvl1pPr algn="ctr">
                <a:defRPr sz="1100" b="1">
                  <a:gradFill>
                    <a:gsLst>
                      <a:gs pos="100000">
                        <a:srgbClr val="006479"/>
                      </a:gs>
                      <a:gs pos="0">
                        <a:schemeClr val="accent1">
                          <a:lumMod val="90000"/>
                          <a:lumOff val="10000"/>
                        </a:schemeClr>
                      </a:gs>
                      <a:gs pos="69000">
                        <a:srgbClr val="008780"/>
                      </a:gs>
                    </a:gsLst>
                    <a:lin ang="5400000" scaled="1"/>
                  </a:gradFill>
                  <a:effectLst>
                    <a:outerShdw blurRad="63500" dist="25400" dir="2700007" algn="t" rotWithShape="0">
                      <a:srgbClr val="006479">
                        <a:alpha val="15000"/>
                      </a:srgbClr>
                    </a:outerShdw>
                  </a:effectLst>
                  <a:latin typeface="+mj-ea"/>
                  <a:ea typeface="+mj-ea"/>
                </a:defRPr>
              </a:lvl1pPr>
            </a:lstStyle>
            <a:p>
              <a:r>
                <a:rPr lang="zh-CN" altLang="en-US" dirty="0">
                  <a:gradFill>
                    <a:gsLst>
                      <a:gs pos="100000">
                        <a:schemeClr val="accent1"/>
                      </a:gs>
                      <a:gs pos="0">
                        <a:schemeClr val="accent1">
                          <a:lumMod val="90000"/>
                          <a:lumOff val="10000"/>
                        </a:schemeClr>
                      </a:gs>
                      <a:gs pos="69000">
                        <a:schemeClr val="accent2"/>
                      </a:gs>
                    </a:gsLst>
                    <a:lin ang="5400000" scaled="1"/>
                  </a:gra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研究背景与现状</a:t>
              </a: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813732FA-37B3-4601-00CB-B860A23256A8}"/>
                </a:ext>
              </a:extLst>
            </p:cNvPr>
            <p:cNvSpPr txBox="1"/>
            <p:nvPr/>
          </p:nvSpPr>
          <p:spPr>
            <a:xfrm>
              <a:off x="4740901" y="595426"/>
              <a:ext cx="1490250" cy="230216"/>
            </a:xfrm>
            <a:prstGeom prst="rect">
              <a:avLst/>
            </a:prstGeom>
            <a:noFill/>
            <a:effectLst/>
          </p:spPr>
          <p:txBody>
            <a:bodyPr wrap="square" lIns="60350" tIns="30175" rIns="60350" bIns="30175">
              <a:spAutoFit/>
            </a:bodyPr>
            <a:lstStyle>
              <a:defPPr>
                <a:defRPr lang="zh-CN"/>
              </a:defPPr>
              <a:lvl1pPr algn="ctr">
                <a:defRPr sz="1100" b="1">
                  <a:solidFill>
                    <a:schemeClr val="tx1">
                      <a:lumMod val="25000"/>
                      <a:lumOff val="75000"/>
                    </a:schemeClr>
                  </a:solidFill>
                  <a:effectLst/>
                  <a:latin typeface="+mj-ea"/>
                  <a:ea typeface="+mj-ea"/>
                </a:defRPr>
              </a:lvl1pPr>
            </a:lstStyle>
            <a:p>
              <a:r>
                <a:rPr lang="zh-CN" altLang="en-US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研究内容与方法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3B1DB2C3-2D91-A0B5-5548-1812E1A21679}"/>
                </a:ext>
              </a:extLst>
            </p:cNvPr>
            <p:cNvSpPr txBox="1"/>
            <p:nvPr/>
          </p:nvSpPr>
          <p:spPr>
            <a:xfrm>
              <a:off x="5904752" y="595426"/>
              <a:ext cx="1490250" cy="230216"/>
            </a:xfrm>
            <a:prstGeom prst="rect">
              <a:avLst/>
            </a:prstGeom>
            <a:noFill/>
            <a:effectLst/>
          </p:spPr>
          <p:txBody>
            <a:bodyPr wrap="square" lIns="60350" tIns="30175" rIns="60350" bIns="30175">
              <a:spAutoFit/>
            </a:bodyPr>
            <a:lstStyle>
              <a:defPPr>
                <a:defRPr lang="zh-CN"/>
              </a:defPPr>
              <a:lvl1pPr algn="ctr">
                <a:defRPr sz="1100" b="1">
                  <a:solidFill>
                    <a:schemeClr val="tx1">
                      <a:lumMod val="25000"/>
                      <a:lumOff val="75000"/>
                    </a:schemeClr>
                  </a:solidFill>
                  <a:effectLst/>
                  <a:latin typeface="+mj-ea"/>
                  <a:ea typeface="+mj-ea"/>
                </a:defRPr>
              </a:lvl1pPr>
            </a:lstStyle>
            <a:p>
              <a:r>
                <a:rPr lang="zh-CN" altLang="en-US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研究成果及应用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F99AA5D4-F5F2-B3A9-675C-4007C63058E2}"/>
                </a:ext>
              </a:extLst>
            </p:cNvPr>
            <p:cNvSpPr txBox="1"/>
            <p:nvPr/>
          </p:nvSpPr>
          <p:spPr>
            <a:xfrm>
              <a:off x="7068603" y="595426"/>
              <a:ext cx="1490250" cy="230216"/>
            </a:xfrm>
            <a:prstGeom prst="rect">
              <a:avLst/>
            </a:prstGeom>
            <a:noFill/>
            <a:effectLst/>
          </p:spPr>
          <p:txBody>
            <a:bodyPr wrap="square" lIns="60350" tIns="30175" rIns="60350" bIns="30175">
              <a:spAutoFit/>
            </a:bodyPr>
            <a:lstStyle>
              <a:defPPr>
                <a:defRPr lang="zh-CN"/>
              </a:defPPr>
              <a:lvl1pPr algn="ctr">
                <a:defRPr sz="1100" b="1">
                  <a:solidFill>
                    <a:schemeClr val="tx1">
                      <a:lumMod val="25000"/>
                      <a:lumOff val="75000"/>
                    </a:schemeClr>
                  </a:solidFill>
                  <a:effectLst/>
                  <a:latin typeface="+mj-ea"/>
                  <a:ea typeface="+mj-ea"/>
                </a:defRPr>
              </a:lvl1pPr>
            </a:lstStyle>
            <a:p>
              <a:r>
                <a:rPr lang="zh-CN" altLang="en-US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论文结论及展望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570554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>
            <a:extLst>
              <a:ext uri="{FF2B5EF4-FFF2-40B4-BE49-F238E27FC236}">
                <a16:creationId xmlns:a16="http://schemas.microsoft.com/office/drawing/2014/main" id="{E8E1D5CA-F1A7-90B3-93E9-033A6B934D44}"/>
              </a:ext>
            </a:extLst>
          </p:cNvPr>
          <p:cNvSpPr txBox="1"/>
          <p:nvPr/>
        </p:nvSpPr>
        <p:spPr>
          <a:xfrm>
            <a:off x="605554" y="431512"/>
            <a:ext cx="5795245" cy="553382"/>
          </a:xfrm>
          <a:prstGeom prst="rect">
            <a:avLst/>
          </a:prstGeom>
          <a:noFill/>
          <a:effectLst/>
        </p:spPr>
        <p:txBody>
          <a:bodyPr wrap="square" lIns="60350" tIns="30175" rIns="60350" bIns="30175">
            <a:spAutoFit/>
          </a:bodyPr>
          <a:lstStyle>
            <a:defPPr>
              <a:defRPr lang="zh-CN"/>
            </a:defPPr>
            <a:lvl1pPr algn="just">
              <a:defRPr sz="3200" b="1">
                <a:gradFill>
                  <a:gsLst>
                    <a:gs pos="100000">
                      <a:schemeClr val="accent1"/>
                    </a:gs>
                    <a:gs pos="0">
                      <a:schemeClr val="accent1">
                        <a:lumMod val="90000"/>
                        <a:lumOff val="10000"/>
                      </a:schemeClr>
                    </a:gs>
                    <a:gs pos="69000">
                      <a:schemeClr val="accent2"/>
                    </a:gs>
                  </a:gsLst>
                  <a:lin ang="5400000" scaled="1"/>
                </a:gradFill>
                <a:effectLst>
                  <a:outerShdw blurRad="63500" dist="25400" dir="2700007" algn="t" rotWithShape="0">
                    <a:srgbClr val="006479">
                      <a:alpha val="15000"/>
                    </a:srgbClr>
                  </a:outerShdw>
                </a:effectLst>
                <a:latin typeface="+mj-ea"/>
                <a:ea typeface="+mj-ea"/>
              </a:defRPr>
            </a:lvl1pPr>
            <a:lvl2pPr marL="0" marR="0" lvl="1" indent="0"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8800" b="1">
                <a:gradFill>
                  <a:gsLst>
                    <a:gs pos="0">
                      <a:srgbClr val="006479"/>
                    </a:gs>
                    <a:gs pos="100000">
                      <a:srgbClr val="00C2B9"/>
                    </a:gs>
                    <a:gs pos="57000">
                      <a:srgbClr val="008780"/>
                    </a:gs>
                  </a:gsLst>
                  <a:lin ang="54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2pPr>
          </a:lstStyle>
          <a:p>
            <a:r>
              <a:rPr lang="zh-CN" altLang="en-US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研究背景与现状</a:t>
            </a:r>
          </a:p>
        </p:txBody>
      </p:sp>
      <p:pic>
        <p:nvPicPr>
          <p:cNvPr id="36" name="图片 35">
            <a:extLst>
              <a:ext uri="{FF2B5EF4-FFF2-40B4-BE49-F238E27FC236}">
                <a16:creationId xmlns:a16="http://schemas.microsoft.com/office/drawing/2014/main" id="{0F217195-EA44-4003-442A-ECFDA2D4A279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H="1">
            <a:off x="30608" y="4622406"/>
            <a:ext cx="12161392" cy="2235594"/>
          </a:xfrm>
          <a:custGeom>
            <a:avLst/>
            <a:gdLst>
              <a:gd name="connsiteX0" fmla="*/ 12161392 w 12161392"/>
              <a:gd name="connsiteY0" fmla="*/ 0 h 2235594"/>
              <a:gd name="connsiteX1" fmla="*/ 0 w 12161392"/>
              <a:gd name="connsiteY1" fmla="*/ 0 h 2235594"/>
              <a:gd name="connsiteX2" fmla="*/ 0 w 12161392"/>
              <a:gd name="connsiteY2" fmla="*/ 2235594 h 2235594"/>
              <a:gd name="connsiteX3" fmla="*/ 12161392 w 12161392"/>
              <a:gd name="connsiteY3" fmla="*/ 2235594 h 22355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61392" h="2235594">
                <a:moveTo>
                  <a:pt x="12161392" y="0"/>
                </a:moveTo>
                <a:lnTo>
                  <a:pt x="0" y="0"/>
                </a:lnTo>
                <a:lnTo>
                  <a:pt x="0" y="2235594"/>
                </a:lnTo>
                <a:lnTo>
                  <a:pt x="12161392" y="2235594"/>
                </a:lnTo>
                <a:close/>
              </a:path>
            </a:pathLst>
          </a:custGeom>
        </p:spPr>
      </p:pic>
      <p:pic>
        <p:nvPicPr>
          <p:cNvPr id="40" name="图片 39" descr="黑暗中的树林&#10;&#10;描述已自动生成">
            <a:extLst>
              <a:ext uri="{FF2B5EF4-FFF2-40B4-BE49-F238E27FC236}">
                <a16:creationId xmlns:a16="http://schemas.microsoft.com/office/drawing/2014/main" id="{B8583BEF-D5F7-44B8-AD65-3219A0FB8BC8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alphaModFix amt="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" y="3680698"/>
            <a:ext cx="6146855" cy="3177302"/>
          </a:xfrm>
          <a:custGeom>
            <a:avLst/>
            <a:gdLst>
              <a:gd name="connsiteX0" fmla="*/ 0 w 6146855"/>
              <a:gd name="connsiteY0" fmla="*/ 0 h 3177302"/>
              <a:gd name="connsiteX1" fmla="*/ 6146855 w 6146855"/>
              <a:gd name="connsiteY1" fmla="*/ 0 h 3177302"/>
              <a:gd name="connsiteX2" fmla="*/ 6146855 w 6146855"/>
              <a:gd name="connsiteY2" fmla="*/ 3177302 h 3177302"/>
              <a:gd name="connsiteX3" fmla="*/ 0 w 6146855"/>
              <a:gd name="connsiteY3" fmla="*/ 3177302 h 31773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46855" h="3177302">
                <a:moveTo>
                  <a:pt x="0" y="0"/>
                </a:moveTo>
                <a:lnTo>
                  <a:pt x="6146855" y="0"/>
                </a:lnTo>
                <a:lnTo>
                  <a:pt x="6146855" y="3177302"/>
                </a:lnTo>
                <a:lnTo>
                  <a:pt x="0" y="3177302"/>
                </a:lnTo>
                <a:close/>
              </a:path>
            </a:pathLst>
          </a:custGeom>
        </p:spPr>
      </p:pic>
      <p:sp>
        <p:nvSpPr>
          <p:cNvPr id="43" name="任意多边形: 形状 42">
            <a:extLst>
              <a:ext uri="{FF2B5EF4-FFF2-40B4-BE49-F238E27FC236}">
                <a16:creationId xmlns:a16="http://schemas.microsoft.com/office/drawing/2014/main" id="{F0B6E073-7AA1-DE62-AC84-33119CD523D2}"/>
              </a:ext>
            </a:extLst>
          </p:cNvPr>
          <p:cNvSpPr/>
          <p:nvPr/>
        </p:nvSpPr>
        <p:spPr>
          <a:xfrm>
            <a:off x="0" y="6210838"/>
            <a:ext cx="12192000" cy="647163"/>
          </a:xfrm>
          <a:custGeom>
            <a:avLst/>
            <a:gdLst>
              <a:gd name="connsiteX0" fmla="*/ 0 w 12192000"/>
              <a:gd name="connsiteY0" fmla="*/ 0 h 1996520"/>
              <a:gd name="connsiteX1" fmla="*/ 43625 w 12192000"/>
              <a:gd name="connsiteY1" fmla="*/ 29389 h 1996520"/>
              <a:gd name="connsiteX2" fmla="*/ 6106788 w 12192000"/>
              <a:gd name="connsiteY2" fmla="*/ 1359188 h 1996520"/>
              <a:gd name="connsiteX3" fmla="*/ 12010381 w 12192000"/>
              <a:gd name="connsiteY3" fmla="*/ 124157 h 1996520"/>
              <a:gd name="connsiteX4" fmla="*/ 12192000 w 12192000"/>
              <a:gd name="connsiteY4" fmla="*/ 12365 h 1996520"/>
              <a:gd name="connsiteX5" fmla="*/ 12192000 w 12192000"/>
              <a:gd name="connsiteY5" fmla="*/ 1996520 h 1996520"/>
              <a:gd name="connsiteX6" fmla="*/ 0 w 12192000"/>
              <a:gd name="connsiteY6" fmla="*/ 1996520 h 1996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1996520">
                <a:moveTo>
                  <a:pt x="0" y="0"/>
                </a:moveTo>
                <a:lnTo>
                  <a:pt x="43625" y="29389"/>
                </a:lnTo>
                <a:cubicBezTo>
                  <a:pt x="1336102" y="830124"/>
                  <a:pt x="3568938" y="1359188"/>
                  <a:pt x="6106788" y="1359188"/>
                </a:cubicBezTo>
                <a:cubicBezTo>
                  <a:pt x="8543125" y="1359188"/>
                  <a:pt x="10698360" y="871602"/>
                  <a:pt x="12010381" y="124157"/>
                </a:cubicBezTo>
                <a:lnTo>
                  <a:pt x="12192000" y="12365"/>
                </a:lnTo>
                <a:lnTo>
                  <a:pt x="12192000" y="1996520"/>
                </a:lnTo>
                <a:lnTo>
                  <a:pt x="0" y="1996520"/>
                </a:lnTo>
                <a:close/>
              </a:path>
            </a:pathLst>
          </a:custGeom>
          <a:gradFill>
            <a:gsLst>
              <a:gs pos="0">
                <a:schemeClr val="accent3">
                  <a:lumMod val="90000"/>
                  <a:lumOff val="10000"/>
                </a:schemeClr>
              </a:gs>
              <a:gs pos="100000">
                <a:schemeClr val="accent3">
                  <a:lumMod val="90000"/>
                  <a:lumOff val="10000"/>
                </a:schemeClr>
              </a:gs>
              <a:gs pos="55000">
                <a:schemeClr val="accent4"/>
              </a:gs>
            </a:gsLst>
            <a:lin ang="2700000" scaled="0"/>
          </a:gradFill>
          <a:ln w="9525">
            <a:noFill/>
          </a:ln>
          <a:effectLst>
            <a:outerShdw blurRad="190500" dist="88900" dir="2700000" algn="tl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spc="3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1" name="任意多边形: 形状 60">
            <a:extLst>
              <a:ext uri="{FF2B5EF4-FFF2-40B4-BE49-F238E27FC236}">
                <a16:creationId xmlns:a16="http://schemas.microsoft.com/office/drawing/2014/main" id="{D99AEFE5-D0DD-6A89-BFD3-E63B79F7EF91}"/>
              </a:ext>
            </a:extLst>
          </p:cNvPr>
          <p:cNvSpPr/>
          <p:nvPr/>
        </p:nvSpPr>
        <p:spPr>
          <a:xfrm>
            <a:off x="0" y="6363178"/>
            <a:ext cx="12192000" cy="494823"/>
          </a:xfrm>
          <a:custGeom>
            <a:avLst/>
            <a:gdLst>
              <a:gd name="connsiteX0" fmla="*/ 0 w 12192000"/>
              <a:gd name="connsiteY0" fmla="*/ 0 h 1526547"/>
              <a:gd name="connsiteX1" fmla="*/ 43626 w 12192000"/>
              <a:gd name="connsiteY1" fmla="*/ 21296 h 1526547"/>
              <a:gd name="connsiteX2" fmla="*/ 6106789 w 12192000"/>
              <a:gd name="connsiteY2" fmla="*/ 984922 h 1526547"/>
              <a:gd name="connsiteX3" fmla="*/ 12010382 w 12192000"/>
              <a:gd name="connsiteY3" fmla="*/ 89969 h 1526547"/>
              <a:gd name="connsiteX4" fmla="*/ 12192000 w 12192000"/>
              <a:gd name="connsiteY4" fmla="*/ 8961 h 1526547"/>
              <a:gd name="connsiteX5" fmla="*/ 12192000 w 12192000"/>
              <a:gd name="connsiteY5" fmla="*/ 1526547 h 1526547"/>
              <a:gd name="connsiteX6" fmla="*/ 0 w 12192000"/>
              <a:gd name="connsiteY6" fmla="*/ 1526547 h 15265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1526547">
                <a:moveTo>
                  <a:pt x="0" y="0"/>
                </a:moveTo>
                <a:lnTo>
                  <a:pt x="43626" y="21296"/>
                </a:lnTo>
                <a:cubicBezTo>
                  <a:pt x="1336103" y="601541"/>
                  <a:pt x="3568939" y="984922"/>
                  <a:pt x="6106789" y="984922"/>
                </a:cubicBezTo>
                <a:cubicBezTo>
                  <a:pt x="8543126" y="984922"/>
                  <a:pt x="10698361" y="631598"/>
                  <a:pt x="12010382" y="89969"/>
                </a:cubicBezTo>
                <a:lnTo>
                  <a:pt x="12192000" y="8961"/>
                </a:lnTo>
                <a:lnTo>
                  <a:pt x="12192000" y="1526547"/>
                </a:lnTo>
                <a:lnTo>
                  <a:pt x="0" y="1526547"/>
                </a:lnTo>
                <a:close/>
              </a:path>
            </a:pathLst>
          </a:custGeom>
          <a:gradFill>
            <a:gsLst>
              <a:gs pos="100000">
                <a:schemeClr val="accent1"/>
              </a:gs>
              <a:gs pos="49000">
                <a:schemeClr val="accent2"/>
              </a:gs>
              <a:gs pos="0">
                <a:schemeClr val="accent1"/>
              </a:gs>
            </a:gsLst>
            <a:lin ang="2700000" scaled="0"/>
          </a:gradFill>
          <a:ln w="9525">
            <a:noFill/>
          </a:ln>
          <a:effectLst>
            <a:outerShdw blurRad="190500" dist="88900" dir="2700000" algn="tl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spc="3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06C4542A-510F-02F2-7E73-97F5E5E6D58F}"/>
              </a:ext>
            </a:extLst>
          </p:cNvPr>
          <p:cNvGrpSpPr/>
          <p:nvPr/>
        </p:nvGrpSpPr>
        <p:grpSpPr>
          <a:xfrm>
            <a:off x="1027938" y="1468961"/>
            <a:ext cx="4745158" cy="4761377"/>
            <a:chOff x="1469375" y="1352875"/>
            <a:chExt cx="4745158" cy="4761377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FD6CD203-E221-87A8-DC84-3284108938F1}"/>
                </a:ext>
              </a:extLst>
            </p:cNvPr>
            <p:cNvGrpSpPr/>
            <p:nvPr/>
          </p:nvGrpSpPr>
          <p:grpSpPr>
            <a:xfrm>
              <a:off x="1469377" y="1352876"/>
              <a:ext cx="4745156" cy="4761376"/>
              <a:chOff x="660400" y="1372724"/>
              <a:chExt cx="4064000" cy="4862975"/>
            </a:xfrm>
          </p:grpSpPr>
          <p:sp>
            <p:nvSpPr>
              <p:cNvPr id="15" name="矩形: 圆角 57">
                <a:extLst>
                  <a:ext uri="{FF2B5EF4-FFF2-40B4-BE49-F238E27FC236}">
                    <a16:creationId xmlns:a16="http://schemas.microsoft.com/office/drawing/2014/main" id="{99C5D22E-84CD-6953-65BA-73D5369FFB29}"/>
                  </a:ext>
                </a:extLst>
              </p:cNvPr>
              <p:cNvSpPr/>
              <p:nvPr/>
            </p:nvSpPr>
            <p:spPr>
              <a:xfrm>
                <a:off x="804473" y="1756808"/>
                <a:ext cx="3734392" cy="447889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accent1">
                    <a:alpha val="50000"/>
                  </a:schemeClr>
                </a:solidFill>
              </a:ln>
              <a:effectLst>
                <a:outerShdw blurRad="127000" dist="63500" dir="5400000" sx="95000" sy="95000" algn="ctr" rotWithShape="0">
                  <a:schemeClr val="accent1">
                    <a:alpha val="15000"/>
                  </a:scheme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6" name="矩形: 圆角 56">
                <a:extLst>
                  <a:ext uri="{FF2B5EF4-FFF2-40B4-BE49-F238E27FC236}">
                    <a16:creationId xmlns:a16="http://schemas.microsoft.com/office/drawing/2014/main" id="{F5EF9D57-F800-6334-0227-E712E50E5EC9}"/>
                  </a:ext>
                </a:extLst>
              </p:cNvPr>
              <p:cNvSpPr/>
              <p:nvPr/>
            </p:nvSpPr>
            <p:spPr>
              <a:xfrm>
                <a:off x="722078" y="1660787"/>
                <a:ext cx="3910594" cy="447889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accent1">
                    <a:alpha val="50000"/>
                  </a:schemeClr>
                </a:solidFill>
              </a:ln>
              <a:effectLst>
                <a:outerShdw blurRad="127000" dist="63500" dir="5400000" sx="95000" sy="95000" algn="ctr" rotWithShape="0">
                  <a:schemeClr val="accent1">
                    <a:alpha val="15000"/>
                  </a:scheme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" name="矩形: 圆角 55">
                <a:extLst>
                  <a:ext uri="{FF2B5EF4-FFF2-40B4-BE49-F238E27FC236}">
                    <a16:creationId xmlns:a16="http://schemas.microsoft.com/office/drawing/2014/main" id="{C196A4C6-D8F9-3255-68CA-9A690C5D873F}"/>
                  </a:ext>
                </a:extLst>
              </p:cNvPr>
              <p:cNvSpPr/>
              <p:nvPr/>
            </p:nvSpPr>
            <p:spPr>
              <a:xfrm>
                <a:off x="660400" y="1372724"/>
                <a:ext cx="4064000" cy="4670933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accent1">
                    <a:alpha val="50000"/>
                  </a:schemeClr>
                </a:solidFill>
              </a:ln>
              <a:effectLst>
                <a:outerShdw blurRad="127000" dist="63500" dir="5400000" sx="95000" sy="95000" algn="ctr" rotWithShape="0">
                  <a:schemeClr val="accent1">
                    <a:alpha val="15000"/>
                  </a:scheme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DBF49EEA-0FF8-6301-CE75-56AB199D1164}"/>
                </a:ext>
              </a:extLst>
            </p:cNvPr>
            <p:cNvGrpSpPr/>
            <p:nvPr/>
          </p:nvGrpSpPr>
          <p:grpSpPr>
            <a:xfrm>
              <a:off x="1469375" y="1352875"/>
              <a:ext cx="2794002" cy="586705"/>
              <a:chOff x="660398" y="1372724"/>
              <a:chExt cx="2794002" cy="586705"/>
            </a:xfrm>
          </p:grpSpPr>
          <p:sp>
            <p:nvSpPr>
              <p:cNvPr id="11" name="矩形: 圆顶角 10">
                <a:extLst>
                  <a:ext uri="{FF2B5EF4-FFF2-40B4-BE49-F238E27FC236}">
                    <a16:creationId xmlns:a16="http://schemas.microsoft.com/office/drawing/2014/main" id="{D79EFF25-7E91-4E27-EC04-B831ADE52268}"/>
                  </a:ext>
                </a:extLst>
              </p:cNvPr>
              <p:cNvSpPr/>
              <p:nvPr/>
            </p:nvSpPr>
            <p:spPr>
              <a:xfrm rot="5400000">
                <a:off x="1764047" y="269077"/>
                <a:ext cx="586705" cy="27940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gradFill>
                <a:gsLst>
                  <a:gs pos="100000">
                    <a:schemeClr val="accent1">
                      <a:lumMod val="90000"/>
                      <a:lumOff val="10000"/>
                    </a:schemeClr>
                  </a:gs>
                  <a:gs pos="0">
                    <a:schemeClr val="accent1"/>
                  </a:gs>
                </a:gsLst>
                <a:lin ang="2700000" scaled="0"/>
              </a:gradFill>
              <a:ln w="9525">
                <a:noFill/>
              </a:ln>
              <a:effectLst>
                <a:outerShdw blurRad="190500" dist="88900" dir="2700000" algn="tl" rotWithShape="0">
                  <a:schemeClr val="accent1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 spc="300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4" name="矩形 13">
                <a:extLst>
                  <a:ext uri="{FF2B5EF4-FFF2-40B4-BE49-F238E27FC236}">
                    <a16:creationId xmlns:a16="http://schemas.microsoft.com/office/drawing/2014/main" id="{7421BDD9-1CAA-CEEA-8297-6CDD470AAA28}"/>
                  </a:ext>
                </a:extLst>
              </p:cNvPr>
              <p:cNvSpPr/>
              <p:nvPr/>
            </p:nvSpPr>
            <p:spPr>
              <a:xfrm>
                <a:off x="660398" y="1466022"/>
                <a:ext cx="279400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000" dirty="0">
                    <a:solidFill>
                      <a:schemeClr val="bg1"/>
                    </a:solidFill>
                    <a:effectLst>
                      <a:outerShdw blurRad="114300" dist="76200" algn="ctr" rotWithShape="0">
                        <a:schemeClr val="accent1">
                          <a:alpha val="10000"/>
                        </a:schemeClr>
                      </a:outerShdw>
                    </a:effectLst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单击此处添加小标题</a:t>
                </a:r>
              </a:p>
            </p:txBody>
          </p:sp>
        </p:grpSp>
        <p:grpSp>
          <p:nvGrpSpPr>
            <p:cNvPr id="44" name="组合 43">
              <a:extLst>
                <a:ext uri="{FF2B5EF4-FFF2-40B4-BE49-F238E27FC236}">
                  <a16:creationId xmlns:a16="http://schemas.microsoft.com/office/drawing/2014/main" id="{EC617FA8-2B8F-4D44-EC0F-B4C9DDFA0BC0}"/>
                </a:ext>
              </a:extLst>
            </p:cNvPr>
            <p:cNvGrpSpPr/>
            <p:nvPr/>
          </p:nvGrpSpPr>
          <p:grpSpPr>
            <a:xfrm>
              <a:off x="1715849" y="2297255"/>
              <a:ext cx="4252212" cy="3114572"/>
              <a:chOff x="1745689" y="2297255"/>
              <a:chExt cx="4055802" cy="3114572"/>
            </a:xfrm>
          </p:grpSpPr>
          <p:grpSp>
            <p:nvGrpSpPr>
              <p:cNvPr id="2" name="组合 1">
                <a:extLst>
                  <a:ext uri="{FF2B5EF4-FFF2-40B4-BE49-F238E27FC236}">
                    <a16:creationId xmlns:a16="http://schemas.microsoft.com/office/drawing/2014/main" id="{14ABB37D-B3A5-19C6-208B-576F7BCF426A}"/>
                  </a:ext>
                </a:extLst>
              </p:cNvPr>
              <p:cNvGrpSpPr/>
              <p:nvPr/>
            </p:nvGrpSpPr>
            <p:grpSpPr>
              <a:xfrm>
                <a:off x="1745689" y="2297255"/>
                <a:ext cx="4055802" cy="1423076"/>
                <a:chOff x="904670" y="2063042"/>
                <a:chExt cx="3991210" cy="1423076"/>
              </a:xfrm>
            </p:grpSpPr>
            <p:sp>
              <p:nvSpPr>
                <p:cNvPr id="6" name="文本框 5">
                  <a:extLst>
                    <a:ext uri="{FF2B5EF4-FFF2-40B4-BE49-F238E27FC236}">
                      <a16:creationId xmlns:a16="http://schemas.microsoft.com/office/drawing/2014/main" id="{CB81A53E-0A82-7928-05C5-E7D6731283F7}"/>
                    </a:ext>
                  </a:extLst>
                </p:cNvPr>
                <p:cNvSpPr txBox="1"/>
                <p:nvPr/>
              </p:nvSpPr>
              <p:spPr>
                <a:xfrm>
                  <a:off x="904670" y="2459555"/>
                  <a:ext cx="3991210" cy="1026563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just">
                    <a:lnSpc>
                      <a:spcPct val="130000"/>
                    </a:lnSpc>
                  </a:pPr>
                  <a:r>
                    <a:rPr lang="zh-CN" altLang="en-US" sz="1600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+mn-ea"/>
                      <a:sym typeface="Arial" panose="020B0604020202020204" pitchFamily="34" charset="0"/>
                    </a:rPr>
                    <a:t>单击此处输入你的正文，请尽量言简意赅的阐述观点，根据需要可酌情增减文字，以便观者可以准确理解您所传达的信息。</a:t>
                  </a:r>
                </a:p>
              </p:txBody>
            </p:sp>
            <p:sp>
              <p:nvSpPr>
                <p:cNvPr id="7" name="文本框 6">
                  <a:extLst>
                    <a:ext uri="{FF2B5EF4-FFF2-40B4-BE49-F238E27FC236}">
                      <a16:creationId xmlns:a16="http://schemas.microsoft.com/office/drawing/2014/main" id="{D7DD3F57-ACF5-6C60-3C1E-9EA0823E3C4A}"/>
                    </a:ext>
                  </a:extLst>
                </p:cNvPr>
                <p:cNvSpPr txBox="1"/>
                <p:nvPr/>
              </p:nvSpPr>
              <p:spPr>
                <a:xfrm>
                  <a:off x="904670" y="2063042"/>
                  <a:ext cx="1118502" cy="64633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3600" b="1" dirty="0">
                      <a:gradFill>
                        <a:gsLst>
                          <a:gs pos="74000">
                            <a:schemeClr val="accent1">
                              <a:lumMod val="90000"/>
                              <a:lumOff val="10000"/>
                              <a:alpha val="0"/>
                            </a:schemeClr>
                          </a:gs>
                          <a:gs pos="0">
                            <a:schemeClr val="accent1">
                              <a:alpha val="70000"/>
                            </a:schemeClr>
                          </a:gs>
                        </a:gsLst>
                        <a:lin ang="5400000" scaled="0"/>
                      </a:gradFill>
                      <a:latin typeface="Arial" panose="020B0604020202020204" pitchFamily="34" charset="0"/>
                      <a:ea typeface="微软雅黑" panose="020B0503020204020204" pitchFamily="34" charset="-122"/>
                      <a:cs typeface="+mn-ea"/>
                      <a:sym typeface="Arial" panose="020B0604020202020204" pitchFamily="34" charset="0"/>
                    </a:rPr>
                    <a:t>01</a:t>
                  </a:r>
                  <a:endParaRPr lang="zh-CN" altLang="en-US" sz="3600" b="1" dirty="0">
                    <a:gradFill>
                      <a:gsLst>
                        <a:gs pos="74000">
                          <a:schemeClr val="accent1">
                            <a:lumMod val="90000"/>
                            <a:lumOff val="10000"/>
                            <a:alpha val="0"/>
                          </a:schemeClr>
                        </a:gs>
                        <a:gs pos="0">
                          <a:schemeClr val="accent1">
                            <a:alpha val="70000"/>
                          </a:schemeClr>
                        </a:gs>
                      </a:gsLst>
                      <a:lin ang="5400000" scaled="0"/>
                    </a:gra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41" name="组合 40">
                <a:extLst>
                  <a:ext uri="{FF2B5EF4-FFF2-40B4-BE49-F238E27FC236}">
                    <a16:creationId xmlns:a16="http://schemas.microsoft.com/office/drawing/2014/main" id="{58537883-F398-6609-CF62-4AC0D1681FC0}"/>
                  </a:ext>
                </a:extLst>
              </p:cNvPr>
              <p:cNvGrpSpPr/>
              <p:nvPr/>
            </p:nvGrpSpPr>
            <p:grpSpPr>
              <a:xfrm>
                <a:off x="1745689" y="3988751"/>
                <a:ext cx="4055802" cy="1423076"/>
                <a:chOff x="904670" y="2063042"/>
                <a:chExt cx="3991210" cy="1423076"/>
              </a:xfrm>
            </p:grpSpPr>
            <p:sp>
              <p:nvSpPr>
                <p:cNvPr id="42" name="文本框 41">
                  <a:extLst>
                    <a:ext uri="{FF2B5EF4-FFF2-40B4-BE49-F238E27FC236}">
                      <a16:creationId xmlns:a16="http://schemas.microsoft.com/office/drawing/2014/main" id="{54D6179E-54D0-A34C-B980-07093D4CF947}"/>
                    </a:ext>
                  </a:extLst>
                </p:cNvPr>
                <p:cNvSpPr txBox="1"/>
                <p:nvPr/>
              </p:nvSpPr>
              <p:spPr>
                <a:xfrm>
                  <a:off x="904670" y="2459555"/>
                  <a:ext cx="3991210" cy="1026563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just">
                    <a:lnSpc>
                      <a:spcPct val="130000"/>
                    </a:lnSpc>
                  </a:pPr>
                  <a:r>
                    <a:rPr lang="zh-CN" altLang="en-US" sz="1600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+mn-ea"/>
                      <a:sym typeface="Arial" panose="020B0604020202020204" pitchFamily="34" charset="0"/>
                    </a:rPr>
                    <a:t>单击此处输入你的正文，请尽量言简意赅的阐述观点，根据需要可酌情增减文字，以便观者可以准确理解您所传达的信息。</a:t>
                  </a:r>
                </a:p>
              </p:txBody>
            </p:sp>
            <p:sp>
              <p:nvSpPr>
                <p:cNvPr id="5" name="文本框 4">
                  <a:extLst>
                    <a:ext uri="{FF2B5EF4-FFF2-40B4-BE49-F238E27FC236}">
                      <a16:creationId xmlns:a16="http://schemas.microsoft.com/office/drawing/2014/main" id="{2F9A4C91-0487-C18E-8883-E952399F744C}"/>
                    </a:ext>
                  </a:extLst>
                </p:cNvPr>
                <p:cNvSpPr txBox="1"/>
                <p:nvPr/>
              </p:nvSpPr>
              <p:spPr>
                <a:xfrm>
                  <a:off x="904670" y="2063042"/>
                  <a:ext cx="1118502" cy="64633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3600" b="1" dirty="0">
                      <a:gradFill>
                        <a:gsLst>
                          <a:gs pos="74000">
                            <a:schemeClr val="accent1">
                              <a:lumMod val="90000"/>
                              <a:lumOff val="10000"/>
                              <a:alpha val="0"/>
                            </a:schemeClr>
                          </a:gs>
                          <a:gs pos="0">
                            <a:schemeClr val="accent1">
                              <a:alpha val="70000"/>
                            </a:schemeClr>
                          </a:gs>
                        </a:gsLst>
                        <a:lin ang="5400000" scaled="0"/>
                      </a:gradFill>
                      <a:latin typeface="Arial" panose="020B0604020202020204" pitchFamily="34" charset="0"/>
                      <a:ea typeface="微软雅黑" panose="020B0503020204020204" pitchFamily="34" charset="-122"/>
                      <a:cs typeface="+mn-ea"/>
                      <a:sym typeface="Arial" panose="020B0604020202020204" pitchFamily="34" charset="0"/>
                    </a:rPr>
                    <a:t>02</a:t>
                  </a:r>
                  <a:endParaRPr lang="zh-CN" altLang="en-US" sz="3600" b="1" dirty="0">
                    <a:gradFill>
                      <a:gsLst>
                        <a:gs pos="74000">
                          <a:schemeClr val="accent1">
                            <a:lumMod val="90000"/>
                            <a:lumOff val="10000"/>
                            <a:alpha val="0"/>
                          </a:schemeClr>
                        </a:gs>
                        <a:gs pos="0">
                          <a:schemeClr val="accent1">
                            <a:alpha val="70000"/>
                          </a:schemeClr>
                        </a:gs>
                      </a:gsLst>
                      <a:lin ang="5400000" scaled="0"/>
                    </a:gra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</p:grp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A350BA96-CED9-1332-82C8-DBC3AA2BB264}"/>
              </a:ext>
            </a:extLst>
          </p:cNvPr>
          <p:cNvGrpSpPr/>
          <p:nvPr/>
        </p:nvGrpSpPr>
        <p:grpSpPr>
          <a:xfrm>
            <a:off x="6418905" y="1468961"/>
            <a:ext cx="4745158" cy="4761377"/>
            <a:chOff x="1469375" y="1352875"/>
            <a:chExt cx="4745158" cy="4761377"/>
          </a:xfrm>
        </p:grpSpPr>
        <p:grpSp>
          <p:nvGrpSpPr>
            <p:cNvPr id="47" name="组合 46">
              <a:extLst>
                <a:ext uri="{FF2B5EF4-FFF2-40B4-BE49-F238E27FC236}">
                  <a16:creationId xmlns:a16="http://schemas.microsoft.com/office/drawing/2014/main" id="{A102706D-C8A3-9D33-CB10-88C4DD77CFCC}"/>
                </a:ext>
              </a:extLst>
            </p:cNvPr>
            <p:cNvGrpSpPr/>
            <p:nvPr/>
          </p:nvGrpSpPr>
          <p:grpSpPr>
            <a:xfrm>
              <a:off x="1469377" y="1352876"/>
              <a:ext cx="4745156" cy="4761376"/>
              <a:chOff x="660400" y="1372724"/>
              <a:chExt cx="4064000" cy="4862975"/>
            </a:xfrm>
          </p:grpSpPr>
          <p:sp>
            <p:nvSpPr>
              <p:cNvPr id="58" name="矩形: 圆角 57">
                <a:extLst>
                  <a:ext uri="{FF2B5EF4-FFF2-40B4-BE49-F238E27FC236}">
                    <a16:creationId xmlns:a16="http://schemas.microsoft.com/office/drawing/2014/main" id="{CCB954E4-0F00-3E09-C354-BB1E2F8EC4D8}"/>
                  </a:ext>
                </a:extLst>
              </p:cNvPr>
              <p:cNvSpPr/>
              <p:nvPr/>
            </p:nvSpPr>
            <p:spPr>
              <a:xfrm>
                <a:off x="804473" y="1756808"/>
                <a:ext cx="3734392" cy="447889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accent2">
                    <a:alpha val="50000"/>
                  </a:schemeClr>
                </a:solidFill>
              </a:ln>
              <a:effectLst>
                <a:outerShdw blurRad="127000" dist="63500" dir="5400000" sx="95000" sy="95000" algn="ctr" rotWithShape="0">
                  <a:schemeClr val="accent1">
                    <a:alpha val="15000"/>
                  </a:scheme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9" name="矩形: 圆角 56">
                <a:extLst>
                  <a:ext uri="{FF2B5EF4-FFF2-40B4-BE49-F238E27FC236}">
                    <a16:creationId xmlns:a16="http://schemas.microsoft.com/office/drawing/2014/main" id="{A04C6676-C35D-68DA-5C19-1143F79B9FFF}"/>
                  </a:ext>
                </a:extLst>
              </p:cNvPr>
              <p:cNvSpPr/>
              <p:nvPr/>
            </p:nvSpPr>
            <p:spPr>
              <a:xfrm>
                <a:off x="722078" y="1660787"/>
                <a:ext cx="3910594" cy="447889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accent2">
                    <a:alpha val="50000"/>
                  </a:schemeClr>
                </a:solidFill>
              </a:ln>
              <a:effectLst>
                <a:outerShdw blurRad="127000" dist="63500" dir="5400000" sx="95000" sy="95000" algn="ctr" rotWithShape="0">
                  <a:schemeClr val="accent1">
                    <a:alpha val="15000"/>
                  </a:scheme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0" name="矩形: 圆角 55">
                <a:extLst>
                  <a:ext uri="{FF2B5EF4-FFF2-40B4-BE49-F238E27FC236}">
                    <a16:creationId xmlns:a16="http://schemas.microsoft.com/office/drawing/2014/main" id="{DC7B3FFD-5890-E11D-CF2C-465D7EE04FDA}"/>
                  </a:ext>
                </a:extLst>
              </p:cNvPr>
              <p:cNvSpPr/>
              <p:nvPr/>
            </p:nvSpPr>
            <p:spPr>
              <a:xfrm>
                <a:off x="660400" y="1372724"/>
                <a:ext cx="4064000" cy="4670933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accent2">
                    <a:alpha val="50000"/>
                  </a:schemeClr>
                </a:solidFill>
              </a:ln>
              <a:effectLst>
                <a:outerShdw blurRad="127000" dist="63500" dir="5400000" sx="95000" sy="95000" algn="ctr" rotWithShape="0">
                  <a:schemeClr val="accent1">
                    <a:alpha val="15000"/>
                  </a:scheme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48" name="组合 47">
              <a:extLst>
                <a:ext uri="{FF2B5EF4-FFF2-40B4-BE49-F238E27FC236}">
                  <a16:creationId xmlns:a16="http://schemas.microsoft.com/office/drawing/2014/main" id="{C218D3DC-DEDD-B384-A74B-07D26E66C006}"/>
                </a:ext>
              </a:extLst>
            </p:cNvPr>
            <p:cNvGrpSpPr/>
            <p:nvPr/>
          </p:nvGrpSpPr>
          <p:grpSpPr>
            <a:xfrm>
              <a:off x="1469375" y="1352875"/>
              <a:ext cx="2794002" cy="586705"/>
              <a:chOff x="660398" y="1372724"/>
              <a:chExt cx="2794002" cy="586705"/>
            </a:xfrm>
          </p:grpSpPr>
          <p:sp>
            <p:nvSpPr>
              <p:cNvPr id="56" name="矩形: 圆顶角 55">
                <a:extLst>
                  <a:ext uri="{FF2B5EF4-FFF2-40B4-BE49-F238E27FC236}">
                    <a16:creationId xmlns:a16="http://schemas.microsoft.com/office/drawing/2014/main" id="{59F2E00E-C72A-60F0-A142-D793D892B964}"/>
                  </a:ext>
                </a:extLst>
              </p:cNvPr>
              <p:cNvSpPr/>
              <p:nvPr/>
            </p:nvSpPr>
            <p:spPr>
              <a:xfrm rot="5400000">
                <a:off x="1764047" y="269077"/>
                <a:ext cx="586705" cy="27940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gradFill>
                <a:gsLst>
                  <a:gs pos="100000">
                    <a:schemeClr val="accent2">
                      <a:lumMod val="90000"/>
                      <a:lumOff val="10000"/>
                    </a:schemeClr>
                  </a:gs>
                  <a:gs pos="0">
                    <a:schemeClr val="accent2"/>
                  </a:gs>
                </a:gsLst>
                <a:lin ang="2700000" scaled="0"/>
              </a:gradFill>
              <a:ln w="9525">
                <a:noFill/>
              </a:ln>
              <a:effectLst>
                <a:outerShdw blurRad="190500" dist="88900" dir="2700000" algn="tl" rotWithShape="0">
                  <a:schemeClr val="accent1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 spc="300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7" name="矩形 56">
                <a:extLst>
                  <a:ext uri="{FF2B5EF4-FFF2-40B4-BE49-F238E27FC236}">
                    <a16:creationId xmlns:a16="http://schemas.microsoft.com/office/drawing/2014/main" id="{A6FB195D-0610-1D81-C3BF-95E4557E8319}"/>
                  </a:ext>
                </a:extLst>
              </p:cNvPr>
              <p:cNvSpPr/>
              <p:nvPr/>
            </p:nvSpPr>
            <p:spPr>
              <a:xfrm>
                <a:off x="660398" y="1466022"/>
                <a:ext cx="279400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000" dirty="0">
                    <a:solidFill>
                      <a:schemeClr val="bg1"/>
                    </a:solidFill>
                    <a:effectLst>
                      <a:outerShdw blurRad="114300" dist="76200" algn="ctr" rotWithShape="0">
                        <a:schemeClr val="accent1">
                          <a:alpha val="10000"/>
                        </a:schemeClr>
                      </a:outerShdw>
                    </a:effectLst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单击此处添加小标题</a:t>
                </a:r>
              </a:p>
            </p:txBody>
          </p:sp>
        </p:grpSp>
        <p:grpSp>
          <p:nvGrpSpPr>
            <p:cNvPr id="49" name="组合 48">
              <a:extLst>
                <a:ext uri="{FF2B5EF4-FFF2-40B4-BE49-F238E27FC236}">
                  <a16:creationId xmlns:a16="http://schemas.microsoft.com/office/drawing/2014/main" id="{FBE9988D-5BF8-84DC-AE24-5E0503E2138A}"/>
                </a:ext>
              </a:extLst>
            </p:cNvPr>
            <p:cNvGrpSpPr/>
            <p:nvPr/>
          </p:nvGrpSpPr>
          <p:grpSpPr>
            <a:xfrm>
              <a:off x="1715849" y="2297255"/>
              <a:ext cx="4252212" cy="3114572"/>
              <a:chOff x="1745689" y="2297255"/>
              <a:chExt cx="4055802" cy="3114572"/>
            </a:xfrm>
          </p:grpSpPr>
          <p:grpSp>
            <p:nvGrpSpPr>
              <p:cNvPr id="50" name="组合 49">
                <a:extLst>
                  <a:ext uri="{FF2B5EF4-FFF2-40B4-BE49-F238E27FC236}">
                    <a16:creationId xmlns:a16="http://schemas.microsoft.com/office/drawing/2014/main" id="{F53EF0F4-43AE-952E-4AD6-4F5DB76D0876}"/>
                  </a:ext>
                </a:extLst>
              </p:cNvPr>
              <p:cNvGrpSpPr/>
              <p:nvPr/>
            </p:nvGrpSpPr>
            <p:grpSpPr>
              <a:xfrm>
                <a:off x="1745689" y="2297255"/>
                <a:ext cx="4055802" cy="1423076"/>
                <a:chOff x="904670" y="2063042"/>
                <a:chExt cx="3991210" cy="1423076"/>
              </a:xfrm>
            </p:grpSpPr>
            <p:sp>
              <p:nvSpPr>
                <p:cNvPr id="54" name="文本框 53">
                  <a:extLst>
                    <a:ext uri="{FF2B5EF4-FFF2-40B4-BE49-F238E27FC236}">
                      <a16:creationId xmlns:a16="http://schemas.microsoft.com/office/drawing/2014/main" id="{F7B3886C-523F-EB72-645A-40B3E0715C2A}"/>
                    </a:ext>
                  </a:extLst>
                </p:cNvPr>
                <p:cNvSpPr txBox="1"/>
                <p:nvPr/>
              </p:nvSpPr>
              <p:spPr>
                <a:xfrm>
                  <a:off x="904670" y="2459555"/>
                  <a:ext cx="3991210" cy="1026563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just">
                    <a:lnSpc>
                      <a:spcPct val="130000"/>
                    </a:lnSpc>
                  </a:pPr>
                  <a:r>
                    <a:rPr lang="zh-CN" altLang="en-US" sz="1600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+mn-ea"/>
                      <a:sym typeface="Arial" panose="020B0604020202020204" pitchFamily="34" charset="0"/>
                    </a:rPr>
                    <a:t>单击此处输入你的正文，请尽量言简意赅的阐述观点，根据需要可酌情增减文字，以便观者可以准确理解您所传达的信息。</a:t>
                  </a:r>
                </a:p>
              </p:txBody>
            </p:sp>
            <p:sp>
              <p:nvSpPr>
                <p:cNvPr id="55" name="文本框 54">
                  <a:extLst>
                    <a:ext uri="{FF2B5EF4-FFF2-40B4-BE49-F238E27FC236}">
                      <a16:creationId xmlns:a16="http://schemas.microsoft.com/office/drawing/2014/main" id="{B7D2578F-D9FC-94C8-7CA9-FB206D5ABFC4}"/>
                    </a:ext>
                  </a:extLst>
                </p:cNvPr>
                <p:cNvSpPr txBox="1"/>
                <p:nvPr/>
              </p:nvSpPr>
              <p:spPr>
                <a:xfrm>
                  <a:off x="904670" y="2063042"/>
                  <a:ext cx="1118502" cy="64633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3600" b="1" dirty="0">
                      <a:gradFill>
                        <a:gsLst>
                          <a:gs pos="74000">
                            <a:schemeClr val="accent2">
                              <a:lumMod val="90000"/>
                              <a:lumOff val="10000"/>
                              <a:alpha val="0"/>
                            </a:schemeClr>
                          </a:gs>
                          <a:gs pos="0">
                            <a:schemeClr val="accent2">
                              <a:alpha val="70000"/>
                            </a:schemeClr>
                          </a:gs>
                        </a:gsLst>
                        <a:lin ang="5400000" scaled="0"/>
                      </a:gradFill>
                      <a:latin typeface="Arial" panose="020B0604020202020204" pitchFamily="34" charset="0"/>
                      <a:ea typeface="微软雅黑" panose="020B0503020204020204" pitchFamily="34" charset="-122"/>
                      <a:cs typeface="+mn-ea"/>
                      <a:sym typeface="Arial" panose="020B0604020202020204" pitchFamily="34" charset="0"/>
                    </a:rPr>
                    <a:t>01</a:t>
                  </a:r>
                  <a:endParaRPr lang="zh-CN" altLang="en-US" sz="3600" b="1" dirty="0">
                    <a:gradFill>
                      <a:gsLst>
                        <a:gs pos="74000">
                          <a:schemeClr val="accent2">
                            <a:lumMod val="90000"/>
                            <a:lumOff val="10000"/>
                            <a:alpha val="0"/>
                          </a:schemeClr>
                        </a:gs>
                        <a:gs pos="0">
                          <a:schemeClr val="accent2">
                            <a:alpha val="70000"/>
                          </a:schemeClr>
                        </a:gs>
                      </a:gsLst>
                      <a:lin ang="5400000" scaled="0"/>
                    </a:gra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51" name="组合 50">
                <a:extLst>
                  <a:ext uri="{FF2B5EF4-FFF2-40B4-BE49-F238E27FC236}">
                    <a16:creationId xmlns:a16="http://schemas.microsoft.com/office/drawing/2014/main" id="{5A8957EF-7167-66C5-A524-2D8BABAA32E6}"/>
                  </a:ext>
                </a:extLst>
              </p:cNvPr>
              <p:cNvGrpSpPr/>
              <p:nvPr/>
            </p:nvGrpSpPr>
            <p:grpSpPr>
              <a:xfrm>
                <a:off x="1745689" y="3988751"/>
                <a:ext cx="4055802" cy="1423076"/>
                <a:chOff x="904670" y="2063042"/>
                <a:chExt cx="3991210" cy="1423076"/>
              </a:xfrm>
            </p:grpSpPr>
            <p:sp>
              <p:nvSpPr>
                <p:cNvPr id="52" name="文本框 51">
                  <a:extLst>
                    <a:ext uri="{FF2B5EF4-FFF2-40B4-BE49-F238E27FC236}">
                      <a16:creationId xmlns:a16="http://schemas.microsoft.com/office/drawing/2014/main" id="{D5458AAC-D9C0-CF4B-7CF0-58255904E11A}"/>
                    </a:ext>
                  </a:extLst>
                </p:cNvPr>
                <p:cNvSpPr txBox="1"/>
                <p:nvPr/>
              </p:nvSpPr>
              <p:spPr>
                <a:xfrm>
                  <a:off x="904670" y="2459555"/>
                  <a:ext cx="3991210" cy="1026563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just">
                    <a:lnSpc>
                      <a:spcPct val="130000"/>
                    </a:lnSpc>
                  </a:pPr>
                  <a:r>
                    <a:rPr lang="zh-CN" altLang="en-US" sz="1600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+mn-ea"/>
                      <a:sym typeface="Arial" panose="020B0604020202020204" pitchFamily="34" charset="0"/>
                    </a:rPr>
                    <a:t>单击此处输入你的正文，请尽量言简意赅的阐述观点，根据需要可酌情增减文字，以便观者可以准确理解您所传达的信息。</a:t>
                  </a:r>
                </a:p>
              </p:txBody>
            </p:sp>
            <p:sp>
              <p:nvSpPr>
                <p:cNvPr id="53" name="文本框 52">
                  <a:extLst>
                    <a:ext uri="{FF2B5EF4-FFF2-40B4-BE49-F238E27FC236}">
                      <a16:creationId xmlns:a16="http://schemas.microsoft.com/office/drawing/2014/main" id="{329525D6-22AC-F211-C654-26CE8E214A60}"/>
                    </a:ext>
                  </a:extLst>
                </p:cNvPr>
                <p:cNvSpPr txBox="1"/>
                <p:nvPr/>
              </p:nvSpPr>
              <p:spPr>
                <a:xfrm>
                  <a:off x="904670" y="2063042"/>
                  <a:ext cx="1118502" cy="64633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3600" b="1" dirty="0">
                      <a:gradFill>
                        <a:gsLst>
                          <a:gs pos="74000">
                            <a:schemeClr val="accent2">
                              <a:lumMod val="90000"/>
                              <a:lumOff val="10000"/>
                              <a:alpha val="0"/>
                            </a:schemeClr>
                          </a:gs>
                          <a:gs pos="0">
                            <a:schemeClr val="accent2">
                              <a:alpha val="70000"/>
                            </a:schemeClr>
                          </a:gs>
                        </a:gsLst>
                        <a:lin ang="5400000" scaled="0"/>
                      </a:gradFill>
                      <a:latin typeface="Arial" panose="020B0604020202020204" pitchFamily="34" charset="0"/>
                      <a:ea typeface="微软雅黑" panose="020B0503020204020204" pitchFamily="34" charset="-122"/>
                      <a:cs typeface="+mn-ea"/>
                      <a:sym typeface="Arial" panose="020B0604020202020204" pitchFamily="34" charset="0"/>
                    </a:rPr>
                    <a:t>02</a:t>
                  </a:r>
                  <a:endParaRPr lang="zh-CN" altLang="en-US" sz="3600" b="1" dirty="0">
                    <a:gradFill>
                      <a:gsLst>
                        <a:gs pos="74000">
                          <a:schemeClr val="accent2">
                            <a:lumMod val="90000"/>
                            <a:lumOff val="10000"/>
                            <a:alpha val="0"/>
                          </a:schemeClr>
                        </a:gs>
                        <a:gs pos="0">
                          <a:schemeClr val="accent2">
                            <a:alpha val="70000"/>
                          </a:schemeClr>
                        </a:gs>
                      </a:gsLst>
                      <a:lin ang="5400000" scaled="0"/>
                    </a:gra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</p:grp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08B5B3EC-13AC-5153-34C8-3DCFFF4A58A1}"/>
              </a:ext>
            </a:extLst>
          </p:cNvPr>
          <p:cNvGrpSpPr/>
          <p:nvPr/>
        </p:nvGrpSpPr>
        <p:grpSpPr>
          <a:xfrm>
            <a:off x="6759525" y="773244"/>
            <a:ext cx="4981803" cy="230216"/>
            <a:chOff x="3577050" y="595426"/>
            <a:chExt cx="4981803" cy="230216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537B33D6-3C5C-6876-9ED7-A8014902A32F}"/>
                </a:ext>
              </a:extLst>
            </p:cNvPr>
            <p:cNvSpPr txBox="1"/>
            <p:nvPr/>
          </p:nvSpPr>
          <p:spPr>
            <a:xfrm>
              <a:off x="3577050" y="595426"/>
              <a:ext cx="1490250" cy="230216"/>
            </a:xfrm>
            <a:prstGeom prst="rect">
              <a:avLst/>
            </a:prstGeom>
            <a:noFill/>
            <a:effectLst/>
          </p:spPr>
          <p:txBody>
            <a:bodyPr wrap="square" lIns="60350" tIns="30175" rIns="60350" bIns="30175">
              <a:spAutoFit/>
            </a:bodyPr>
            <a:lstStyle>
              <a:defPPr>
                <a:defRPr lang="zh-CN"/>
              </a:defPPr>
              <a:lvl1pPr algn="ctr">
                <a:defRPr sz="1100" b="1">
                  <a:gradFill>
                    <a:gsLst>
                      <a:gs pos="100000">
                        <a:srgbClr val="006479"/>
                      </a:gs>
                      <a:gs pos="0">
                        <a:schemeClr val="accent1">
                          <a:lumMod val="90000"/>
                          <a:lumOff val="10000"/>
                        </a:schemeClr>
                      </a:gs>
                      <a:gs pos="69000">
                        <a:srgbClr val="008780"/>
                      </a:gs>
                    </a:gsLst>
                    <a:lin ang="5400000" scaled="1"/>
                  </a:gradFill>
                  <a:effectLst>
                    <a:outerShdw blurRad="63500" dist="25400" dir="2700007" algn="t" rotWithShape="0">
                      <a:srgbClr val="006479">
                        <a:alpha val="15000"/>
                      </a:srgbClr>
                    </a:outerShdw>
                  </a:effectLst>
                  <a:latin typeface="+mj-ea"/>
                  <a:ea typeface="+mj-ea"/>
                </a:defRPr>
              </a:lvl1pPr>
            </a:lstStyle>
            <a:p>
              <a:r>
                <a:rPr lang="zh-CN" altLang="en-US" dirty="0">
                  <a:gradFill>
                    <a:gsLst>
                      <a:gs pos="100000">
                        <a:schemeClr val="accent1"/>
                      </a:gs>
                      <a:gs pos="0">
                        <a:schemeClr val="accent1">
                          <a:lumMod val="90000"/>
                          <a:lumOff val="10000"/>
                        </a:schemeClr>
                      </a:gs>
                      <a:gs pos="69000">
                        <a:schemeClr val="accent2"/>
                      </a:gs>
                    </a:gsLst>
                    <a:lin ang="5400000" scaled="1"/>
                  </a:gra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研究背景与现状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0F2409A1-BA61-3AEA-B417-40753C96A36E}"/>
                </a:ext>
              </a:extLst>
            </p:cNvPr>
            <p:cNvSpPr txBox="1"/>
            <p:nvPr/>
          </p:nvSpPr>
          <p:spPr>
            <a:xfrm>
              <a:off x="4740901" y="595426"/>
              <a:ext cx="1490250" cy="230216"/>
            </a:xfrm>
            <a:prstGeom prst="rect">
              <a:avLst/>
            </a:prstGeom>
            <a:noFill/>
            <a:effectLst/>
          </p:spPr>
          <p:txBody>
            <a:bodyPr wrap="square" lIns="60350" tIns="30175" rIns="60350" bIns="30175">
              <a:spAutoFit/>
            </a:bodyPr>
            <a:lstStyle>
              <a:defPPr>
                <a:defRPr lang="zh-CN"/>
              </a:defPPr>
              <a:lvl1pPr algn="ctr">
                <a:defRPr sz="1100" b="1">
                  <a:solidFill>
                    <a:schemeClr val="tx1">
                      <a:lumMod val="25000"/>
                      <a:lumOff val="75000"/>
                    </a:schemeClr>
                  </a:solidFill>
                  <a:effectLst/>
                  <a:latin typeface="+mj-ea"/>
                  <a:ea typeface="+mj-ea"/>
                </a:defRPr>
              </a:lvl1pPr>
            </a:lstStyle>
            <a:p>
              <a:r>
                <a:rPr lang="zh-CN" altLang="en-US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研究内容与方法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D8045D36-CC75-34E7-7854-29B8DFCD362B}"/>
                </a:ext>
              </a:extLst>
            </p:cNvPr>
            <p:cNvSpPr txBox="1"/>
            <p:nvPr/>
          </p:nvSpPr>
          <p:spPr>
            <a:xfrm>
              <a:off x="5904752" y="595426"/>
              <a:ext cx="1490250" cy="230216"/>
            </a:xfrm>
            <a:prstGeom prst="rect">
              <a:avLst/>
            </a:prstGeom>
            <a:noFill/>
            <a:effectLst/>
          </p:spPr>
          <p:txBody>
            <a:bodyPr wrap="square" lIns="60350" tIns="30175" rIns="60350" bIns="30175">
              <a:spAutoFit/>
            </a:bodyPr>
            <a:lstStyle>
              <a:defPPr>
                <a:defRPr lang="zh-CN"/>
              </a:defPPr>
              <a:lvl1pPr algn="ctr">
                <a:defRPr sz="1100" b="1">
                  <a:solidFill>
                    <a:schemeClr val="tx1">
                      <a:lumMod val="25000"/>
                      <a:lumOff val="75000"/>
                    </a:schemeClr>
                  </a:solidFill>
                  <a:effectLst/>
                  <a:latin typeface="+mj-ea"/>
                  <a:ea typeface="+mj-ea"/>
                </a:defRPr>
              </a:lvl1pPr>
            </a:lstStyle>
            <a:p>
              <a:r>
                <a:rPr lang="zh-CN" altLang="en-US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研究成果及应用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CB1AA2A4-EEE7-32A8-4A5A-5AD3B2040A6F}"/>
                </a:ext>
              </a:extLst>
            </p:cNvPr>
            <p:cNvSpPr txBox="1"/>
            <p:nvPr/>
          </p:nvSpPr>
          <p:spPr>
            <a:xfrm>
              <a:off x="7068603" y="595426"/>
              <a:ext cx="1490250" cy="230216"/>
            </a:xfrm>
            <a:prstGeom prst="rect">
              <a:avLst/>
            </a:prstGeom>
            <a:noFill/>
            <a:effectLst/>
          </p:spPr>
          <p:txBody>
            <a:bodyPr wrap="square" lIns="60350" tIns="30175" rIns="60350" bIns="30175">
              <a:spAutoFit/>
            </a:bodyPr>
            <a:lstStyle>
              <a:defPPr>
                <a:defRPr lang="zh-CN"/>
              </a:defPPr>
              <a:lvl1pPr algn="ctr">
                <a:defRPr sz="1100" b="1">
                  <a:solidFill>
                    <a:schemeClr val="tx1">
                      <a:lumMod val="25000"/>
                      <a:lumOff val="75000"/>
                    </a:schemeClr>
                  </a:solidFill>
                  <a:effectLst/>
                  <a:latin typeface="+mj-ea"/>
                  <a:ea typeface="+mj-ea"/>
                </a:defRPr>
              </a:lvl1pPr>
            </a:lstStyle>
            <a:p>
              <a:r>
                <a:rPr lang="zh-CN" altLang="en-US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论文结论及展望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067803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任意多边形: 形状 86">
            <a:extLst>
              <a:ext uri="{FF2B5EF4-FFF2-40B4-BE49-F238E27FC236}">
                <a16:creationId xmlns:a16="http://schemas.microsoft.com/office/drawing/2014/main" id="{87A372B6-5FA6-2F3D-5913-F17606E788FE}"/>
              </a:ext>
            </a:extLst>
          </p:cNvPr>
          <p:cNvSpPr/>
          <p:nvPr/>
        </p:nvSpPr>
        <p:spPr>
          <a:xfrm>
            <a:off x="701353" y="3020391"/>
            <a:ext cx="2423740" cy="3837609"/>
          </a:xfrm>
          <a:custGeom>
            <a:avLst/>
            <a:gdLst>
              <a:gd name="connsiteX0" fmla="*/ 1852451 w 2423740"/>
              <a:gd name="connsiteY0" fmla="*/ 0 h 3837609"/>
              <a:gd name="connsiteX1" fmla="*/ 2322161 w 2423740"/>
              <a:gd name="connsiteY1" fmla="*/ 0 h 3837609"/>
              <a:gd name="connsiteX2" fmla="*/ 2423740 w 2423740"/>
              <a:gd name="connsiteY2" fmla="*/ 132327 h 3837609"/>
              <a:gd name="connsiteX3" fmla="*/ 2423740 w 2423740"/>
              <a:gd name="connsiteY3" fmla="*/ 3837609 h 3837609"/>
              <a:gd name="connsiteX4" fmla="*/ 0 w 2423740"/>
              <a:gd name="connsiteY4" fmla="*/ 3837609 h 3837609"/>
              <a:gd name="connsiteX5" fmla="*/ 0 w 2423740"/>
              <a:gd name="connsiteY5" fmla="*/ 132327 h 3837609"/>
              <a:gd name="connsiteX6" fmla="*/ 6843 w 2423740"/>
              <a:gd name="connsiteY6" fmla="*/ 88172 h 3837609"/>
              <a:gd name="connsiteX7" fmla="*/ 18458 w 2423740"/>
              <a:gd name="connsiteY7" fmla="*/ 116047 h 3837609"/>
              <a:gd name="connsiteX8" fmla="*/ 219003 w 2423740"/>
              <a:gd name="connsiteY8" fmla="*/ 254953 h 3837609"/>
              <a:gd name="connsiteX9" fmla="*/ 1615253 w 2423740"/>
              <a:gd name="connsiteY9" fmla="*/ 254953 h 3837609"/>
              <a:gd name="connsiteX10" fmla="*/ 1852189 w 2423740"/>
              <a:gd name="connsiteY10" fmla="*/ 3392 h 38376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423740" h="3837609">
                <a:moveTo>
                  <a:pt x="1852451" y="0"/>
                </a:moveTo>
                <a:lnTo>
                  <a:pt x="2322161" y="0"/>
                </a:lnTo>
                <a:cubicBezTo>
                  <a:pt x="2378262" y="0"/>
                  <a:pt x="2423740" y="59244"/>
                  <a:pt x="2423740" y="132327"/>
                </a:cubicBezTo>
                <a:lnTo>
                  <a:pt x="2423740" y="3837609"/>
                </a:lnTo>
                <a:lnTo>
                  <a:pt x="0" y="3837609"/>
                </a:lnTo>
                <a:lnTo>
                  <a:pt x="0" y="132327"/>
                </a:lnTo>
                <a:lnTo>
                  <a:pt x="6843" y="88172"/>
                </a:lnTo>
                <a:lnTo>
                  <a:pt x="18458" y="116047"/>
                </a:lnTo>
                <a:cubicBezTo>
                  <a:pt x="61920" y="199853"/>
                  <a:pt x="135522" y="254953"/>
                  <a:pt x="219003" y="254953"/>
                </a:cubicBezTo>
                <a:lnTo>
                  <a:pt x="1615253" y="254953"/>
                </a:lnTo>
                <a:cubicBezTo>
                  <a:pt x="1732127" y="254953"/>
                  <a:pt x="1829638" y="146958"/>
                  <a:pt x="1852189" y="3392"/>
                </a:cubicBezTo>
                <a:close/>
              </a:path>
            </a:pathLst>
          </a:custGeom>
          <a:gradFill>
            <a:gsLst>
              <a:gs pos="75000">
                <a:srgbClr val="FFFFFF">
                  <a:alpha val="90000"/>
                </a:srgbClr>
              </a:gs>
              <a:gs pos="59000">
                <a:schemeClr val="bg1"/>
              </a:gs>
              <a:gs pos="96000">
                <a:schemeClr val="bg1">
                  <a:alpha val="0"/>
                </a:schemeClr>
              </a:gs>
            </a:gsLst>
            <a:lin ang="5160000" scaled="0"/>
          </a:gradFill>
          <a:ln w="9525">
            <a:gradFill>
              <a:gsLst>
                <a:gs pos="0">
                  <a:schemeClr val="accent1">
                    <a:alpha val="50000"/>
                  </a:schemeClr>
                </a:gs>
                <a:gs pos="89000">
                  <a:schemeClr val="accent1">
                    <a:alpha val="0"/>
                  </a:schemeClr>
                </a:gs>
              </a:gsLst>
              <a:lin ang="5400000" scaled="1"/>
            </a:gradFill>
          </a:ln>
          <a:effectLst>
            <a:outerShdw blurRad="381000" dist="63500" sx="95000" sy="95000" algn="ctr" rotWithShape="0">
              <a:schemeClr val="accent1">
                <a:alpha val="25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B2E35A0E-BD87-7203-764E-1A8BC16DF788}"/>
              </a:ext>
            </a:extLst>
          </p:cNvPr>
          <p:cNvSpPr/>
          <p:nvPr/>
        </p:nvSpPr>
        <p:spPr>
          <a:xfrm>
            <a:off x="3493637" y="2590528"/>
            <a:ext cx="2423740" cy="4090985"/>
          </a:xfrm>
          <a:custGeom>
            <a:avLst/>
            <a:gdLst>
              <a:gd name="connsiteX0" fmla="*/ 2481684 w 3247026"/>
              <a:gd name="connsiteY0" fmla="*/ 0 h 4207131"/>
              <a:gd name="connsiteX1" fmla="*/ 3110943 w 3247026"/>
              <a:gd name="connsiteY1" fmla="*/ 0 h 4207131"/>
              <a:gd name="connsiteX2" fmla="*/ 3247026 w 3247026"/>
              <a:gd name="connsiteY2" fmla="*/ 136083 h 4207131"/>
              <a:gd name="connsiteX3" fmla="*/ 3247026 w 3247026"/>
              <a:gd name="connsiteY3" fmla="*/ 4071048 h 4207131"/>
              <a:gd name="connsiteX4" fmla="*/ 3110943 w 3247026"/>
              <a:gd name="connsiteY4" fmla="*/ 4207131 h 4207131"/>
              <a:gd name="connsiteX5" fmla="*/ 136083 w 3247026"/>
              <a:gd name="connsiteY5" fmla="*/ 4207131 h 4207131"/>
              <a:gd name="connsiteX6" fmla="*/ 0 w 3247026"/>
              <a:gd name="connsiteY6" fmla="*/ 4071048 h 4207131"/>
              <a:gd name="connsiteX7" fmla="*/ 0 w 3247026"/>
              <a:gd name="connsiteY7" fmla="*/ 136083 h 4207131"/>
              <a:gd name="connsiteX8" fmla="*/ 9167 w 3247026"/>
              <a:gd name="connsiteY8" fmla="*/ 90675 h 4207131"/>
              <a:gd name="connsiteX9" fmla="*/ 24727 w 3247026"/>
              <a:gd name="connsiteY9" fmla="*/ 119342 h 4207131"/>
              <a:gd name="connsiteX10" fmla="*/ 293393 w 3247026"/>
              <a:gd name="connsiteY10" fmla="*/ 262191 h 4207131"/>
              <a:gd name="connsiteX11" fmla="*/ 2163915 w 3247026"/>
              <a:gd name="connsiteY11" fmla="*/ 262191 h 4207131"/>
              <a:gd name="connsiteX12" fmla="*/ 2481332 w 3247026"/>
              <a:gd name="connsiteY12" fmla="*/ 3488 h 4207131"/>
              <a:gd name="connsiteX13" fmla="*/ 2481684 w 3247026"/>
              <a:gd name="connsiteY13" fmla="*/ 0 h 42071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247026" h="4207131">
                <a:moveTo>
                  <a:pt x="2481684" y="0"/>
                </a:moveTo>
                <a:lnTo>
                  <a:pt x="3110943" y="0"/>
                </a:lnTo>
                <a:cubicBezTo>
                  <a:pt x="3186100" y="0"/>
                  <a:pt x="3247026" y="60926"/>
                  <a:pt x="3247026" y="136083"/>
                </a:cubicBezTo>
                <a:lnTo>
                  <a:pt x="3247026" y="4071048"/>
                </a:lnTo>
                <a:cubicBezTo>
                  <a:pt x="3247026" y="4146205"/>
                  <a:pt x="3186100" y="4207131"/>
                  <a:pt x="3110943" y="4207131"/>
                </a:cubicBezTo>
                <a:lnTo>
                  <a:pt x="136083" y="4207131"/>
                </a:lnTo>
                <a:cubicBezTo>
                  <a:pt x="60926" y="4207131"/>
                  <a:pt x="0" y="4146205"/>
                  <a:pt x="0" y="4071048"/>
                </a:cubicBezTo>
                <a:lnTo>
                  <a:pt x="0" y="136083"/>
                </a:lnTo>
                <a:lnTo>
                  <a:pt x="9167" y="90675"/>
                </a:lnTo>
                <a:lnTo>
                  <a:pt x="24727" y="119342"/>
                </a:lnTo>
                <a:cubicBezTo>
                  <a:pt x="82952" y="205527"/>
                  <a:pt x="181556" y="262191"/>
                  <a:pt x="293393" y="262191"/>
                </a:cubicBezTo>
                <a:lnTo>
                  <a:pt x="2163915" y="262191"/>
                </a:lnTo>
                <a:cubicBezTo>
                  <a:pt x="2320488" y="262191"/>
                  <a:pt x="2451121" y="151130"/>
                  <a:pt x="2481332" y="3488"/>
                </a:cubicBezTo>
                <a:lnTo>
                  <a:pt x="2481684" y="0"/>
                </a:lnTo>
                <a:close/>
              </a:path>
            </a:pathLst>
          </a:custGeom>
          <a:gradFill>
            <a:gsLst>
              <a:gs pos="75000">
                <a:srgbClr val="FFFFFF">
                  <a:alpha val="90000"/>
                </a:srgbClr>
              </a:gs>
              <a:gs pos="59000">
                <a:schemeClr val="bg1"/>
              </a:gs>
              <a:gs pos="96000">
                <a:schemeClr val="bg1">
                  <a:alpha val="0"/>
                </a:schemeClr>
              </a:gs>
            </a:gsLst>
            <a:lin ang="5160000" scaled="0"/>
          </a:gradFill>
          <a:ln w="9525">
            <a:gradFill>
              <a:gsLst>
                <a:gs pos="0">
                  <a:schemeClr val="accent1">
                    <a:alpha val="50000"/>
                  </a:schemeClr>
                </a:gs>
                <a:gs pos="89000">
                  <a:schemeClr val="accent1">
                    <a:alpha val="0"/>
                  </a:schemeClr>
                </a:gs>
              </a:gsLst>
              <a:lin ang="5400000" scaled="1"/>
            </a:gradFill>
          </a:ln>
          <a:effectLst>
            <a:outerShdw blurRad="381000" dist="63500" sx="95000" sy="95000" algn="ctr" rotWithShape="0">
              <a:schemeClr val="accent1">
                <a:alpha val="25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任意多边形: 形状 30">
            <a:extLst>
              <a:ext uri="{FF2B5EF4-FFF2-40B4-BE49-F238E27FC236}">
                <a16:creationId xmlns:a16="http://schemas.microsoft.com/office/drawing/2014/main" id="{F1EF6FC6-7643-8A94-DE00-CF60D6CA89E8}"/>
              </a:ext>
            </a:extLst>
          </p:cNvPr>
          <p:cNvSpPr/>
          <p:nvPr/>
        </p:nvSpPr>
        <p:spPr>
          <a:xfrm>
            <a:off x="6285921" y="2160666"/>
            <a:ext cx="2423740" cy="4090985"/>
          </a:xfrm>
          <a:custGeom>
            <a:avLst/>
            <a:gdLst>
              <a:gd name="connsiteX0" fmla="*/ 2481684 w 3247026"/>
              <a:gd name="connsiteY0" fmla="*/ 0 h 4207131"/>
              <a:gd name="connsiteX1" fmla="*/ 3110943 w 3247026"/>
              <a:gd name="connsiteY1" fmla="*/ 0 h 4207131"/>
              <a:gd name="connsiteX2" fmla="*/ 3247026 w 3247026"/>
              <a:gd name="connsiteY2" fmla="*/ 136083 h 4207131"/>
              <a:gd name="connsiteX3" fmla="*/ 3247026 w 3247026"/>
              <a:gd name="connsiteY3" fmla="*/ 4071048 h 4207131"/>
              <a:gd name="connsiteX4" fmla="*/ 3110943 w 3247026"/>
              <a:gd name="connsiteY4" fmla="*/ 4207131 h 4207131"/>
              <a:gd name="connsiteX5" fmla="*/ 136083 w 3247026"/>
              <a:gd name="connsiteY5" fmla="*/ 4207131 h 4207131"/>
              <a:gd name="connsiteX6" fmla="*/ 0 w 3247026"/>
              <a:gd name="connsiteY6" fmla="*/ 4071048 h 4207131"/>
              <a:gd name="connsiteX7" fmla="*/ 0 w 3247026"/>
              <a:gd name="connsiteY7" fmla="*/ 136083 h 4207131"/>
              <a:gd name="connsiteX8" fmla="*/ 9167 w 3247026"/>
              <a:gd name="connsiteY8" fmla="*/ 90675 h 4207131"/>
              <a:gd name="connsiteX9" fmla="*/ 24727 w 3247026"/>
              <a:gd name="connsiteY9" fmla="*/ 119342 h 4207131"/>
              <a:gd name="connsiteX10" fmla="*/ 293393 w 3247026"/>
              <a:gd name="connsiteY10" fmla="*/ 262191 h 4207131"/>
              <a:gd name="connsiteX11" fmla="*/ 2163915 w 3247026"/>
              <a:gd name="connsiteY11" fmla="*/ 262191 h 4207131"/>
              <a:gd name="connsiteX12" fmla="*/ 2481332 w 3247026"/>
              <a:gd name="connsiteY12" fmla="*/ 3488 h 4207131"/>
              <a:gd name="connsiteX13" fmla="*/ 2481684 w 3247026"/>
              <a:gd name="connsiteY13" fmla="*/ 0 h 42071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247026" h="4207131">
                <a:moveTo>
                  <a:pt x="2481684" y="0"/>
                </a:moveTo>
                <a:lnTo>
                  <a:pt x="3110943" y="0"/>
                </a:lnTo>
                <a:cubicBezTo>
                  <a:pt x="3186100" y="0"/>
                  <a:pt x="3247026" y="60926"/>
                  <a:pt x="3247026" y="136083"/>
                </a:cubicBezTo>
                <a:lnTo>
                  <a:pt x="3247026" y="4071048"/>
                </a:lnTo>
                <a:cubicBezTo>
                  <a:pt x="3247026" y="4146205"/>
                  <a:pt x="3186100" y="4207131"/>
                  <a:pt x="3110943" y="4207131"/>
                </a:cubicBezTo>
                <a:lnTo>
                  <a:pt x="136083" y="4207131"/>
                </a:lnTo>
                <a:cubicBezTo>
                  <a:pt x="60926" y="4207131"/>
                  <a:pt x="0" y="4146205"/>
                  <a:pt x="0" y="4071048"/>
                </a:cubicBezTo>
                <a:lnTo>
                  <a:pt x="0" y="136083"/>
                </a:lnTo>
                <a:lnTo>
                  <a:pt x="9167" y="90675"/>
                </a:lnTo>
                <a:lnTo>
                  <a:pt x="24727" y="119342"/>
                </a:lnTo>
                <a:cubicBezTo>
                  <a:pt x="82952" y="205527"/>
                  <a:pt x="181556" y="262191"/>
                  <a:pt x="293393" y="262191"/>
                </a:cubicBezTo>
                <a:lnTo>
                  <a:pt x="2163915" y="262191"/>
                </a:lnTo>
                <a:cubicBezTo>
                  <a:pt x="2320488" y="262191"/>
                  <a:pt x="2451121" y="151130"/>
                  <a:pt x="2481332" y="3488"/>
                </a:cubicBezTo>
                <a:lnTo>
                  <a:pt x="2481684" y="0"/>
                </a:lnTo>
                <a:close/>
              </a:path>
            </a:pathLst>
          </a:custGeom>
          <a:gradFill>
            <a:gsLst>
              <a:gs pos="75000">
                <a:srgbClr val="FFFFFF">
                  <a:alpha val="90000"/>
                </a:srgbClr>
              </a:gs>
              <a:gs pos="59000">
                <a:schemeClr val="bg1"/>
              </a:gs>
              <a:gs pos="96000">
                <a:schemeClr val="bg1">
                  <a:alpha val="0"/>
                </a:schemeClr>
              </a:gs>
            </a:gsLst>
            <a:lin ang="5160000" scaled="0"/>
          </a:gradFill>
          <a:ln w="9525">
            <a:gradFill>
              <a:gsLst>
                <a:gs pos="0">
                  <a:schemeClr val="accent1">
                    <a:alpha val="50000"/>
                  </a:schemeClr>
                </a:gs>
                <a:gs pos="89000">
                  <a:schemeClr val="accent1">
                    <a:alpha val="0"/>
                  </a:schemeClr>
                </a:gs>
              </a:gsLst>
              <a:lin ang="5400000" scaled="1"/>
            </a:gradFill>
          </a:ln>
          <a:effectLst>
            <a:outerShdw blurRad="381000" dist="63500" sx="95000" sy="95000" algn="ctr" rotWithShape="0">
              <a:schemeClr val="accent1">
                <a:alpha val="25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任意多边形: 形状 31">
            <a:extLst>
              <a:ext uri="{FF2B5EF4-FFF2-40B4-BE49-F238E27FC236}">
                <a16:creationId xmlns:a16="http://schemas.microsoft.com/office/drawing/2014/main" id="{E5834E16-620D-B442-EF94-41974D8CF5D4}"/>
              </a:ext>
            </a:extLst>
          </p:cNvPr>
          <p:cNvSpPr/>
          <p:nvPr/>
        </p:nvSpPr>
        <p:spPr>
          <a:xfrm>
            <a:off x="9078204" y="1730804"/>
            <a:ext cx="2423740" cy="4090985"/>
          </a:xfrm>
          <a:custGeom>
            <a:avLst/>
            <a:gdLst>
              <a:gd name="connsiteX0" fmla="*/ 2481684 w 3247026"/>
              <a:gd name="connsiteY0" fmla="*/ 0 h 4207131"/>
              <a:gd name="connsiteX1" fmla="*/ 3110943 w 3247026"/>
              <a:gd name="connsiteY1" fmla="*/ 0 h 4207131"/>
              <a:gd name="connsiteX2" fmla="*/ 3247026 w 3247026"/>
              <a:gd name="connsiteY2" fmla="*/ 136083 h 4207131"/>
              <a:gd name="connsiteX3" fmla="*/ 3247026 w 3247026"/>
              <a:gd name="connsiteY3" fmla="*/ 4071048 h 4207131"/>
              <a:gd name="connsiteX4" fmla="*/ 3110943 w 3247026"/>
              <a:gd name="connsiteY4" fmla="*/ 4207131 h 4207131"/>
              <a:gd name="connsiteX5" fmla="*/ 136083 w 3247026"/>
              <a:gd name="connsiteY5" fmla="*/ 4207131 h 4207131"/>
              <a:gd name="connsiteX6" fmla="*/ 0 w 3247026"/>
              <a:gd name="connsiteY6" fmla="*/ 4071048 h 4207131"/>
              <a:gd name="connsiteX7" fmla="*/ 0 w 3247026"/>
              <a:gd name="connsiteY7" fmla="*/ 136083 h 4207131"/>
              <a:gd name="connsiteX8" fmla="*/ 9167 w 3247026"/>
              <a:gd name="connsiteY8" fmla="*/ 90675 h 4207131"/>
              <a:gd name="connsiteX9" fmla="*/ 24727 w 3247026"/>
              <a:gd name="connsiteY9" fmla="*/ 119342 h 4207131"/>
              <a:gd name="connsiteX10" fmla="*/ 293393 w 3247026"/>
              <a:gd name="connsiteY10" fmla="*/ 262191 h 4207131"/>
              <a:gd name="connsiteX11" fmla="*/ 2163915 w 3247026"/>
              <a:gd name="connsiteY11" fmla="*/ 262191 h 4207131"/>
              <a:gd name="connsiteX12" fmla="*/ 2481332 w 3247026"/>
              <a:gd name="connsiteY12" fmla="*/ 3488 h 4207131"/>
              <a:gd name="connsiteX13" fmla="*/ 2481684 w 3247026"/>
              <a:gd name="connsiteY13" fmla="*/ 0 h 42071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247026" h="4207131">
                <a:moveTo>
                  <a:pt x="2481684" y="0"/>
                </a:moveTo>
                <a:lnTo>
                  <a:pt x="3110943" y="0"/>
                </a:lnTo>
                <a:cubicBezTo>
                  <a:pt x="3186100" y="0"/>
                  <a:pt x="3247026" y="60926"/>
                  <a:pt x="3247026" y="136083"/>
                </a:cubicBezTo>
                <a:lnTo>
                  <a:pt x="3247026" y="4071048"/>
                </a:lnTo>
                <a:cubicBezTo>
                  <a:pt x="3247026" y="4146205"/>
                  <a:pt x="3186100" y="4207131"/>
                  <a:pt x="3110943" y="4207131"/>
                </a:cubicBezTo>
                <a:lnTo>
                  <a:pt x="136083" y="4207131"/>
                </a:lnTo>
                <a:cubicBezTo>
                  <a:pt x="60926" y="4207131"/>
                  <a:pt x="0" y="4146205"/>
                  <a:pt x="0" y="4071048"/>
                </a:cubicBezTo>
                <a:lnTo>
                  <a:pt x="0" y="136083"/>
                </a:lnTo>
                <a:lnTo>
                  <a:pt x="9167" y="90675"/>
                </a:lnTo>
                <a:lnTo>
                  <a:pt x="24727" y="119342"/>
                </a:lnTo>
                <a:cubicBezTo>
                  <a:pt x="82952" y="205527"/>
                  <a:pt x="181556" y="262191"/>
                  <a:pt x="293393" y="262191"/>
                </a:cubicBezTo>
                <a:lnTo>
                  <a:pt x="2163915" y="262191"/>
                </a:lnTo>
                <a:cubicBezTo>
                  <a:pt x="2320488" y="262191"/>
                  <a:pt x="2451121" y="151130"/>
                  <a:pt x="2481332" y="3488"/>
                </a:cubicBezTo>
                <a:lnTo>
                  <a:pt x="2481684" y="0"/>
                </a:lnTo>
                <a:close/>
              </a:path>
            </a:pathLst>
          </a:custGeom>
          <a:gradFill>
            <a:gsLst>
              <a:gs pos="75000">
                <a:srgbClr val="FFFFFF">
                  <a:alpha val="90000"/>
                </a:srgbClr>
              </a:gs>
              <a:gs pos="59000">
                <a:schemeClr val="bg1"/>
              </a:gs>
              <a:gs pos="96000">
                <a:schemeClr val="bg1">
                  <a:alpha val="0"/>
                </a:schemeClr>
              </a:gs>
            </a:gsLst>
            <a:lin ang="5160000" scaled="0"/>
          </a:gradFill>
          <a:ln w="9525">
            <a:gradFill>
              <a:gsLst>
                <a:gs pos="0">
                  <a:schemeClr val="accent1">
                    <a:alpha val="50000"/>
                  </a:schemeClr>
                </a:gs>
                <a:gs pos="89000">
                  <a:schemeClr val="accent1">
                    <a:alpha val="0"/>
                  </a:schemeClr>
                </a:gs>
              </a:gsLst>
              <a:lin ang="5400000" scaled="1"/>
            </a:gradFill>
          </a:ln>
          <a:effectLst>
            <a:outerShdw blurRad="381000" dist="63500" sx="95000" sy="95000" algn="ctr" rotWithShape="0">
              <a:schemeClr val="accent1">
                <a:alpha val="25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E8E1D5CA-F1A7-90B3-93E9-033A6B934D44}"/>
              </a:ext>
            </a:extLst>
          </p:cNvPr>
          <p:cNvSpPr txBox="1"/>
          <p:nvPr/>
        </p:nvSpPr>
        <p:spPr>
          <a:xfrm>
            <a:off x="605554" y="431512"/>
            <a:ext cx="5795245" cy="553382"/>
          </a:xfrm>
          <a:prstGeom prst="rect">
            <a:avLst/>
          </a:prstGeom>
          <a:noFill/>
          <a:effectLst/>
        </p:spPr>
        <p:txBody>
          <a:bodyPr wrap="square" lIns="60350" tIns="30175" rIns="60350" bIns="30175">
            <a:spAutoFit/>
          </a:bodyPr>
          <a:lstStyle>
            <a:defPPr>
              <a:defRPr lang="zh-CN"/>
            </a:defPPr>
            <a:lvl1pPr algn="just">
              <a:defRPr sz="3200" b="1">
                <a:gradFill>
                  <a:gsLst>
                    <a:gs pos="100000">
                      <a:schemeClr val="accent1"/>
                    </a:gs>
                    <a:gs pos="0">
                      <a:schemeClr val="accent1">
                        <a:lumMod val="90000"/>
                        <a:lumOff val="10000"/>
                      </a:schemeClr>
                    </a:gs>
                    <a:gs pos="69000">
                      <a:schemeClr val="accent2"/>
                    </a:gs>
                  </a:gsLst>
                  <a:lin ang="5400000" scaled="1"/>
                </a:gradFill>
                <a:effectLst>
                  <a:outerShdw blurRad="63500" dist="25400" dir="2700007" algn="t" rotWithShape="0">
                    <a:srgbClr val="006479">
                      <a:alpha val="15000"/>
                    </a:srgbClr>
                  </a:outerShdw>
                </a:effectLst>
                <a:latin typeface="+mj-ea"/>
                <a:ea typeface="+mj-ea"/>
              </a:defRPr>
            </a:lvl1pPr>
            <a:lvl2pPr marL="0" marR="0" lvl="1" indent="0"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8800" b="1">
                <a:gradFill>
                  <a:gsLst>
                    <a:gs pos="0">
                      <a:srgbClr val="006479"/>
                    </a:gs>
                    <a:gs pos="100000">
                      <a:srgbClr val="00C2B9"/>
                    </a:gs>
                    <a:gs pos="57000">
                      <a:srgbClr val="008780"/>
                    </a:gs>
                  </a:gsLst>
                  <a:lin ang="54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2pPr>
          </a:lstStyle>
          <a:p>
            <a:r>
              <a:rPr lang="zh-CN" altLang="en-US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研究背景与现状</a:t>
            </a:r>
          </a:p>
        </p:txBody>
      </p:sp>
      <p:sp>
        <p:nvSpPr>
          <p:cNvPr id="89" name="任意多边形: 形状 88">
            <a:extLst>
              <a:ext uri="{FF2B5EF4-FFF2-40B4-BE49-F238E27FC236}">
                <a16:creationId xmlns:a16="http://schemas.microsoft.com/office/drawing/2014/main" id="{A8418A0F-DA3F-2425-5FFC-E5B2A0E6521C}"/>
              </a:ext>
            </a:extLst>
          </p:cNvPr>
          <p:cNvSpPr/>
          <p:nvPr/>
        </p:nvSpPr>
        <p:spPr>
          <a:xfrm rot="21180000" flipH="1">
            <a:off x="82498" y="5317754"/>
            <a:ext cx="12165907" cy="531668"/>
          </a:xfrm>
          <a:custGeom>
            <a:avLst/>
            <a:gdLst>
              <a:gd name="connsiteX0" fmla="*/ 0 w 12165907"/>
              <a:gd name="connsiteY0" fmla="*/ 175051 h 531668"/>
              <a:gd name="connsiteX1" fmla="*/ 21487 w 12165907"/>
              <a:gd name="connsiteY1" fmla="*/ 350047 h 531668"/>
              <a:gd name="connsiteX2" fmla="*/ 355253 w 12165907"/>
              <a:gd name="connsiteY2" fmla="*/ 348437 h 531668"/>
              <a:gd name="connsiteX3" fmla="*/ 5698619 w 12165907"/>
              <a:gd name="connsiteY3" fmla="*/ 439840 h 531668"/>
              <a:gd name="connsiteX4" fmla="*/ 11980834 w 12165907"/>
              <a:gd name="connsiteY4" fmla="*/ 504794 h 531668"/>
              <a:gd name="connsiteX5" fmla="*/ 12165907 w 12165907"/>
              <a:gd name="connsiteY5" fmla="*/ 488059 h 531668"/>
              <a:gd name="connsiteX6" fmla="*/ 12110815 w 12165907"/>
              <a:gd name="connsiteY6" fmla="*/ 39374 h 531668"/>
              <a:gd name="connsiteX7" fmla="*/ 11883764 w 12165907"/>
              <a:gd name="connsiteY7" fmla="*/ 63442 h 531668"/>
              <a:gd name="connsiteX8" fmla="*/ 7108512 w 12165907"/>
              <a:gd name="connsiteY8" fmla="*/ 7735 h 531668"/>
              <a:gd name="connsiteX9" fmla="*/ 5862178 w 12165907"/>
              <a:gd name="connsiteY9" fmla="*/ 125604 h 531668"/>
              <a:gd name="connsiteX10" fmla="*/ 357548 w 12165907"/>
              <a:gd name="connsiteY10" fmla="*/ 154887 h 5316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65907" h="531668">
                <a:moveTo>
                  <a:pt x="0" y="175051"/>
                </a:moveTo>
                <a:lnTo>
                  <a:pt x="21487" y="350047"/>
                </a:lnTo>
                <a:lnTo>
                  <a:pt x="355253" y="348437"/>
                </a:lnTo>
                <a:cubicBezTo>
                  <a:pt x="2136373" y="361839"/>
                  <a:pt x="3917497" y="685566"/>
                  <a:pt x="5698619" y="439840"/>
                </a:cubicBezTo>
                <a:cubicBezTo>
                  <a:pt x="7792689" y="150938"/>
                  <a:pt x="9886762" y="649181"/>
                  <a:pt x="11980834" y="504794"/>
                </a:cubicBezTo>
                <a:lnTo>
                  <a:pt x="12165907" y="488059"/>
                </a:lnTo>
                <a:lnTo>
                  <a:pt x="12110815" y="39374"/>
                </a:lnTo>
                <a:lnTo>
                  <a:pt x="11883764" y="63442"/>
                </a:lnTo>
                <a:cubicBezTo>
                  <a:pt x="10300989" y="203985"/>
                  <a:pt x="8696179" y="-46127"/>
                  <a:pt x="7108512" y="7735"/>
                </a:cubicBezTo>
                <a:cubicBezTo>
                  <a:pt x="6691650" y="21878"/>
                  <a:pt x="6275968" y="56976"/>
                  <a:pt x="5862178" y="125604"/>
                </a:cubicBezTo>
                <a:cubicBezTo>
                  <a:pt x="4043760" y="427190"/>
                  <a:pt x="2188823" y="81260"/>
                  <a:pt x="357548" y="154887"/>
                </a:cubicBezTo>
                <a:close/>
              </a:path>
            </a:pathLst>
          </a:custGeom>
          <a:gradFill>
            <a:gsLst>
              <a:gs pos="16000">
                <a:schemeClr val="accent1">
                  <a:alpha val="75000"/>
                </a:schemeClr>
              </a:gs>
              <a:gs pos="48000">
                <a:schemeClr val="accent2"/>
              </a:gs>
              <a:gs pos="78000">
                <a:schemeClr val="accent2">
                  <a:alpha val="53000"/>
                </a:schemeClr>
              </a:gs>
              <a:gs pos="100000">
                <a:schemeClr val="accent1">
                  <a:alpha val="0"/>
                </a:schemeClr>
              </a:gs>
            </a:gsLst>
            <a:lin ang="0" scaled="1"/>
          </a:gradFill>
          <a:ln w="8962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pic>
        <p:nvPicPr>
          <p:cNvPr id="91" name="图片 90" descr="城市的风景&#10;&#10;描述已自动生成">
            <a:extLst>
              <a:ext uri="{FF2B5EF4-FFF2-40B4-BE49-F238E27FC236}">
                <a16:creationId xmlns:a16="http://schemas.microsoft.com/office/drawing/2014/main" id="{BA612DAF-826E-AB95-0C01-683FB9D06662}"/>
              </a:ext>
            </a:extLst>
          </p:cNvPr>
          <p:cNvPicPr>
            <a:picLocks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FilmGrain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2400" y="4917216"/>
            <a:ext cx="12039601" cy="1940784"/>
          </a:xfrm>
          <a:custGeom>
            <a:avLst/>
            <a:gdLst>
              <a:gd name="connsiteX0" fmla="*/ 12039601 w 12039601"/>
              <a:gd name="connsiteY0" fmla="*/ 0 h 1940784"/>
              <a:gd name="connsiteX1" fmla="*/ 12039601 w 12039601"/>
              <a:gd name="connsiteY1" fmla="*/ 1940784 h 1940784"/>
              <a:gd name="connsiteX2" fmla="*/ 0 w 12039601"/>
              <a:gd name="connsiteY2" fmla="*/ 1940784 h 1940784"/>
              <a:gd name="connsiteX3" fmla="*/ 1 w 12039601"/>
              <a:gd name="connsiteY3" fmla="*/ 1446617 h 1940784"/>
              <a:gd name="connsiteX4" fmla="*/ 2521 w 12039601"/>
              <a:gd name="connsiteY4" fmla="*/ 1446397 h 1940784"/>
              <a:gd name="connsiteX5" fmla="*/ 2521 w 12039601"/>
              <a:gd name="connsiteY5" fmla="*/ 1617017 h 1940784"/>
              <a:gd name="connsiteX6" fmla="*/ 2522 w 12039601"/>
              <a:gd name="connsiteY6" fmla="*/ 1617017 h 1940784"/>
              <a:gd name="connsiteX7" fmla="*/ 188254 w 12039601"/>
              <a:gd name="connsiteY7" fmla="*/ 1611071 h 1940784"/>
              <a:gd name="connsiteX8" fmla="*/ 6415727 w 12039601"/>
              <a:gd name="connsiteY8" fmla="*/ 780993 h 1940784"/>
              <a:gd name="connsiteX9" fmla="*/ 11708125 w 12039601"/>
              <a:gd name="connsiteY9" fmla="*/ 39078 h 19407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039601" h="1940784">
                <a:moveTo>
                  <a:pt x="12039601" y="0"/>
                </a:moveTo>
                <a:lnTo>
                  <a:pt x="12039601" y="1940784"/>
                </a:lnTo>
                <a:lnTo>
                  <a:pt x="0" y="1940784"/>
                </a:lnTo>
                <a:lnTo>
                  <a:pt x="1" y="1446617"/>
                </a:lnTo>
                <a:lnTo>
                  <a:pt x="2521" y="1446397"/>
                </a:lnTo>
                <a:lnTo>
                  <a:pt x="2521" y="1617017"/>
                </a:lnTo>
                <a:lnTo>
                  <a:pt x="2522" y="1617017"/>
                </a:lnTo>
                <a:lnTo>
                  <a:pt x="188254" y="1611071"/>
                </a:lnTo>
                <a:cubicBezTo>
                  <a:pt x="2284314" y="1499180"/>
                  <a:pt x="4302057" y="749447"/>
                  <a:pt x="6415727" y="780993"/>
                </a:cubicBezTo>
                <a:cubicBezTo>
                  <a:pt x="8213519" y="807823"/>
                  <a:pt x="9941914" y="269444"/>
                  <a:pt x="11708125" y="39078"/>
                </a:cubicBezTo>
                <a:close/>
              </a:path>
            </a:pathLst>
          </a:custGeom>
        </p:spPr>
      </p:pic>
      <p:pic>
        <p:nvPicPr>
          <p:cNvPr id="83" name="图片 82">
            <a:extLst>
              <a:ext uri="{FF2B5EF4-FFF2-40B4-BE49-F238E27FC236}">
                <a16:creationId xmlns:a16="http://schemas.microsoft.com/office/drawing/2014/main" id="{5F1A1089-CD35-D1C9-43C8-5EE2D9DC4A39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alphaModFix amt="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H="1">
            <a:off x="143851" y="4854908"/>
            <a:ext cx="12048149" cy="2003092"/>
          </a:xfrm>
          <a:custGeom>
            <a:avLst/>
            <a:gdLst>
              <a:gd name="connsiteX0" fmla="*/ 12048149 w 12048149"/>
              <a:gd name="connsiteY0" fmla="*/ 0 h 2003092"/>
              <a:gd name="connsiteX1" fmla="*/ 0 w 12048149"/>
              <a:gd name="connsiteY1" fmla="*/ 0 h 2003092"/>
              <a:gd name="connsiteX2" fmla="*/ 0 w 12048149"/>
              <a:gd name="connsiteY2" fmla="*/ 2003092 h 2003092"/>
              <a:gd name="connsiteX3" fmla="*/ 12048149 w 12048149"/>
              <a:gd name="connsiteY3" fmla="*/ 2003092 h 2003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048149" h="2003092">
                <a:moveTo>
                  <a:pt x="12048149" y="0"/>
                </a:moveTo>
                <a:lnTo>
                  <a:pt x="0" y="0"/>
                </a:lnTo>
                <a:lnTo>
                  <a:pt x="0" y="2003092"/>
                </a:lnTo>
                <a:lnTo>
                  <a:pt x="12048149" y="2003092"/>
                </a:lnTo>
                <a:close/>
              </a:path>
            </a:pathLst>
          </a:custGeom>
        </p:spPr>
      </p:pic>
      <p:pic>
        <p:nvPicPr>
          <p:cNvPr id="85" name="图片 84" descr="黑暗中的树林&#10;&#10;描述已自动生成">
            <a:extLst>
              <a:ext uri="{FF2B5EF4-FFF2-40B4-BE49-F238E27FC236}">
                <a16:creationId xmlns:a16="http://schemas.microsoft.com/office/drawing/2014/main" id="{2B4152CA-86EF-3B9C-4E73-F454A2BE9718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6642" y="3885508"/>
            <a:ext cx="6373314" cy="2972492"/>
          </a:xfrm>
          <a:custGeom>
            <a:avLst/>
            <a:gdLst>
              <a:gd name="connsiteX0" fmla="*/ 0 w 6373314"/>
              <a:gd name="connsiteY0" fmla="*/ 0 h 2972492"/>
              <a:gd name="connsiteX1" fmla="*/ 6373314 w 6373314"/>
              <a:gd name="connsiteY1" fmla="*/ 0 h 2972492"/>
              <a:gd name="connsiteX2" fmla="*/ 6373314 w 6373314"/>
              <a:gd name="connsiteY2" fmla="*/ 2972492 h 2972492"/>
              <a:gd name="connsiteX3" fmla="*/ 0 w 6373314"/>
              <a:gd name="connsiteY3" fmla="*/ 2972492 h 29724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73314" h="2972492">
                <a:moveTo>
                  <a:pt x="0" y="0"/>
                </a:moveTo>
                <a:lnTo>
                  <a:pt x="6373314" y="0"/>
                </a:lnTo>
                <a:lnTo>
                  <a:pt x="6373314" y="2972492"/>
                </a:lnTo>
                <a:lnTo>
                  <a:pt x="0" y="2972492"/>
                </a:lnTo>
                <a:close/>
              </a:path>
            </a:pathLst>
          </a:custGeom>
        </p:spPr>
      </p:pic>
      <p:grpSp>
        <p:nvGrpSpPr>
          <p:cNvPr id="39" name="组合 38">
            <a:extLst>
              <a:ext uri="{FF2B5EF4-FFF2-40B4-BE49-F238E27FC236}">
                <a16:creationId xmlns:a16="http://schemas.microsoft.com/office/drawing/2014/main" id="{47FAE27F-0CCA-046D-9A29-9511FED9C292}"/>
              </a:ext>
            </a:extLst>
          </p:cNvPr>
          <p:cNvGrpSpPr/>
          <p:nvPr/>
        </p:nvGrpSpPr>
        <p:grpSpPr>
          <a:xfrm>
            <a:off x="677356" y="2816716"/>
            <a:ext cx="1860242" cy="405036"/>
            <a:chOff x="1174156" y="1773955"/>
            <a:chExt cx="1860242" cy="405036"/>
          </a:xfrm>
        </p:grpSpPr>
        <p:sp>
          <p:nvSpPr>
            <p:cNvPr id="62" name="矩形: 圆角 61">
              <a:extLst>
                <a:ext uri="{FF2B5EF4-FFF2-40B4-BE49-F238E27FC236}">
                  <a16:creationId xmlns:a16="http://schemas.microsoft.com/office/drawing/2014/main" id="{96EE28D4-0CCD-176D-3168-9C1C37D0D4E7}"/>
                </a:ext>
              </a:extLst>
            </p:cNvPr>
            <p:cNvSpPr/>
            <p:nvPr/>
          </p:nvSpPr>
          <p:spPr>
            <a:xfrm>
              <a:off x="1241623" y="1773955"/>
              <a:ext cx="1725308" cy="405036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chemeClr val="accent1"/>
                </a:gs>
                <a:gs pos="49000">
                  <a:schemeClr val="accent2"/>
                </a:gs>
                <a:gs pos="0">
                  <a:schemeClr val="accent1"/>
                </a:gs>
              </a:gsLst>
              <a:lin ang="2700000" scaled="0"/>
            </a:gradFill>
            <a:ln w="9525">
              <a:noFill/>
            </a:ln>
            <a:effectLst>
              <a:outerShdw blurRad="190500" dist="88900" dir="2700000" algn="tl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spc="3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3" name="矩形 62">
              <a:extLst>
                <a:ext uri="{FF2B5EF4-FFF2-40B4-BE49-F238E27FC236}">
                  <a16:creationId xmlns:a16="http://schemas.microsoft.com/office/drawing/2014/main" id="{8223E13A-C114-6B12-6E9C-BD66FD36D464}"/>
                </a:ext>
              </a:extLst>
            </p:cNvPr>
            <p:cNvSpPr/>
            <p:nvPr/>
          </p:nvSpPr>
          <p:spPr>
            <a:xfrm>
              <a:off x="1174156" y="1776418"/>
              <a:ext cx="186024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effectLst>
                    <a:outerShdw blurRad="114300" dist="76200" algn="ctr" rotWithShape="0">
                      <a:schemeClr val="accent1">
                        <a:alpha val="10000"/>
                      </a:schemeClr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添加小标题</a:t>
              </a:r>
            </a:p>
          </p:txBody>
        </p:sp>
      </p:grpSp>
      <p:sp>
        <p:nvSpPr>
          <p:cNvPr id="64" name="文本框 63">
            <a:extLst>
              <a:ext uri="{FF2B5EF4-FFF2-40B4-BE49-F238E27FC236}">
                <a16:creationId xmlns:a16="http://schemas.microsoft.com/office/drawing/2014/main" id="{11F1449A-20E1-DCC6-B582-FDA43FC5160B}"/>
              </a:ext>
            </a:extLst>
          </p:cNvPr>
          <p:cNvSpPr txBox="1"/>
          <p:nvPr/>
        </p:nvSpPr>
        <p:spPr>
          <a:xfrm>
            <a:off x="903990" y="3565210"/>
            <a:ext cx="2018465" cy="13466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30000"/>
              </a:lnSpc>
              <a:buFont typeface="Wingdings" panose="05000000000000000000" pitchFamily="2" charset="2"/>
              <a:buChar char="Ø"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单击此处输入你的正文，请尽量言简意赅的阐述观点。</a:t>
            </a:r>
          </a:p>
        </p:txBody>
      </p:sp>
      <p:sp>
        <p:nvSpPr>
          <p:cNvPr id="65" name="文本框 64">
            <a:extLst>
              <a:ext uri="{FF2B5EF4-FFF2-40B4-BE49-F238E27FC236}">
                <a16:creationId xmlns:a16="http://schemas.microsoft.com/office/drawing/2014/main" id="{3FAE5488-881B-E59B-05FC-17B158538149}"/>
              </a:ext>
            </a:extLst>
          </p:cNvPr>
          <p:cNvSpPr txBox="1"/>
          <p:nvPr/>
        </p:nvSpPr>
        <p:spPr>
          <a:xfrm>
            <a:off x="903990" y="5175095"/>
            <a:ext cx="2018465" cy="7064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30000"/>
              </a:lnSpc>
              <a:buFont typeface="Wingdings" panose="05000000000000000000" pitchFamily="2" charset="2"/>
              <a:buChar char="Ø"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单击此处输入你的正文。</a:t>
            </a:r>
          </a:p>
        </p:txBody>
      </p: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8D5D2D42-8355-616E-499C-29BF57A0CA1C}"/>
              </a:ext>
            </a:extLst>
          </p:cNvPr>
          <p:cNvGrpSpPr/>
          <p:nvPr/>
        </p:nvGrpSpPr>
        <p:grpSpPr>
          <a:xfrm>
            <a:off x="3469640" y="2386853"/>
            <a:ext cx="1860242" cy="405036"/>
            <a:chOff x="1174156" y="1773955"/>
            <a:chExt cx="1860242" cy="405036"/>
          </a:xfrm>
        </p:grpSpPr>
        <p:sp>
          <p:nvSpPr>
            <p:cNvPr id="67" name="矩形: 圆角 66">
              <a:extLst>
                <a:ext uri="{FF2B5EF4-FFF2-40B4-BE49-F238E27FC236}">
                  <a16:creationId xmlns:a16="http://schemas.microsoft.com/office/drawing/2014/main" id="{6CFDC16A-3F59-0002-8EA5-497C6419557B}"/>
                </a:ext>
              </a:extLst>
            </p:cNvPr>
            <p:cNvSpPr/>
            <p:nvPr/>
          </p:nvSpPr>
          <p:spPr>
            <a:xfrm>
              <a:off x="1241623" y="1773955"/>
              <a:ext cx="1725308" cy="405036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chemeClr val="accent1"/>
                </a:gs>
                <a:gs pos="49000">
                  <a:schemeClr val="accent2"/>
                </a:gs>
                <a:gs pos="0">
                  <a:schemeClr val="accent1"/>
                </a:gs>
              </a:gsLst>
              <a:lin ang="2700000" scaled="0"/>
            </a:gradFill>
            <a:ln w="9525">
              <a:noFill/>
            </a:ln>
            <a:effectLst>
              <a:outerShdw blurRad="190500" dist="88900" dir="2700000" algn="tl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spc="3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8" name="矩形 67">
              <a:extLst>
                <a:ext uri="{FF2B5EF4-FFF2-40B4-BE49-F238E27FC236}">
                  <a16:creationId xmlns:a16="http://schemas.microsoft.com/office/drawing/2014/main" id="{1A73A218-A44D-4E2F-028E-D671809C7F9D}"/>
                </a:ext>
              </a:extLst>
            </p:cNvPr>
            <p:cNvSpPr/>
            <p:nvPr/>
          </p:nvSpPr>
          <p:spPr>
            <a:xfrm>
              <a:off x="1174156" y="1776418"/>
              <a:ext cx="186024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effectLst>
                    <a:outerShdw blurRad="114300" dist="76200" algn="ctr" rotWithShape="0">
                      <a:schemeClr val="accent1">
                        <a:alpha val="10000"/>
                      </a:schemeClr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添加小标题</a:t>
              </a:r>
            </a:p>
          </p:txBody>
        </p:sp>
      </p:grpSp>
      <p:sp>
        <p:nvSpPr>
          <p:cNvPr id="69" name="文本框 68">
            <a:extLst>
              <a:ext uri="{FF2B5EF4-FFF2-40B4-BE49-F238E27FC236}">
                <a16:creationId xmlns:a16="http://schemas.microsoft.com/office/drawing/2014/main" id="{8967ED63-FA23-ECD2-180E-8892A456BA65}"/>
              </a:ext>
            </a:extLst>
          </p:cNvPr>
          <p:cNvSpPr txBox="1"/>
          <p:nvPr/>
        </p:nvSpPr>
        <p:spPr>
          <a:xfrm>
            <a:off x="3696274" y="3135347"/>
            <a:ext cx="2018465" cy="13466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30000"/>
              </a:lnSpc>
              <a:buFont typeface="Wingdings" panose="05000000000000000000" pitchFamily="2" charset="2"/>
              <a:buChar char="Ø"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单击此处输入你的正文，请尽量言简意赅的阐述观点。</a:t>
            </a:r>
          </a:p>
        </p:txBody>
      </p:sp>
      <p:sp>
        <p:nvSpPr>
          <p:cNvPr id="70" name="文本框 69">
            <a:extLst>
              <a:ext uri="{FF2B5EF4-FFF2-40B4-BE49-F238E27FC236}">
                <a16:creationId xmlns:a16="http://schemas.microsoft.com/office/drawing/2014/main" id="{DBEF8109-86B3-224F-ECBB-959681E152C9}"/>
              </a:ext>
            </a:extLst>
          </p:cNvPr>
          <p:cNvSpPr txBox="1"/>
          <p:nvPr/>
        </p:nvSpPr>
        <p:spPr>
          <a:xfrm>
            <a:off x="3696274" y="4745232"/>
            <a:ext cx="2018465" cy="7064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30000"/>
              </a:lnSpc>
              <a:buFont typeface="Wingdings" panose="05000000000000000000" pitchFamily="2" charset="2"/>
              <a:buChar char="Ø"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单击此处输入你的正文。</a:t>
            </a:r>
          </a:p>
        </p:txBody>
      </p:sp>
      <p:grpSp>
        <p:nvGrpSpPr>
          <p:cNvPr id="71" name="组合 70">
            <a:extLst>
              <a:ext uri="{FF2B5EF4-FFF2-40B4-BE49-F238E27FC236}">
                <a16:creationId xmlns:a16="http://schemas.microsoft.com/office/drawing/2014/main" id="{FBACF833-DFFF-2DA8-151C-19D9176B516E}"/>
              </a:ext>
            </a:extLst>
          </p:cNvPr>
          <p:cNvGrpSpPr/>
          <p:nvPr/>
        </p:nvGrpSpPr>
        <p:grpSpPr>
          <a:xfrm>
            <a:off x="6261924" y="1956991"/>
            <a:ext cx="1860242" cy="405036"/>
            <a:chOff x="1174156" y="1773955"/>
            <a:chExt cx="1860242" cy="405036"/>
          </a:xfrm>
        </p:grpSpPr>
        <p:sp>
          <p:nvSpPr>
            <p:cNvPr id="72" name="矩形: 圆角 71">
              <a:extLst>
                <a:ext uri="{FF2B5EF4-FFF2-40B4-BE49-F238E27FC236}">
                  <a16:creationId xmlns:a16="http://schemas.microsoft.com/office/drawing/2014/main" id="{9F1173CF-658B-37E6-326B-6C4BC9D0FD82}"/>
                </a:ext>
              </a:extLst>
            </p:cNvPr>
            <p:cNvSpPr/>
            <p:nvPr/>
          </p:nvSpPr>
          <p:spPr>
            <a:xfrm>
              <a:off x="1241623" y="1773955"/>
              <a:ext cx="1725308" cy="405036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chemeClr val="accent1"/>
                </a:gs>
                <a:gs pos="49000">
                  <a:schemeClr val="accent2"/>
                </a:gs>
                <a:gs pos="0">
                  <a:schemeClr val="accent1"/>
                </a:gs>
              </a:gsLst>
              <a:lin ang="2700000" scaled="0"/>
            </a:gradFill>
            <a:ln w="9525">
              <a:noFill/>
            </a:ln>
            <a:effectLst>
              <a:outerShdw blurRad="190500" dist="88900" dir="2700000" algn="tl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spc="3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3" name="矩形 72">
              <a:extLst>
                <a:ext uri="{FF2B5EF4-FFF2-40B4-BE49-F238E27FC236}">
                  <a16:creationId xmlns:a16="http://schemas.microsoft.com/office/drawing/2014/main" id="{E57664C6-6D5C-70E0-F6CC-9A9DFF9CAA0C}"/>
                </a:ext>
              </a:extLst>
            </p:cNvPr>
            <p:cNvSpPr/>
            <p:nvPr/>
          </p:nvSpPr>
          <p:spPr>
            <a:xfrm>
              <a:off x="1174156" y="1776418"/>
              <a:ext cx="186024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effectLst>
                    <a:outerShdw blurRad="114300" dist="76200" algn="ctr" rotWithShape="0">
                      <a:schemeClr val="accent1">
                        <a:alpha val="10000"/>
                      </a:schemeClr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添加小标题</a:t>
              </a:r>
            </a:p>
          </p:txBody>
        </p:sp>
      </p:grpSp>
      <p:sp>
        <p:nvSpPr>
          <p:cNvPr id="74" name="文本框 73">
            <a:extLst>
              <a:ext uri="{FF2B5EF4-FFF2-40B4-BE49-F238E27FC236}">
                <a16:creationId xmlns:a16="http://schemas.microsoft.com/office/drawing/2014/main" id="{3443C6A1-1049-02A5-82DF-605B4DC33FD7}"/>
              </a:ext>
            </a:extLst>
          </p:cNvPr>
          <p:cNvSpPr txBox="1"/>
          <p:nvPr/>
        </p:nvSpPr>
        <p:spPr>
          <a:xfrm>
            <a:off x="6488558" y="2705485"/>
            <a:ext cx="2018465" cy="13466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30000"/>
              </a:lnSpc>
              <a:buFont typeface="Wingdings" panose="05000000000000000000" pitchFamily="2" charset="2"/>
              <a:buChar char="Ø"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单击此处输入你的正文，请尽量言简意赅的阐述观点。</a:t>
            </a:r>
          </a:p>
        </p:txBody>
      </p:sp>
      <p:sp>
        <p:nvSpPr>
          <p:cNvPr id="75" name="文本框 74">
            <a:extLst>
              <a:ext uri="{FF2B5EF4-FFF2-40B4-BE49-F238E27FC236}">
                <a16:creationId xmlns:a16="http://schemas.microsoft.com/office/drawing/2014/main" id="{293A3FD3-F139-0D13-93B3-9F878D78742E}"/>
              </a:ext>
            </a:extLst>
          </p:cNvPr>
          <p:cNvSpPr txBox="1"/>
          <p:nvPr/>
        </p:nvSpPr>
        <p:spPr>
          <a:xfrm>
            <a:off x="6488558" y="4315370"/>
            <a:ext cx="2018465" cy="7064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30000"/>
              </a:lnSpc>
              <a:buFont typeface="Wingdings" panose="05000000000000000000" pitchFamily="2" charset="2"/>
              <a:buChar char="Ø"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单击此处输入你的正文。</a:t>
            </a:r>
          </a:p>
        </p:txBody>
      </p:sp>
      <p:grpSp>
        <p:nvGrpSpPr>
          <p:cNvPr id="76" name="组合 75">
            <a:extLst>
              <a:ext uri="{FF2B5EF4-FFF2-40B4-BE49-F238E27FC236}">
                <a16:creationId xmlns:a16="http://schemas.microsoft.com/office/drawing/2014/main" id="{783B1826-9012-1B98-7872-D3E4EAFD4189}"/>
              </a:ext>
            </a:extLst>
          </p:cNvPr>
          <p:cNvGrpSpPr/>
          <p:nvPr/>
        </p:nvGrpSpPr>
        <p:grpSpPr>
          <a:xfrm>
            <a:off x="9054207" y="1527129"/>
            <a:ext cx="1860242" cy="405036"/>
            <a:chOff x="1174156" y="1773955"/>
            <a:chExt cx="1860242" cy="405036"/>
          </a:xfrm>
        </p:grpSpPr>
        <p:sp>
          <p:nvSpPr>
            <p:cNvPr id="77" name="矩形: 圆角 76">
              <a:extLst>
                <a:ext uri="{FF2B5EF4-FFF2-40B4-BE49-F238E27FC236}">
                  <a16:creationId xmlns:a16="http://schemas.microsoft.com/office/drawing/2014/main" id="{A81D3EC8-5711-65DA-66AD-026E2F14C777}"/>
                </a:ext>
              </a:extLst>
            </p:cNvPr>
            <p:cNvSpPr/>
            <p:nvPr/>
          </p:nvSpPr>
          <p:spPr>
            <a:xfrm>
              <a:off x="1241623" y="1773955"/>
              <a:ext cx="1725308" cy="405036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chemeClr val="accent1"/>
                </a:gs>
                <a:gs pos="49000">
                  <a:schemeClr val="accent2"/>
                </a:gs>
                <a:gs pos="0">
                  <a:schemeClr val="accent1"/>
                </a:gs>
              </a:gsLst>
              <a:lin ang="2700000" scaled="0"/>
            </a:gradFill>
            <a:ln w="9525">
              <a:noFill/>
            </a:ln>
            <a:effectLst>
              <a:outerShdw blurRad="190500" dist="88900" dir="2700000" algn="tl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spc="3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8" name="矩形 77">
              <a:extLst>
                <a:ext uri="{FF2B5EF4-FFF2-40B4-BE49-F238E27FC236}">
                  <a16:creationId xmlns:a16="http://schemas.microsoft.com/office/drawing/2014/main" id="{41E61A3C-9402-2B1F-339E-B5988EE82CC4}"/>
                </a:ext>
              </a:extLst>
            </p:cNvPr>
            <p:cNvSpPr/>
            <p:nvPr/>
          </p:nvSpPr>
          <p:spPr>
            <a:xfrm>
              <a:off x="1174156" y="1776418"/>
              <a:ext cx="186024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effectLst>
                    <a:outerShdw blurRad="114300" dist="76200" algn="ctr" rotWithShape="0">
                      <a:schemeClr val="accent1">
                        <a:alpha val="10000"/>
                      </a:schemeClr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添加小标题</a:t>
              </a:r>
            </a:p>
          </p:txBody>
        </p:sp>
      </p:grpSp>
      <p:sp>
        <p:nvSpPr>
          <p:cNvPr id="79" name="文本框 78">
            <a:extLst>
              <a:ext uri="{FF2B5EF4-FFF2-40B4-BE49-F238E27FC236}">
                <a16:creationId xmlns:a16="http://schemas.microsoft.com/office/drawing/2014/main" id="{B3B9A42D-DC42-7B92-AD9C-8BA54D30C1E1}"/>
              </a:ext>
            </a:extLst>
          </p:cNvPr>
          <p:cNvSpPr txBox="1"/>
          <p:nvPr/>
        </p:nvSpPr>
        <p:spPr>
          <a:xfrm>
            <a:off x="9280841" y="2275623"/>
            <a:ext cx="2018465" cy="13466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30000"/>
              </a:lnSpc>
              <a:buFont typeface="Wingdings" panose="05000000000000000000" pitchFamily="2" charset="2"/>
              <a:buChar char="Ø"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单击此处输入你的正文，请尽量言简意赅的阐述观点。</a:t>
            </a:r>
          </a:p>
        </p:txBody>
      </p:sp>
      <p:sp>
        <p:nvSpPr>
          <p:cNvPr id="80" name="文本框 79">
            <a:extLst>
              <a:ext uri="{FF2B5EF4-FFF2-40B4-BE49-F238E27FC236}">
                <a16:creationId xmlns:a16="http://schemas.microsoft.com/office/drawing/2014/main" id="{FD6097DD-BE19-369A-1D1A-F4D080F36AB2}"/>
              </a:ext>
            </a:extLst>
          </p:cNvPr>
          <p:cNvSpPr txBox="1"/>
          <p:nvPr/>
        </p:nvSpPr>
        <p:spPr>
          <a:xfrm>
            <a:off x="9280841" y="3885508"/>
            <a:ext cx="2018465" cy="7064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30000"/>
              </a:lnSpc>
              <a:buFont typeface="Wingdings" panose="05000000000000000000" pitchFamily="2" charset="2"/>
              <a:buChar char="Ø"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单击此处输入你的正文。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CF440254-A2D7-1B3F-D315-C593E4FE9AF1}"/>
              </a:ext>
            </a:extLst>
          </p:cNvPr>
          <p:cNvGrpSpPr/>
          <p:nvPr/>
        </p:nvGrpSpPr>
        <p:grpSpPr>
          <a:xfrm>
            <a:off x="6759525" y="773244"/>
            <a:ext cx="4981803" cy="230216"/>
            <a:chOff x="3577050" y="595426"/>
            <a:chExt cx="4981803" cy="230216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907044D0-251B-74DC-1D21-DAC7A29342E6}"/>
                </a:ext>
              </a:extLst>
            </p:cNvPr>
            <p:cNvSpPr txBox="1"/>
            <p:nvPr/>
          </p:nvSpPr>
          <p:spPr>
            <a:xfrm>
              <a:off x="3577050" y="595426"/>
              <a:ext cx="1490250" cy="230216"/>
            </a:xfrm>
            <a:prstGeom prst="rect">
              <a:avLst/>
            </a:prstGeom>
            <a:noFill/>
            <a:effectLst/>
          </p:spPr>
          <p:txBody>
            <a:bodyPr wrap="square" lIns="60350" tIns="30175" rIns="60350" bIns="30175">
              <a:spAutoFit/>
            </a:bodyPr>
            <a:lstStyle>
              <a:defPPr>
                <a:defRPr lang="zh-CN"/>
              </a:defPPr>
              <a:lvl1pPr algn="ctr">
                <a:defRPr sz="1100" b="1">
                  <a:gradFill>
                    <a:gsLst>
                      <a:gs pos="100000">
                        <a:srgbClr val="006479"/>
                      </a:gs>
                      <a:gs pos="0">
                        <a:schemeClr val="accent1">
                          <a:lumMod val="90000"/>
                          <a:lumOff val="10000"/>
                        </a:schemeClr>
                      </a:gs>
                      <a:gs pos="69000">
                        <a:srgbClr val="008780"/>
                      </a:gs>
                    </a:gsLst>
                    <a:lin ang="5400000" scaled="1"/>
                  </a:gradFill>
                  <a:effectLst>
                    <a:outerShdw blurRad="63500" dist="25400" dir="2700007" algn="t" rotWithShape="0">
                      <a:srgbClr val="006479">
                        <a:alpha val="15000"/>
                      </a:srgbClr>
                    </a:outerShdw>
                  </a:effectLst>
                  <a:latin typeface="+mj-ea"/>
                  <a:ea typeface="+mj-ea"/>
                </a:defRPr>
              </a:lvl1pPr>
            </a:lstStyle>
            <a:p>
              <a:r>
                <a:rPr lang="zh-CN" altLang="en-US" dirty="0">
                  <a:gradFill>
                    <a:gsLst>
                      <a:gs pos="100000">
                        <a:schemeClr val="accent1"/>
                      </a:gs>
                      <a:gs pos="0">
                        <a:schemeClr val="accent1">
                          <a:lumMod val="90000"/>
                          <a:lumOff val="10000"/>
                        </a:schemeClr>
                      </a:gs>
                      <a:gs pos="69000">
                        <a:schemeClr val="accent2"/>
                      </a:gs>
                    </a:gsLst>
                    <a:lin ang="5400000" scaled="1"/>
                  </a:gra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研究背景与现状</a:t>
              </a:r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8A469AAB-2CB9-7C73-F9A7-2D86A2955BD2}"/>
                </a:ext>
              </a:extLst>
            </p:cNvPr>
            <p:cNvSpPr txBox="1"/>
            <p:nvPr/>
          </p:nvSpPr>
          <p:spPr>
            <a:xfrm>
              <a:off x="4740901" y="595426"/>
              <a:ext cx="1490250" cy="230216"/>
            </a:xfrm>
            <a:prstGeom prst="rect">
              <a:avLst/>
            </a:prstGeom>
            <a:noFill/>
            <a:effectLst/>
          </p:spPr>
          <p:txBody>
            <a:bodyPr wrap="square" lIns="60350" tIns="30175" rIns="60350" bIns="30175">
              <a:spAutoFit/>
            </a:bodyPr>
            <a:lstStyle>
              <a:defPPr>
                <a:defRPr lang="zh-CN"/>
              </a:defPPr>
              <a:lvl1pPr algn="ctr">
                <a:defRPr sz="1100" b="1">
                  <a:solidFill>
                    <a:schemeClr val="tx1">
                      <a:lumMod val="25000"/>
                      <a:lumOff val="75000"/>
                    </a:schemeClr>
                  </a:solidFill>
                  <a:effectLst/>
                  <a:latin typeface="+mj-ea"/>
                  <a:ea typeface="+mj-ea"/>
                </a:defRPr>
              </a:lvl1pPr>
            </a:lstStyle>
            <a:p>
              <a:r>
                <a:rPr lang="zh-CN" altLang="en-US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研究内容与方法</a:t>
              </a: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C225B4A1-28BE-EEB7-AA4B-3AA52BB6FB75}"/>
                </a:ext>
              </a:extLst>
            </p:cNvPr>
            <p:cNvSpPr txBox="1"/>
            <p:nvPr/>
          </p:nvSpPr>
          <p:spPr>
            <a:xfrm>
              <a:off x="5904752" y="595426"/>
              <a:ext cx="1490250" cy="230216"/>
            </a:xfrm>
            <a:prstGeom prst="rect">
              <a:avLst/>
            </a:prstGeom>
            <a:noFill/>
            <a:effectLst/>
          </p:spPr>
          <p:txBody>
            <a:bodyPr wrap="square" lIns="60350" tIns="30175" rIns="60350" bIns="30175">
              <a:spAutoFit/>
            </a:bodyPr>
            <a:lstStyle>
              <a:defPPr>
                <a:defRPr lang="zh-CN"/>
              </a:defPPr>
              <a:lvl1pPr algn="ctr">
                <a:defRPr sz="1100" b="1">
                  <a:solidFill>
                    <a:schemeClr val="tx1">
                      <a:lumMod val="25000"/>
                      <a:lumOff val="75000"/>
                    </a:schemeClr>
                  </a:solidFill>
                  <a:effectLst/>
                  <a:latin typeface="+mj-ea"/>
                  <a:ea typeface="+mj-ea"/>
                </a:defRPr>
              </a:lvl1pPr>
            </a:lstStyle>
            <a:p>
              <a:r>
                <a:rPr lang="zh-CN" altLang="en-US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研究成果及应用</a:t>
              </a: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E4A3934B-E820-F5A1-3F7F-EF74A61DB03E}"/>
                </a:ext>
              </a:extLst>
            </p:cNvPr>
            <p:cNvSpPr txBox="1"/>
            <p:nvPr/>
          </p:nvSpPr>
          <p:spPr>
            <a:xfrm>
              <a:off x="7068603" y="595426"/>
              <a:ext cx="1490250" cy="230216"/>
            </a:xfrm>
            <a:prstGeom prst="rect">
              <a:avLst/>
            </a:prstGeom>
            <a:noFill/>
            <a:effectLst/>
          </p:spPr>
          <p:txBody>
            <a:bodyPr wrap="square" lIns="60350" tIns="30175" rIns="60350" bIns="30175">
              <a:spAutoFit/>
            </a:bodyPr>
            <a:lstStyle>
              <a:defPPr>
                <a:defRPr lang="zh-CN"/>
              </a:defPPr>
              <a:lvl1pPr algn="ctr">
                <a:defRPr sz="1100" b="1">
                  <a:solidFill>
                    <a:schemeClr val="tx1">
                      <a:lumMod val="25000"/>
                      <a:lumOff val="75000"/>
                    </a:schemeClr>
                  </a:solidFill>
                  <a:effectLst/>
                  <a:latin typeface="+mj-ea"/>
                  <a:ea typeface="+mj-ea"/>
                </a:defRPr>
              </a:lvl1pPr>
            </a:lstStyle>
            <a:p>
              <a:r>
                <a:rPr lang="zh-CN" altLang="en-US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论文结论及展望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2589060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>
            <a:extLst>
              <a:ext uri="{FF2B5EF4-FFF2-40B4-BE49-F238E27FC236}">
                <a16:creationId xmlns:a16="http://schemas.microsoft.com/office/drawing/2014/main" id="{379A95D5-21DF-87F0-2C0D-AF0EC92A9C7A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H="1">
            <a:off x="30608" y="4622406"/>
            <a:ext cx="12161392" cy="2235594"/>
          </a:xfrm>
          <a:custGeom>
            <a:avLst/>
            <a:gdLst>
              <a:gd name="connsiteX0" fmla="*/ 12161392 w 12161392"/>
              <a:gd name="connsiteY0" fmla="*/ 0 h 2235594"/>
              <a:gd name="connsiteX1" fmla="*/ 0 w 12161392"/>
              <a:gd name="connsiteY1" fmla="*/ 0 h 2235594"/>
              <a:gd name="connsiteX2" fmla="*/ 0 w 12161392"/>
              <a:gd name="connsiteY2" fmla="*/ 2235594 h 2235594"/>
              <a:gd name="connsiteX3" fmla="*/ 12161392 w 12161392"/>
              <a:gd name="connsiteY3" fmla="*/ 2235594 h 22355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61392" h="2235594">
                <a:moveTo>
                  <a:pt x="12161392" y="0"/>
                </a:moveTo>
                <a:lnTo>
                  <a:pt x="0" y="0"/>
                </a:lnTo>
                <a:lnTo>
                  <a:pt x="0" y="2235594"/>
                </a:lnTo>
                <a:lnTo>
                  <a:pt x="12161392" y="2235594"/>
                </a:lnTo>
                <a:close/>
              </a:path>
            </a:pathLst>
          </a:custGeom>
        </p:spPr>
      </p:pic>
      <p:pic>
        <p:nvPicPr>
          <p:cNvPr id="34" name="图片 33" descr="黑暗中的树林&#10;&#10;描述已自动生成">
            <a:extLst>
              <a:ext uri="{FF2B5EF4-FFF2-40B4-BE49-F238E27FC236}">
                <a16:creationId xmlns:a16="http://schemas.microsoft.com/office/drawing/2014/main" id="{A8583FC5-FC49-D0A7-EA73-5EDBB7DAF606}"/>
              </a:ext>
            </a:extLst>
          </p:cNvPr>
          <p:cNvPicPr>
            <a:picLocks noChangeAspect="1"/>
          </p:cNvPicPr>
          <p:nvPr/>
        </p:nvPicPr>
        <p:blipFill>
          <a:blip r:embed="rId10" cstate="email">
            <a:alphaModFix amt="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" y="3680698"/>
            <a:ext cx="6146855" cy="3177302"/>
          </a:xfrm>
          <a:custGeom>
            <a:avLst/>
            <a:gdLst>
              <a:gd name="connsiteX0" fmla="*/ 0 w 6146855"/>
              <a:gd name="connsiteY0" fmla="*/ 0 h 3177302"/>
              <a:gd name="connsiteX1" fmla="*/ 6146855 w 6146855"/>
              <a:gd name="connsiteY1" fmla="*/ 0 h 3177302"/>
              <a:gd name="connsiteX2" fmla="*/ 6146855 w 6146855"/>
              <a:gd name="connsiteY2" fmla="*/ 3177302 h 3177302"/>
              <a:gd name="connsiteX3" fmla="*/ 0 w 6146855"/>
              <a:gd name="connsiteY3" fmla="*/ 3177302 h 31773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46855" h="3177302">
                <a:moveTo>
                  <a:pt x="0" y="0"/>
                </a:moveTo>
                <a:lnTo>
                  <a:pt x="6146855" y="0"/>
                </a:lnTo>
                <a:lnTo>
                  <a:pt x="6146855" y="3177302"/>
                </a:lnTo>
                <a:lnTo>
                  <a:pt x="0" y="3177302"/>
                </a:lnTo>
                <a:close/>
              </a:path>
            </a:pathLst>
          </a:custGeom>
        </p:spPr>
      </p:pic>
      <p:grpSp>
        <p:nvGrpSpPr>
          <p:cNvPr id="148" name="组合 147">
            <a:extLst>
              <a:ext uri="{FF2B5EF4-FFF2-40B4-BE49-F238E27FC236}">
                <a16:creationId xmlns:a16="http://schemas.microsoft.com/office/drawing/2014/main" id="{AA24CCDB-3F6F-8DA9-E79C-A993D8F210E7}"/>
              </a:ext>
            </a:extLst>
          </p:cNvPr>
          <p:cNvGrpSpPr/>
          <p:nvPr/>
        </p:nvGrpSpPr>
        <p:grpSpPr>
          <a:xfrm>
            <a:off x="2397851" y="3153264"/>
            <a:ext cx="1388884" cy="1390214"/>
            <a:chOff x="2610395" y="3439776"/>
            <a:chExt cx="1168248" cy="1169367"/>
          </a:xfrm>
        </p:grpSpPr>
        <p:sp>
          <p:nvSpPr>
            <p:cNvPr id="142" name="任意多边形: 形状 141">
              <a:extLst>
                <a:ext uri="{FF2B5EF4-FFF2-40B4-BE49-F238E27FC236}">
                  <a16:creationId xmlns:a16="http://schemas.microsoft.com/office/drawing/2014/main" id="{114142DF-E3D1-F41A-2996-BE582333A45A}"/>
                </a:ext>
              </a:extLst>
            </p:cNvPr>
            <p:cNvSpPr/>
            <p:nvPr/>
          </p:nvSpPr>
          <p:spPr>
            <a:xfrm>
              <a:off x="2610395" y="3681421"/>
              <a:ext cx="927722" cy="927722"/>
            </a:xfrm>
            <a:custGeom>
              <a:avLst/>
              <a:gdLst>
                <a:gd name="connsiteX0" fmla="*/ 927723 w 927722"/>
                <a:gd name="connsiteY0" fmla="*/ 491147 h 927722"/>
                <a:gd name="connsiteX1" fmla="*/ 927723 w 927722"/>
                <a:gd name="connsiteY1" fmla="*/ 927723 h 927722"/>
                <a:gd name="connsiteX2" fmla="*/ 0 w 927722"/>
                <a:gd name="connsiteY2" fmla="*/ 927723 h 927722"/>
                <a:gd name="connsiteX3" fmla="*/ 0 w 927722"/>
                <a:gd name="connsiteY3" fmla="*/ 0 h 927722"/>
                <a:gd name="connsiteX4" fmla="*/ 382003 w 927722"/>
                <a:gd name="connsiteY4" fmla="*/ 0 h 927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7722" h="927722">
                  <a:moveTo>
                    <a:pt x="927723" y="491147"/>
                  </a:moveTo>
                  <a:lnTo>
                    <a:pt x="927723" y="927723"/>
                  </a:lnTo>
                  <a:lnTo>
                    <a:pt x="0" y="927723"/>
                  </a:lnTo>
                  <a:lnTo>
                    <a:pt x="0" y="0"/>
                  </a:lnTo>
                  <a:lnTo>
                    <a:pt x="382003" y="0"/>
                  </a:lnTo>
                </a:path>
              </a:pathLst>
            </a:custGeom>
            <a:noFill/>
            <a:ln w="108626" cap="rnd">
              <a:gradFill>
                <a:gsLst>
                  <a:gs pos="0">
                    <a:schemeClr val="accent1">
                      <a:lumMod val="90000"/>
                      <a:lumOff val="10000"/>
                      <a:alpha val="30000"/>
                    </a:schemeClr>
                  </a:gs>
                  <a:gs pos="74000">
                    <a:schemeClr val="accent2">
                      <a:alpha val="20000"/>
                    </a:schemeClr>
                  </a:gs>
                  <a:gs pos="100000">
                    <a:schemeClr val="accent1">
                      <a:alpha val="5000"/>
                    </a:schemeClr>
                  </a:gs>
                </a:gsLst>
                <a:lin ang="5400000" scaled="1"/>
              </a:gra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4" name="任意多边形: 形状 143">
              <a:extLst>
                <a:ext uri="{FF2B5EF4-FFF2-40B4-BE49-F238E27FC236}">
                  <a16:creationId xmlns:a16="http://schemas.microsoft.com/office/drawing/2014/main" id="{5791CA91-5A9A-47B8-A8FD-F58871ED6B88}"/>
                </a:ext>
              </a:extLst>
            </p:cNvPr>
            <p:cNvSpPr/>
            <p:nvPr/>
          </p:nvSpPr>
          <p:spPr>
            <a:xfrm>
              <a:off x="2970161" y="3439776"/>
              <a:ext cx="808482" cy="810720"/>
            </a:xfrm>
            <a:custGeom>
              <a:avLst/>
              <a:gdLst>
                <a:gd name="connsiteX0" fmla="*/ 273678 w 808482"/>
                <a:gd name="connsiteY0" fmla="*/ 766926 h 810720"/>
                <a:gd name="connsiteX1" fmla="*/ 808483 w 808482"/>
                <a:gd name="connsiteY1" fmla="*/ 230048 h 810720"/>
                <a:gd name="connsiteX2" fmla="*/ 577535 w 808482"/>
                <a:gd name="connsiteY2" fmla="*/ 0 h 810720"/>
                <a:gd name="connsiteX3" fmla="*/ 42730 w 808482"/>
                <a:gd name="connsiteY3" fmla="*/ 536879 h 810720"/>
                <a:gd name="connsiteX4" fmla="*/ 0 w 808482"/>
                <a:gd name="connsiteY4" fmla="*/ 810720 h 810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08482" h="810720">
                  <a:moveTo>
                    <a:pt x="273678" y="766926"/>
                  </a:moveTo>
                  <a:lnTo>
                    <a:pt x="808483" y="230048"/>
                  </a:lnTo>
                  <a:lnTo>
                    <a:pt x="577535" y="0"/>
                  </a:lnTo>
                  <a:lnTo>
                    <a:pt x="42730" y="536879"/>
                  </a:lnTo>
                  <a:lnTo>
                    <a:pt x="0" y="810720"/>
                  </a:lnTo>
                  <a:close/>
                </a:path>
              </a:pathLst>
            </a:custGeom>
            <a:solidFill>
              <a:schemeClr val="bg1"/>
            </a:solidFill>
            <a:ln w="108626" cap="rnd">
              <a:gradFill>
                <a:gsLst>
                  <a:gs pos="0">
                    <a:schemeClr val="accent1">
                      <a:lumMod val="90000"/>
                      <a:lumOff val="10000"/>
                      <a:alpha val="30000"/>
                    </a:schemeClr>
                  </a:gs>
                  <a:gs pos="74000">
                    <a:schemeClr val="accent2">
                      <a:alpha val="20000"/>
                    </a:schemeClr>
                  </a:gs>
                  <a:gs pos="100000">
                    <a:schemeClr val="accent1">
                      <a:alpha val="5000"/>
                    </a:schemeClr>
                  </a:gs>
                </a:gsLst>
                <a:lin ang="5400000" scaled="1"/>
              </a:gra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4C2AA45F-9AA1-1148-4022-99E0F356681E}"/>
              </a:ext>
            </a:extLst>
          </p:cNvPr>
          <p:cNvSpPr/>
          <p:nvPr/>
        </p:nvSpPr>
        <p:spPr>
          <a:xfrm>
            <a:off x="2619438" y="-109595"/>
            <a:ext cx="4756574" cy="6858000"/>
          </a:xfrm>
          <a:custGeom>
            <a:avLst/>
            <a:gdLst>
              <a:gd name="connsiteX0" fmla="*/ 0 w 4756574"/>
              <a:gd name="connsiteY0" fmla="*/ 0 h 6858000"/>
              <a:gd name="connsiteX1" fmla="*/ 2609960 w 4756574"/>
              <a:gd name="connsiteY1" fmla="*/ 0 h 6858000"/>
              <a:gd name="connsiteX2" fmla="*/ 2659446 w 4756574"/>
              <a:gd name="connsiteY2" fmla="*/ 31725 h 6858000"/>
              <a:gd name="connsiteX3" fmla="*/ 4756574 w 4756574"/>
              <a:gd name="connsiteY3" fmla="*/ 3975950 h 6858000"/>
              <a:gd name="connsiteX4" fmla="*/ 3944226 w 4756574"/>
              <a:gd name="connsiteY4" fmla="*/ 6635395 h 6858000"/>
              <a:gd name="connsiteX5" fmla="*/ 3777765 w 4756574"/>
              <a:gd name="connsiteY5" fmla="*/ 6858000 h 6858000"/>
              <a:gd name="connsiteX6" fmla="*/ 0 w 4756574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756574" h="6858000">
                <a:moveTo>
                  <a:pt x="0" y="0"/>
                </a:moveTo>
                <a:lnTo>
                  <a:pt x="2609960" y="0"/>
                </a:lnTo>
                <a:lnTo>
                  <a:pt x="2659446" y="31725"/>
                </a:lnTo>
                <a:cubicBezTo>
                  <a:pt x="3924703" y="886516"/>
                  <a:pt x="4756574" y="2334086"/>
                  <a:pt x="4756574" y="3975950"/>
                </a:cubicBezTo>
                <a:cubicBezTo>
                  <a:pt x="4756574" y="4961069"/>
                  <a:pt x="4457101" y="5876241"/>
                  <a:pt x="3944226" y="6635395"/>
                </a:cubicBezTo>
                <a:lnTo>
                  <a:pt x="3777765" y="6858000"/>
                </a:lnTo>
                <a:lnTo>
                  <a:pt x="0" y="6858000"/>
                </a:lnTo>
                <a:close/>
              </a:path>
            </a:pathLst>
          </a:custGeom>
          <a:noFill/>
          <a:ln w="22225">
            <a:gradFill flip="none" rotWithShape="1">
              <a:gsLst>
                <a:gs pos="90000">
                  <a:schemeClr val="accent2">
                    <a:alpha val="0"/>
                  </a:schemeClr>
                </a:gs>
                <a:gs pos="100000">
                  <a:schemeClr val="accent1">
                    <a:alpha val="40000"/>
                  </a:schemeClr>
                </a:gs>
              </a:gsLst>
              <a:lin ang="0" scaled="1"/>
              <a:tileRect/>
            </a:gra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FF1068E7-234A-8253-A121-75F2590FAC52}"/>
              </a:ext>
            </a:extLst>
          </p:cNvPr>
          <p:cNvSpPr/>
          <p:nvPr/>
        </p:nvSpPr>
        <p:spPr>
          <a:xfrm rot="21368988">
            <a:off x="2454136" y="388314"/>
            <a:ext cx="3478041" cy="6360091"/>
          </a:xfrm>
          <a:custGeom>
            <a:avLst/>
            <a:gdLst>
              <a:gd name="connsiteX0" fmla="*/ 0 w 3478041"/>
              <a:gd name="connsiteY0" fmla="*/ 0 h 6360091"/>
              <a:gd name="connsiteX1" fmla="*/ 3478041 w 3478041"/>
              <a:gd name="connsiteY1" fmla="*/ 3478041 h 6360091"/>
              <a:gd name="connsiteX2" fmla="*/ 2212357 w 3478041"/>
              <a:gd name="connsiteY2" fmla="*/ 6161867 h 6360091"/>
              <a:gd name="connsiteX3" fmla="*/ 1947276 w 3478041"/>
              <a:gd name="connsiteY3" fmla="*/ 6360091 h 6360091"/>
              <a:gd name="connsiteX4" fmla="*/ 0 w 3478041"/>
              <a:gd name="connsiteY4" fmla="*/ 6360091 h 6360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78041" h="6360091">
                <a:moveTo>
                  <a:pt x="0" y="0"/>
                </a:moveTo>
                <a:cubicBezTo>
                  <a:pt x="1920869" y="0"/>
                  <a:pt x="3478041" y="1557172"/>
                  <a:pt x="3478041" y="3478041"/>
                </a:cubicBezTo>
                <a:cubicBezTo>
                  <a:pt x="3478041" y="4558530"/>
                  <a:pt x="2985342" y="5523943"/>
                  <a:pt x="2212357" y="6161867"/>
                </a:cubicBezTo>
                <a:lnTo>
                  <a:pt x="1947276" y="6360091"/>
                </a:lnTo>
                <a:lnTo>
                  <a:pt x="0" y="6360091"/>
                </a:lnTo>
                <a:close/>
              </a:path>
            </a:pathLst>
          </a:custGeom>
          <a:noFill/>
          <a:ln w="22225">
            <a:gradFill flip="none" rotWithShape="1">
              <a:gsLst>
                <a:gs pos="76000">
                  <a:schemeClr val="accent2">
                    <a:alpha val="0"/>
                  </a:schemeClr>
                </a:gs>
                <a:gs pos="100000">
                  <a:schemeClr val="accent1">
                    <a:alpha val="50000"/>
                  </a:schemeClr>
                </a:gs>
              </a:gsLst>
              <a:lin ang="0" scaled="1"/>
              <a:tileRect/>
            </a:gra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28" name="组合 127">
            <a:extLst>
              <a:ext uri="{FF2B5EF4-FFF2-40B4-BE49-F238E27FC236}">
                <a16:creationId xmlns:a16="http://schemas.microsoft.com/office/drawing/2014/main" id="{3B7E0B5D-B9B6-DB9A-CA4C-83F320E504B7}"/>
              </a:ext>
            </a:extLst>
          </p:cNvPr>
          <p:cNvGrpSpPr/>
          <p:nvPr/>
        </p:nvGrpSpPr>
        <p:grpSpPr>
          <a:xfrm>
            <a:off x="951707" y="1639756"/>
            <a:ext cx="4109704" cy="3856861"/>
            <a:chOff x="1581089" y="1749352"/>
            <a:chExt cx="4109704" cy="3856861"/>
          </a:xfrm>
        </p:grpSpPr>
        <p:grpSp>
          <p:nvGrpSpPr>
            <p:cNvPr id="127" name="组合 126">
              <a:extLst>
                <a:ext uri="{FF2B5EF4-FFF2-40B4-BE49-F238E27FC236}">
                  <a16:creationId xmlns:a16="http://schemas.microsoft.com/office/drawing/2014/main" id="{637ED1DA-8453-DC39-8E47-D2EDB57635D0}"/>
                </a:ext>
              </a:extLst>
            </p:cNvPr>
            <p:cNvGrpSpPr/>
            <p:nvPr/>
          </p:nvGrpSpPr>
          <p:grpSpPr>
            <a:xfrm>
              <a:off x="1988116" y="2310563"/>
              <a:ext cx="3295650" cy="3295650"/>
              <a:chOff x="1974058" y="2310563"/>
              <a:chExt cx="3295650" cy="3295650"/>
            </a:xfrm>
          </p:grpSpPr>
          <p:sp>
            <p:nvSpPr>
              <p:cNvPr id="71" name="椭圆 70">
                <a:extLst>
                  <a:ext uri="{FF2B5EF4-FFF2-40B4-BE49-F238E27FC236}">
                    <a16:creationId xmlns:a16="http://schemas.microsoft.com/office/drawing/2014/main" id="{F02739C1-9636-BCC5-0214-EDB7DE2E5B84}"/>
                  </a:ext>
                </a:extLst>
              </p:cNvPr>
              <p:cNvSpPr/>
              <p:nvPr>
                <p:custDataLst>
                  <p:tags r:id="rId4"/>
                </p:custDataLst>
              </p:nvPr>
            </p:nvSpPr>
            <p:spPr>
              <a:xfrm rot="3541494">
                <a:off x="1981510" y="2318015"/>
                <a:ext cx="3280747" cy="3280747"/>
              </a:xfrm>
              <a:prstGeom prst="ellipse">
                <a:avLst/>
              </a:prstGeom>
              <a:gradFill flip="none" rotWithShape="1">
                <a:gsLst>
                  <a:gs pos="53000">
                    <a:schemeClr val="accent1">
                      <a:lumMod val="20000"/>
                      <a:lumOff val="80000"/>
                      <a:alpha val="20000"/>
                    </a:schemeClr>
                  </a:gs>
                  <a:gs pos="100000">
                    <a:schemeClr val="accent1">
                      <a:alpha val="10000"/>
                    </a:schemeClr>
                  </a:gs>
                </a:gsLst>
                <a:path path="circle">
                  <a:fillToRect l="50000" t="50000" r="50000" b="50000"/>
                </a:path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grpSp>
            <p:nvGrpSpPr>
              <p:cNvPr id="72" name="组合 71">
                <a:extLst>
                  <a:ext uri="{FF2B5EF4-FFF2-40B4-BE49-F238E27FC236}">
                    <a16:creationId xmlns:a16="http://schemas.microsoft.com/office/drawing/2014/main" id="{C85941B0-A54B-FB82-789B-BC197E4D0B93}"/>
                  </a:ext>
                </a:extLst>
              </p:cNvPr>
              <p:cNvGrpSpPr/>
              <p:nvPr/>
            </p:nvGrpSpPr>
            <p:grpSpPr>
              <a:xfrm rot="5400000">
                <a:off x="1974058" y="2310563"/>
                <a:ext cx="3295650" cy="3295650"/>
                <a:chOff x="1133018" y="2416926"/>
                <a:chExt cx="1613396" cy="1613396"/>
              </a:xfrm>
            </p:grpSpPr>
            <p:sp>
              <p:nvSpPr>
                <p:cNvPr id="17" name="弧形 16">
                  <a:extLst>
                    <a:ext uri="{FF2B5EF4-FFF2-40B4-BE49-F238E27FC236}">
                      <a16:creationId xmlns:a16="http://schemas.microsoft.com/office/drawing/2014/main" id="{411D12B0-8443-6963-2B2C-743DB47DDD0F}"/>
                    </a:ext>
                  </a:extLst>
                </p:cNvPr>
                <p:cNvSpPr/>
                <p:nvPr>
                  <p:custDataLst>
                    <p:tags r:id="rId5"/>
                  </p:custDataLst>
                </p:nvPr>
              </p:nvSpPr>
              <p:spPr>
                <a:xfrm rot="15964926">
                  <a:off x="1133018" y="2416927"/>
                  <a:ext cx="1613396" cy="1613394"/>
                </a:xfrm>
                <a:prstGeom prst="arc">
                  <a:avLst/>
                </a:prstGeom>
                <a:noFill/>
                <a:ln w="12700">
                  <a:gradFill flip="none" rotWithShape="1">
                    <a:gsLst>
                      <a:gs pos="0">
                        <a:schemeClr val="accent1"/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6200000" scaled="1"/>
                  </a:gradFill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8" name="弧形 17">
                  <a:extLst>
                    <a:ext uri="{FF2B5EF4-FFF2-40B4-BE49-F238E27FC236}">
                      <a16:creationId xmlns:a16="http://schemas.microsoft.com/office/drawing/2014/main" id="{3CA268C4-E479-6115-A80E-184064F7ED88}"/>
                    </a:ext>
                  </a:extLst>
                </p:cNvPr>
                <p:cNvSpPr/>
                <p:nvPr>
                  <p:custDataLst>
                    <p:tags r:id="rId6"/>
                  </p:custDataLst>
                </p:nvPr>
              </p:nvSpPr>
              <p:spPr>
                <a:xfrm rot="1556835">
                  <a:off x="1133018" y="2416927"/>
                  <a:ext cx="1613396" cy="1613394"/>
                </a:xfrm>
                <a:prstGeom prst="arc">
                  <a:avLst/>
                </a:prstGeom>
                <a:noFill/>
                <a:ln w="12700">
                  <a:gradFill flip="none" rotWithShape="1">
                    <a:gsLst>
                      <a:gs pos="0">
                        <a:schemeClr val="accent1"/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6200000" scaled="1"/>
                  </a:gradFill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0" name="弧形 19">
                  <a:extLst>
                    <a:ext uri="{FF2B5EF4-FFF2-40B4-BE49-F238E27FC236}">
                      <a16:creationId xmlns:a16="http://schemas.microsoft.com/office/drawing/2014/main" id="{94B6BE7A-EC88-B66C-9502-164E0A07E9C3}"/>
                    </a:ext>
                  </a:extLst>
                </p:cNvPr>
                <p:cNvSpPr/>
                <p:nvPr>
                  <p:custDataLst>
                    <p:tags r:id="rId7"/>
                  </p:custDataLst>
                </p:nvPr>
              </p:nvSpPr>
              <p:spPr>
                <a:xfrm rot="8766280">
                  <a:off x="1133018" y="2416927"/>
                  <a:ext cx="1613396" cy="1613394"/>
                </a:xfrm>
                <a:prstGeom prst="arc">
                  <a:avLst>
                    <a:gd name="adj1" fmla="val 17711541"/>
                    <a:gd name="adj2" fmla="val 0"/>
                  </a:avLst>
                </a:prstGeom>
                <a:noFill/>
                <a:ln w="12700">
                  <a:gradFill flip="none" rotWithShape="1">
                    <a:gsLst>
                      <a:gs pos="0">
                        <a:schemeClr val="accent1"/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6200000" scaled="1"/>
                  </a:gradFill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126" name="组合 125">
              <a:extLst>
                <a:ext uri="{FF2B5EF4-FFF2-40B4-BE49-F238E27FC236}">
                  <a16:creationId xmlns:a16="http://schemas.microsoft.com/office/drawing/2014/main" id="{218B6BEB-AD22-E661-13A0-E7DB2E039677}"/>
                </a:ext>
              </a:extLst>
            </p:cNvPr>
            <p:cNvGrpSpPr/>
            <p:nvPr/>
          </p:nvGrpSpPr>
          <p:grpSpPr>
            <a:xfrm>
              <a:off x="1581089" y="1749352"/>
              <a:ext cx="4109704" cy="3700164"/>
              <a:chOff x="1581089" y="1749352"/>
              <a:chExt cx="4109704" cy="3700164"/>
            </a:xfrm>
          </p:grpSpPr>
          <p:grpSp>
            <p:nvGrpSpPr>
              <p:cNvPr id="118" name="组合 117">
                <a:extLst>
                  <a:ext uri="{FF2B5EF4-FFF2-40B4-BE49-F238E27FC236}">
                    <a16:creationId xmlns:a16="http://schemas.microsoft.com/office/drawing/2014/main" id="{2D1258A8-2F91-E15D-7C3B-756097154E91}"/>
                  </a:ext>
                </a:extLst>
              </p:cNvPr>
              <p:cNvGrpSpPr/>
              <p:nvPr/>
            </p:nvGrpSpPr>
            <p:grpSpPr>
              <a:xfrm>
                <a:off x="2882034" y="1749352"/>
                <a:ext cx="1507814" cy="1507814"/>
                <a:chOff x="2867977" y="1749352"/>
                <a:chExt cx="1507814" cy="1507814"/>
              </a:xfrm>
            </p:grpSpPr>
            <p:sp>
              <p:nvSpPr>
                <p:cNvPr id="15" name="椭圆 14">
                  <a:extLst>
                    <a:ext uri="{FF2B5EF4-FFF2-40B4-BE49-F238E27FC236}">
                      <a16:creationId xmlns:a16="http://schemas.microsoft.com/office/drawing/2014/main" id="{C80642EE-8B50-0C63-0EB8-F477E9587B16}"/>
                    </a:ext>
                  </a:extLst>
                </p:cNvPr>
                <p:cNvSpPr/>
                <p:nvPr>
                  <p:custDataLst>
                    <p:tags r:id="rId3"/>
                  </p:custDataLst>
                </p:nvPr>
              </p:nvSpPr>
              <p:spPr>
                <a:xfrm>
                  <a:off x="2867977" y="1749352"/>
                  <a:ext cx="1507814" cy="1507814"/>
                </a:xfrm>
                <a:prstGeom prst="ellipse">
                  <a:avLst/>
                </a:prstGeom>
                <a:gradFill>
                  <a:gsLst>
                    <a:gs pos="100000">
                      <a:schemeClr val="accent1"/>
                    </a:gs>
                    <a:gs pos="49000">
                      <a:schemeClr val="accent2"/>
                    </a:gs>
                    <a:gs pos="0">
                      <a:schemeClr val="accent1"/>
                    </a:gs>
                  </a:gsLst>
                  <a:lin ang="2700000" scaled="0"/>
                </a:gradFill>
                <a:ln w="9525">
                  <a:noFill/>
                </a:ln>
                <a:effectLst>
                  <a:outerShdw blurRad="190500" dist="88900" dir="2700000" algn="tl" rotWithShape="0">
                    <a:schemeClr val="accent1">
                      <a:alpha val="20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 sz="2800" spc="300" dirty="0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17" name="文本框 116">
                  <a:extLst>
                    <a:ext uri="{FF2B5EF4-FFF2-40B4-BE49-F238E27FC236}">
                      <a16:creationId xmlns:a16="http://schemas.microsoft.com/office/drawing/2014/main" id="{C9FB5264-DB59-7404-585E-C3AD16A480E2}"/>
                    </a:ext>
                  </a:extLst>
                </p:cNvPr>
                <p:cNvSpPr txBox="1"/>
                <p:nvPr/>
              </p:nvSpPr>
              <p:spPr>
                <a:xfrm>
                  <a:off x="2988821" y="2114435"/>
                  <a:ext cx="1266127" cy="77764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 algn="ctr">
                    <a:defRPr sz="2000">
                      <a:solidFill>
                        <a:schemeClr val="bg1"/>
                      </a:solidFill>
                      <a:latin typeface="+mj-ea"/>
                      <a:ea typeface="+mj-ea"/>
                    </a:defRPr>
                  </a:lvl1pPr>
                </a:lstStyle>
                <a:p>
                  <a:pPr>
                    <a:lnSpc>
                      <a:spcPct val="130000"/>
                    </a:lnSpc>
                  </a:pPr>
                  <a:r>
                    <a:rPr lang="zh-CN" altLang="en-US" sz="1800" dirty="0">
                      <a:latin typeface="Arial" panose="020B0604020202020204" pitchFamily="34" charset="0"/>
                      <a:ea typeface="微软雅黑" panose="020B0503020204020204" pitchFamily="34" charset="-122"/>
                      <a:cs typeface="+mn-ea"/>
                      <a:sym typeface="Arial" panose="020B0604020202020204" pitchFamily="34" charset="0"/>
                    </a:rPr>
                    <a:t>此处输入内容要点</a:t>
                  </a:r>
                </a:p>
              </p:txBody>
            </p:sp>
          </p:grpSp>
          <p:grpSp>
            <p:nvGrpSpPr>
              <p:cNvPr id="125" name="组合 124">
                <a:extLst>
                  <a:ext uri="{FF2B5EF4-FFF2-40B4-BE49-F238E27FC236}">
                    <a16:creationId xmlns:a16="http://schemas.microsoft.com/office/drawing/2014/main" id="{74FF29E4-B272-2CEC-8CA5-83DF089D7AB6}"/>
                  </a:ext>
                </a:extLst>
              </p:cNvPr>
              <p:cNvGrpSpPr/>
              <p:nvPr/>
            </p:nvGrpSpPr>
            <p:grpSpPr>
              <a:xfrm>
                <a:off x="1581089" y="3941702"/>
                <a:ext cx="4109704" cy="1507814"/>
                <a:chOff x="1581089" y="3941702"/>
                <a:chExt cx="4109704" cy="1507814"/>
              </a:xfrm>
            </p:grpSpPr>
            <p:grpSp>
              <p:nvGrpSpPr>
                <p:cNvPr id="119" name="组合 118">
                  <a:extLst>
                    <a:ext uri="{FF2B5EF4-FFF2-40B4-BE49-F238E27FC236}">
                      <a16:creationId xmlns:a16="http://schemas.microsoft.com/office/drawing/2014/main" id="{CC8323BA-DE0A-D306-98DC-B8474A0EF05B}"/>
                    </a:ext>
                  </a:extLst>
                </p:cNvPr>
                <p:cNvGrpSpPr/>
                <p:nvPr/>
              </p:nvGrpSpPr>
              <p:grpSpPr>
                <a:xfrm>
                  <a:off x="1581089" y="3941702"/>
                  <a:ext cx="1507814" cy="1507814"/>
                  <a:chOff x="2867977" y="1749352"/>
                  <a:chExt cx="1507814" cy="1507814"/>
                </a:xfrm>
              </p:grpSpPr>
              <p:sp>
                <p:nvSpPr>
                  <p:cNvPr id="120" name="椭圆 119">
                    <a:extLst>
                      <a:ext uri="{FF2B5EF4-FFF2-40B4-BE49-F238E27FC236}">
                        <a16:creationId xmlns:a16="http://schemas.microsoft.com/office/drawing/2014/main" id="{FEDFC924-A5F7-0BF1-A9F5-7396A9EACB38}"/>
                      </a:ext>
                    </a:extLst>
                  </p:cNvPr>
                  <p:cNvSpPr/>
                  <p:nvPr>
                    <p:custDataLst>
                      <p:tags r:id="rId2"/>
                    </p:custDataLst>
                  </p:nvPr>
                </p:nvSpPr>
                <p:spPr>
                  <a:xfrm>
                    <a:off x="2867977" y="1749352"/>
                    <a:ext cx="1507814" cy="1507814"/>
                  </a:xfrm>
                  <a:prstGeom prst="ellipse">
                    <a:avLst/>
                  </a:prstGeom>
                  <a:gradFill>
                    <a:gsLst>
                      <a:gs pos="100000">
                        <a:schemeClr val="accent1"/>
                      </a:gs>
                      <a:gs pos="49000">
                        <a:schemeClr val="accent2"/>
                      </a:gs>
                      <a:gs pos="0">
                        <a:schemeClr val="accent1"/>
                      </a:gs>
                    </a:gsLst>
                    <a:lin ang="2700000" scaled="0"/>
                  </a:gradFill>
                  <a:ln w="9525">
                    <a:noFill/>
                  </a:ln>
                  <a:effectLst>
                    <a:outerShdw blurRad="190500" dist="88900" dir="2700000" algn="tl" rotWithShape="0">
                      <a:schemeClr val="accent1">
                        <a:alpha val="20000"/>
                      </a:scheme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lang="zh-CN" altLang="en-US" sz="2800" spc="300" dirty="0">
                      <a:solidFill>
                        <a:prstClr val="white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21" name="文本框 120">
                    <a:extLst>
                      <a:ext uri="{FF2B5EF4-FFF2-40B4-BE49-F238E27FC236}">
                        <a16:creationId xmlns:a16="http://schemas.microsoft.com/office/drawing/2014/main" id="{E647001C-0373-701D-C20B-C92FAB55E9C3}"/>
                      </a:ext>
                    </a:extLst>
                  </p:cNvPr>
                  <p:cNvSpPr txBox="1"/>
                  <p:nvPr/>
                </p:nvSpPr>
                <p:spPr>
                  <a:xfrm>
                    <a:off x="2988821" y="2114435"/>
                    <a:ext cx="1266127" cy="777649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>
                    <a:defPPr>
                      <a:defRPr lang="zh-CN"/>
                    </a:defPPr>
                    <a:lvl1pPr algn="ctr">
                      <a:defRPr sz="2000">
                        <a:solidFill>
                          <a:schemeClr val="bg1"/>
                        </a:solidFill>
                        <a:latin typeface="+mj-ea"/>
                        <a:ea typeface="+mj-ea"/>
                      </a:defRPr>
                    </a:lvl1pPr>
                  </a:lstStyle>
                  <a:p>
                    <a:pPr>
                      <a:lnSpc>
                        <a:spcPct val="130000"/>
                      </a:lnSpc>
                    </a:pPr>
                    <a:r>
                      <a:rPr lang="zh-CN" altLang="en-US" sz="1800" dirty="0">
                        <a:latin typeface="Arial" panose="020B0604020202020204" pitchFamily="34" charset="0"/>
                        <a:ea typeface="微软雅黑" panose="020B0503020204020204" pitchFamily="34" charset="-122"/>
                        <a:cs typeface="+mn-ea"/>
                        <a:sym typeface="Arial" panose="020B0604020202020204" pitchFamily="34" charset="0"/>
                      </a:rPr>
                      <a:t>此处输入内容要点</a:t>
                    </a:r>
                  </a:p>
                </p:txBody>
              </p:sp>
            </p:grpSp>
            <p:grpSp>
              <p:nvGrpSpPr>
                <p:cNvPr id="122" name="组合 121">
                  <a:extLst>
                    <a:ext uri="{FF2B5EF4-FFF2-40B4-BE49-F238E27FC236}">
                      <a16:creationId xmlns:a16="http://schemas.microsoft.com/office/drawing/2014/main" id="{4E36CD1B-152D-7D3C-4150-8E970BA6E76F}"/>
                    </a:ext>
                  </a:extLst>
                </p:cNvPr>
                <p:cNvGrpSpPr/>
                <p:nvPr/>
              </p:nvGrpSpPr>
              <p:grpSpPr>
                <a:xfrm>
                  <a:off x="4182979" y="3941702"/>
                  <a:ext cx="1507814" cy="1507814"/>
                  <a:chOff x="2867977" y="1749352"/>
                  <a:chExt cx="1507814" cy="1507814"/>
                </a:xfrm>
              </p:grpSpPr>
              <p:sp>
                <p:nvSpPr>
                  <p:cNvPr id="123" name="椭圆 122">
                    <a:extLst>
                      <a:ext uri="{FF2B5EF4-FFF2-40B4-BE49-F238E27FC236}">
                        <a16:creationId xmlns:a16="http://schemas.microsoft.com/office/drawing/2014/main" id="{21DD9E42-9D56-9EF1-EC58-58C59EFB8CB0}"/>
                      </a:ext>
                    </a:extLst>
                  </p:cNvPr>
                  <p:cNvSpPr/>
                  <p:nvPr>
                    <p:custDataLst>
                      <p:tags r:id="rId1"/>
                    </p:custDataLst>
                  </p:nvPr>
                </p:nvSpPr>
                <p:spPr>
                  <a:xfrm>
                    <a:off x="2867977" y="1749352"/>
                    <a:ext cx="1507814" cy="1507814"/>
                  </a:xfrm>
                  <a:prstGeom prst="ellipse">
                    <a:avLst/>
                  </a:prstGeom>
                  <a:gradFill>
                    <a:gsLst>
                      <a:gs pos="100000">
                        <a:schemeClr val="accent1"/>
                      </a:gs>
                      <a:gs pos="49000">
                        <a:schemeClr val="accent2"/>
                      </a:gs>
                      <a:gs pos="0">
                        <a:schemeClr val="accent1"/>
                      </a:gs>
                    </a:gsLst>
                    <a:lin ang="2700000" scaled="0"/>
                  </a:gradFill>
                  <a:ln w="9525">
                    <a:noFill/>
                  </a:ln>
                  <a:effectLst>
                    <a:outerShdw blurRad="190500" dist="88900" dir="2700000" algn="tl" rotWithShape="0">
                      <a:schemeClr val="accent1">
                        <a:alpha val="20000"/>
                      </a:scheme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lang="zh-CN" altLang="en-US" sz="2800" spc="300" dirty="0">
                      <a:solidFill>
                        <a:prstClr val="white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24" name="文本框 123">
                    <a:extLst>
                      <a:ext uri="{FF2B5EF4-FFF2-40B4-BE49-F238E27FC236}">
                        <a16:creationId xmlns:a16="http://schemas.microsoft.com/office/drawing/2014/main" id="{07099C8A-914A-FCA3-1B8F-305CB3750C77}"/>
                      </a:ext>
                    </a:extLst>
                  </p:cNvPr>
                  <p:cNvSpPr txBox="1"/>
                  <p:nvPr/>
                </p:nvSpPr>
                <p:spPr>
                  <a:xfrm>
                    <a:off x="2988821" y="2114435"/>
                    <a:ext cx="1266127" cy="777649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>
                    <a:defPPr>
                      <a:defRPr lang="zh-CN"/>
                    </a:defPPr>
                    <a:lvl1pPr algn="ctr">
                      <a:defRPr sz="2000">
                        <a:solidFill>
                          <a:schemeClr val="bg1"/>
                        </a:solidFill>
                        <a:latin typeface="+mj-ea"/>
                        <a:ea typeface="+mj-ea"/>
                      </a:defRPr>
                    </a:lvl1pPr>
                  </a:lstStyle>
                  <a:p>
                    <a:pPr>
                      <a:lnSpc>
                        <a:spcPct val="130000"/>
                      </a:lnSpc>
                    </a:pPr>
                    <a:r>
                      <a:rPr lang="zh-CN" altLang="en-US" sz="1800" dirty="0">
                        <a:latin typeface="Arial" panose="020B0604020202020204" pitchFamily="34" charset="0"/>
                        <a:ea typeface="微软雅黑" panose="020B0503020204020204" pitchFamily="34" charset="-122"/>
                        <a:cs typeface="+mn-ea"/>
                        <a:sym typeface="Arial" panose="020B0604020202020204" pitchFamily="34" charset="0"/>
                      </a:rPr>
                      <a:t>此处输入内容要点</a:t>
                    </a:r>
                  </a:p>
                </p:txBody>
              </p:sp>
            </p:grpSp>
          </p:grpSp>
        </p:grp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4DBBA1A0-70B9-339D-E373-5DBBAFDE630E}"/>
              </a:ext>
            </a:extLst>
          </p:cNvPr>
          <p:cNvGrpSpPr/>
          <p:nvPr/>
        </p:nvGrpSpPr>
        <p:grpSpPr>
          <a:xfrm>
            <a:off x="6547941" y="1853211"/>
            <a:ext cx="4632275" cy="896108"/>
            <a:chOff x="6861816" y="2151890"/>
            <a:chExt cx="4632275" cy="896108"/>
          </a:xfrm>
        </p:grpSpPr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D1C2672D-B3D2-ECF6-B92F-F17A31C3C49D}"/>
                </a:ext>
              </a:extLst>
            </p:cNvPr>
            <p:cNvGrpSpPr/>
            <p:nvPr/>
          </p:nvGrpSpPr>
          <p:grpSpPr>
            <a:xfrm>
              <a:off x="6861816" y="2151890"/>
              <a:ext cx="896108" cy="896108"/>
              <a:chOff x="6861816" y="2151890"/>
              <a:chExt cx="896108" cy="896108"/>
            </a:xfrm>
          </p:grpSpPr>
          <p:sp>
            <p:nvSpPr>
              <p:cNvPr id="44" name="椭圆 106">
                <a:extLst>
                  <a:ext uri="{FF2B5EF4-FFF2-40B4-BE49-F238E27FC236}">
                    <a16:creationId xmlns:a16="http://schemas.microsoft.com/office/drawing/2014/main" id="{865C0643-0371-CCBA-D3DE-99266F2D8A4D}"/>
                  </a:ext>
                </a:extLst>
              </p:cNvPr>
              <p:cNvSpPr/>
              <p:nvPr/>
            </p:nvSpPr>
            <p:spPr>
              <a:xfrm>
                <a:off x="6861816" y="2151890"/>
                <a:ext cx="896108" cy="896108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lumMod val="90000"/>
                      <a:lumOff val="10000"/>
                    </a:schemeClr>
                  </a:gs>
                  <a:gs pos="58000">
                    <a:schemeClr val="accent2"/>
                  </a:gs>
                  <a:gs pos="100000">
                    <a:schemeClr val="accent1">
                      <a:lumMod val="99000"/>
                      <a:lumOff val="1000"/>
                    </a:schemeClr>
                  </a:gs>
                </a:gsLst>
                <a:path path="circle">
                  <a:fillToRect r="100000" b="100000"/>
                </a:path>
              </a:gradFill>
              <a:ln w="28575">
                <a:solidFill>
                  <a:schemeClr val="bg1"/>
                </a:solidFill>
              </a:ln>
              <a:effectLst>
                <a:outerShdw blurRad="279400" dist="101600" dir="2700000" sx="95000" sy="95000" algn="tl" rotWithShape="0">
                  <a:schemeClr val="accent1"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 sz="24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5" name="文本框 96">
                <a:extLst>
                  <a:ext uri="{FF2B5EF4-FFF2-40B4-BE49-F238E27FC236}">
                    <a16:creationId xmlns:a16="http://schemas.microsoft.com/office/drawing/2014/main" id="{CA853CBF-122A-3101-D04E-A37BABBD800D}"/>
                  </a:ext>
                </a:extLst>
              </p:cNvPr>
              <p:cNvSpPr/>
              <p:nvPr/>
            </p:nvSpPr>
            <p:spPr>
              <a:xfrm>
                <a:off x="6920555" y="2382129"/>
                <a:ext cx="778630" cy="435632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2000" b="1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观点</a:t>
                </a:r>
              </a:p>
            </p:txBody>
          </p:sp>
        </p:grpSp>
        <p:sp>
          <p:nvSpPr>
            <p:cNvPr id="26" name="文本框 96">
              <a:extLst>
                <a:ext uri="{FF2B5EF4-FFF2-40B4-BE49-F238E27FC236}">
                  <a16:creationId xmlns:a16="http://schemas.microsoft.com/office/drawing/2014/main" id="{A5442DB8-9E03-1116-986D-A3E6860CB560}"/>
                </a:ext>
              </a:extLst>
            </p:cNvPr>
            <p:cNvSpPr/>
            <p:nvPr/>
          </p:nvSpPr>
          <p:spPr>
            <a:xfrm>
              <a:off x="7928737" y="2287262"/>
              <a:ext cx="3565354" cy="6253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单击此处输入你的正文，请尽量言简意赅的阐述观点，根据需要可酌情增减文字。</a:t>
              </a:r>
            </a:p>
          </p:txBody>
        </p:sp>
      </p:grpSp>
      <p:grpSp>
        <p:nvGrpSpPr>
          <p:cNvPr id="129" name="组合 128">
            <a:extLst>
              <a:ext uri="{FF2B5EF4-FFF2-40B4-BE49-F238E27FC236}">
                <a16:creationId xmlns:a16="http://schemas.microsoft.com/office/drawing/2014/main" id="{9E6821E1-BB3D-0B28-15C7-F20894ADC114}"/>
              </a:ext>
            </a:extLst>
          </p:cNvPr>
          <p:cNvGrpSpPr/>
          <p:nvPr/>
        </p:nvGrpSpPr>
        <p:grpSpPr>
          <a:xfrm>
            <a:off x="7078608" y="3400738"/>
            <a:ext cx="4632275" cy="896108"/>
            <a:chOff x="6861816" y="2151890"/>
            <a:chExt cx="4632275" cy="896108"/>
          </a:xfrm>
        </p:grpSpPr>
        <p:grpSp>
          <p:nvGrpSpPr>
            <p:cNvPr id="130" name="组合 129">
              <a:extLst>
                <a:ext uri="{FF2B5EF4-FFF2-40B4-BE49-F238E27FC236}">
                  <a16:creationId xmlns:a16="http://schemas.microsoft.com/office/drawing/2014/main" id="{83F9740E-4DD0-2808-9AF1-F2619D7D759B}"/>
                </a:ext>
              </a:extLst>
            </p:cNvPr>
            <p:cNvGrpSpPr/>
            <p:nvPr/>
          </p:nvGrpSpPr>
          <p:grpSpPr>
            <a:xfrm>
              <a:off x="6861816" y="2151890"/>
              <a:ext cx="896108" cy="896108"/>
              <a:chOff x="6861816" y="2151890"/>
              <a:chExt cx="896108" cy="896108"/>
            </a:xfrm>
          </p:grpSpPr>
          <p:sp>
            <p:nvSpPr>
              <p:cNvPr id="132" name="椭圆 106">
                <a:extLst>
                  <a:ext uri="{FF2B5EF4-FFF2-40B4-BE49-F238E27FC236}">
                    <a16:creationId xmlns:a16="http://schemas.microsoft.com/office/drawing/2014/main" id="{8E251FA5-024D-F6D0-796F-2F4D230EDE1E}"/>
                  </a:ext>
                </a:extLst>
              </p:cNvPr>
              <p:cNvSpPr/>
              <p:nvPr/>
            </p:nvSpPr>
            <p:spPr>
              <a:xfrm>
                <a:off x="6861816" y="2151890"/>
                <a:ext cx="896108" cy="896108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lumMod val="90000"/>
                      <a:lumOff val="10000"/>
                    </a:schemeClr>
                  </a:gs>
                  <a:gs pos="58000">
                    <a:schemeClr val="accent2"/>
                  </a:gs>
                  <a:gs pos="100000">
                    <a:schemeClr val="accent1">
                      <a:lumMod val="99000"/>
                      <a:lumOff val="1000"/>
                    </a:schemeClr>
                  </a:gs>
                </a:gsLst>
                <a:path path="circle">
                  <a:fillToRect r="100000" b="100000"/>
                </a:path>
              </a:gradFill>
              <a:ln w="28575">
                <a:solidFill>
                  <a:schemeClr val="bg1"/>
                </a:solidFill>
              </a:ln>
              <a:effectLst>
                <a:outerShdw blurRad="279400" dist="101600" dir="2700000" sx="95000" sy="95000" algn="tl" rotWithShape="0">
                  <a:schemeClr val="accent1"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 sz="24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33" name="文本框 96">
                <a:extLst>
                  <a:ext uri="{FF2B5EF4-FFF2-40B4-BE49-F238E27FC236}">
                    <a16:creationId xmlns:a16="http://schemas.microsoft.com/office/drawing/2014/main" id="{59BAEC60-2737-5EA0-5F19-A944BE612655}"/>
                  </a:ext>
                </a:extLst>
              </p:cNvPr>
              <p:cNvSpPr/>
              <p:nvPr/>
            </p:nvSpPr>
            <p:spPr>
              <a:xfrm>
                <a:off x="6920555" y="2382129"/>
                <a:ext cx="778630" cy="435632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2000" b="1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观点</a:t>
                </a:r>
              </a:p>
            </p:txBody>
          </p:sp>
        </p:grpSp>
        <p:sp>
          <p:nvSpPr>
            <p:cNvPr id="131" name="文本框 96">
              <a:extLst>
                <a:ext uri="{FF2B5EF4-FFF2-40B4-BE49-F238E27FC236}">
                  <a16:creationId xmlns:a16="http://schemas.microsoft.com/office/drawing/2014/main" id="{98B7AD8C-CA88-95C9-6552-6F6EC61B3AD8}"/>
                </a:ext>
              </a:extLst>
            </p:cNvPr>
            <p:cNvSpPr/>
            <p:nvPr/>
          </p:nvSpPr>
          <p:spPr>
            <a:xfrm>
              <a:off x="7928737" y="2287262"/>
              <a:ext cx="3565354" cy="6253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单击此处输入你的正文，请尽量言简意赅的阐述观点，根据需要可酌情增减文字。</a:t>
              </a:r>
            </a:p>
          </p:txBody>
        </p:sp>
      </p:grpSp>
      <p:grpSp>
        <p:nvGrpSpPr>
          <p:cNvPr id="134" name="组合 133">
            <a:extLst>
              <a:ext uri="{FF2B5EF4-FFF2-40B4-BE49-F238E27FC236}">
                <a16:creationId xmlns:a16="http://schemas.microsoft.com/office/drawing/2014/main" id="{E2FB6B24-41D7-69B3-4849-2D3F2DA19869}"/>
              </a:ext>
            </a:extLst>
          </p:cNvPr>
          <p:cNvGrpSpPr/>
          <p:nvPr/>
        </p:nvGrpSpPr>
        <p:grpSpPr>
          <a:xfrm>
            <a:off x="6547941" y="4948265"/>
            <a:ext cx="4632275" cy="896108"/>
            <a:chOff x="6861816" y="2151890"/>
            <a:chExt cx="4632275" cy="896108"/>
          </a:xfrm>
        </p:grpSpPr>
        <p:grpSp>
          <p:nvGrpSpPr>
            <p:cNvPr id="135" name="组合 134">
              <a:extLst>
                <a:ext uri="{FF2B5EF4-FFF2-40B4-BE49-F238E27FC236}">
                  <a16:creationId xmlns:a16="http://schemas.microsoft.com/office/drawing/2014/main" id="{50A02D28-8C66-3804-E42D-30D25691A0B1}"/>
                </a:ext>
              </a:extLst>
            </p:cNvPr>
            <p:cNvGrpSpPr/>
            <p:nvPr/>
          </p:nvGrpSpPr>
          <p:grpSpPr>
            <a:xfrm>
              <a:off x="6861816" y="2151890"/>
              <a:ext cx="896108" cy="896108"/>
              <a:chOff x="6861816" y="2151890"/>
              <a:chExt cx="896108" cy="896108"/>
            </a:xfrm>
          </p:grpSpPr>
          <p:sp>
            <p:nvSpPr>
              <p:cNvPr id="137" name="椭圆 106">
                <a:extLst>
                  <a:ext uri="{FF2B5EF4-FFF2-40B4-BE49-F238E27FC236}">
                    <a16:creationId xmlns:a16="http://schemas.microsoft.com/office/drawing/2014/main" id="{8406D917-1079-42DF-C2EE-9EE192871CCA}"/>
                  </a:ext>
                </a:extLst>
              </p:cNvPr>
              <p:cNvSpPr/>
              <p:nvPr/>
            </p:nvSpPr>
            <p:spPr>
              <a:xfrm>
                <a:off x="6861816" y="2151890"/>
                <a:ext cx="896108" cy="896108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lumMod val="90000"/>
                      <a:lumOff val="10000"/>
                    </a:schemeClr>
                  </a:gs>
                  <a:gs pos="58000">
                    <a:schemeClr val="accent2"/>
                  </a:gs>
                  <a:gs pos="100000">
                    <a:schemeClr val="accent1">
                      <a:lumMod val="99000"/>
                      <a:lumOff val="1000"/>
                    </a:schemeClr>
                  </a:gs>
                </a:gsLst>
                <a:path path="circle">
                  <a:fillToRect r="100000" b="100000"/>
                </a:path>
              </a:gradFill>
              <a:ln w="28575">
                <a:solidFill>
                  <a:schemeClr val="bg1"/>
                </a:solidFill>
              </a:ln>
              <a:effectLst>
                <a:outerShdw blurRad="279400" dist="101600" dir="2700000" sx="95000" sy="95000" algn="tl" rotWithShape="0">
                  <a:schemeClr val="accent1"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 sz="24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38" name="文本框 96">
                <a:extLst>
                  <a:ext uri="{FF2B5EF4-FFF2-40B4-BE49-F238E27FC236}">
                    <a16:creationId xmlns:a16="http://schemas.microsoft.com/office/drawing/2014/main" id="{412151B8-F513-B848-29DE-150B2943365F}"/>
                  </a:ext>
                </a:extLst>
              </p:cNvPr>
              <p:cNvSpPr/>
              <p:nvPr/>
            </p:nvSpPr>
            <p:spPr>
              <a:xfrm>
                <a:off x="6920555" y="2382129"/>
                <a:ext cx="778630" cy="435632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2000" b="1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观点</a:t>
                </a:r>
              </a:p>
            </p:txBody>
          </p:sp>
        </p:grpSp>
        <p:sp>
          <p:nvSpPr>
            <p:cNvPr id="136" name="文本框 96">
              <a:extLst>
                <a:ext uri="{FF2B5EF4-FFF2-40B4-BE49-F238E27FC236}">
                  <a16:creationId xmlns:a16="http://schemas.microsoft.com/office/drawing/2014/main" id="{1F31991A-CFA5-391C-D449-BA8B218BA96F}"/>
                </a:ext>
              </a:extLst>
            </p:cNvPr>
            <p:cNvSpPr/>
            <p:nvPr/>
          </p:nvSpPr>
          <p:spPr>
            <a:xfrm>
              <a:off x="7928737" y="2287262"/>
              <a:ext cx="3565354" cy="6253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单击此处输入你的正文，请尽量言简意赅的阐述观点，根据需要可酌情增减文字。</a:t>
              </a: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6426DE57-C489-2F0E-8B27-34AA71DB85AE}"/>
              </a:ext>
            </a:extLst>
          </p:cNvPr>
          <p:cNvGrpSpPr/>
          <p:nvPr/>
        </p:nvGrpSpPr>
        <p:grpSpPr>
          <a:xfrm>
            <a:off x="0" y="6210838"/>
            <a:ext cx="12192000" cy="647163"/>
            <a:chOff x="0" y="6210838"/>
            <a:chExt cx="12192000" cy="647163"/>
          </a:xfrm>
        </p:grpSpPr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04E8F1A2-FF9E-A25D-8B05-278A7AE87A06}"/>
                </a:ext>
              </a:extLst>
            </p:cNvPr>
            <p:cNvSpPr/>
            <p:nvPr/>
          </p:nvSpPr>
          <p:spPr>
            <a:xfrm>
              <a:off x="0" y="6210838"/>
              <a:ext cx="12192000" cy="647163"/>
            </a:xfrm>
            <a:custGeom>
              <a:avLst/>
              <a:gdLst>
                <a:gd name="connsiteX0" fmla="*/ 0 w 12192000"/>
                <a:gd name="connsiteY0" fmla="*/ 0 h 1996520"/>
                <a:gd name="connsiteX1" fmla="*/ 43625 w 12192000"/>
                <a:gd name="connsiteY1" fmla="*/ 29389 h 1996520"/>
                <a:gd name="connsiteX2" fmla="*/ 6106788 w 12192000"/>
                <a:gd name="connsiteY2" fmla="*/ 1359188 h 1996520"/>
                <a:gd name="connsiteX3" fmla="*/ 12010381 w 12192000"/>
                <a:gd name="connsiteY3" fmla="*/ 124157 h 1996520"/>
                <a:gd name="connsiteX4" fmla="*/ 12192000 w 12192000"/>
                <a:gd name="connsiteY4" fmla="*/ 12365 h 1996520"/>
                <a:gd name="connsiteX5" fmla="*/ 12192000 w 12192000"/>
                <a:gd name="connsiteY5" fmla="*/ 1996520 h 1996520"/>
                <a:gd name="connsiteX6" fmla="*/ 0 w 12192000"/>
                <a:gd name="connsiteY6" fmla="*/ 1996520 h 1996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92000" h="1996520">
                  <a:moveTo>
                    <a:pt x="0" y="0"/>
                  </a:moveTo>
                  <a:lnTo>
                    <a:pt x="43625" y="29389"/>
                  </a:lnTo>
                  <a:cubicBezTo>
                    <a:pt x="1336102" y="830124"/>
                    <a:pt x="3568938" y="1359188"/>
                    <a:pt x="6106788" y="1359188"/>
                  </a:cubicBezTo>
                  <a:cubicBezTo>
                    <a:pt x="8543125" y="1359188"/>
                    <a:pt x="10698360" y="871602"/>
                    <a:pt x="12010381" y="124157"/>
                  </a:cubicBezTo>
                  <a:lnTo>
                    <a:pt x="12192000" y="12365"/>
                  </a:lnTo>
                  <a:lnTo>
                    <a:pt x="12192000" y="1996520"/>
                  </a:lnTo>
                  <a:lnTo>
                    <a:pt x="0" y="1996520"/>
                  </a:lnTo>
                  <a:close/>
                </a:path>
              </a:pathLst>
            </a:custGeom>
            <a:gradFill>
              <a:gsLst>
                <a:gs pos="0">
                  <a:schemeClr val="accent3">
                    <a:lumMod val="90000"/>
                    <a:lumOff val="10000"/>
                  </a:schemeClr>
                </a:gs>
                <a:gs pos="100000">
                  <a:schemeClr val="accent3">
                    <a:lumMod val="90000"/>
                    <a:lumOff val="10000"/>
                  </a:schemeClr>
                </a:gs>
                <a:gs pos="55000">
                  <a:schemeClr val="accent4"/>
                </a:gs>
              </a:gsLst>
              <a:lin ang="2700000" scaled="0"/>
            </a:gradFill>
            <a:ln w="9525">
              <a:noFill/>
            </a:ln>
            <a:effectLst>
              <a:outerShdw blurRad="190500" dist="88900" dir="2700000" algn="tl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spc="3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BD288B61-FC84-7014-A28E-DEBB45F6B308}"/>
                </a:ext>
              </a:extLst>
            </p:cNvPr>
            <p:cNvSpPr/>
            <p:nvPr/>
          </p:nvSpPr>
          <p:spPr>
            <a:xfrm>
              <a:off x="0" y="6363178"/>
              <a:ext cx="12192000" cy="494823"/>
            </a:xfrm>
            <a:custGeom>
              <a:avLst/>
              <a:gdLst>
                <a:gd name="connsiteX0" fmla="*/ 0 w 12192000"/>
                <a:gd name="connsiteY0" fmla="*/ 0 h 1526547"/>
                <a:gd name="connsiteX1" fmla="*/ 43626 w 12192000"/>
                <a:gd name="connsiteY1" fmla="*/ 21296 h 1526547"/>
                <a:gd name="connsiteX2" fmla="*/ 6106789 w 12192000"/>
                <a:gd name="connsiteY2" fmla="*/ 984922 h 1526547"/>
                <a:gd name="connsiteX3" fmla="*/ 12010382 w 12192000"/>
                <a:gd name="connsiteY3" fmla="*/ 89969 h 1526547"/>
                <a:gd name="connsiteX4" fmla="*/ 12192000 w 12192000"/>
                <a:gd name="connsiteY4" fmla="*/ 8961 h 1526547"/>
                <a:gd name="connsiteX5" fmla="*/ 12192000 w 12192000"/>
                <a:gd name="connsiteY5" fmla="*/ 1526547 h 1526547"/>
                <a:gd name="connsiteX6" fmla="*/ 0 w 12192000"/>
                <a:gd name="connsiteY6" fmla="*/ 1526547 h 15265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92000" h="1526547">
                  <a:moveTo>
                    <a:pt x="0" y="0"/>
                  </a:moveTo>
                  <a:lnTo>
                    <a:pt x="43626" y="21296"/>
                  </a:lnTo>
                  <a:cubicBezTo>
                    <a:pt x="1336103" y="601541"/>
                    <a:pt x="3568939" y="984922"/>
                    <a:pt x="6106789" y="984922"/>
                  </a:cubicBezTo>
                  <a:cubicBezTo>
                    <a:pt x="8543126" y="984922"/>
                    <a:pt x="10698361" y="631598"/>
                    <a:pt x="12010382" y="89969"/>
                  </a:cubicBezTo>
                  <a:lnTo>
                    <a:pt x="12192000" y="8961"/>
                  </a:lnTo>
                  <a:lnTo>
                    <a:pt x="12192000" y="1526547"/>
                  </a:lnTo>
                  <a:lnTo>
                    <a:pt x="0" y="1526547"/>
                  </a:lnTo>
                  <a:close/>
                </a:path>
              </a:pathLst>
            </a:custGeom>
            <a:gradFill>
              <a:gsLst>
                <a:gs pos="100000">
                  <a:schemeClr val="accent1"/>
                </a:gs>
                <a:gs pos="49000">
                  <a:schemeClr val="accent2"/>
                </a:gs>
                <a:gs pos="0">
                  <a:schemeClr val="accent1"/>
                </a:gs>
              </a:gsLst>
              <a:lin ang="2700000" scaled="0"/>
            </a:gradFill>
            <a:ln w="9525">
              <a:noFill/>
            </a:ln>
            <a:effectLst>
              <a:outerShdw blurRad="190500" dist="88900" dir="2700000" algn="tl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spc="3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6" name="文本框 5">
            <a:extLst>
              <a:ext uri="{FF2B5EF4-FFF2-40B4-BE49-F238E27FC236}">
                <a16:creationId xmlns:a16="http://schemas.microsoft.com/office/drawing/2014/main" id="{9641D149-F88B-6926-A9D6-2CBADF7FC873}"/>
              </a:ext>
            </a:extLst>
          </p:cNvPr>
          <p:cNvSpPr txBox="1"/>
          <p:nvPr/>
        </p:nvSpPr>
        <p:spPr>
          <a:xfrm>
            <a:off x="605554" y="431512"/>
            <a:ext cx="5795245" cy="553382"/>
          </a:xfrm>
          <a:prstGeom prst="rect">
            <a:avLst/>
          </a:prstGeom>
          <a:noFill/>
          <a:effectLst/>
        </p:spPr>
        <p:txBody>
          <a:bodyPr wrap="square" lIns="60350" tIns="30175" rIns="60350" bIns="30175">
            <a:spAutoFit/>
          </a:bodyPr>
          <a:lstStyle>
            <a:defPPr>
              <a:defRPr lang="zh-CN"/>
            </a:defPPr>
            <a:lvl1pPr algn="just">
              <a:defRPr sz="3200" b="1">
                <a:gradFill>
                  <a:gsLst>
                    <a:gs pos="100000">
                      <a:schemeClr val="accent1"/>
                    </a:gs>
                    <a:gs pos="0">
                      <a:schemeClr val="accent1">
                        <a:lumMod val="90000"/>
                        <a:lumOff val="10000"/>
                      </a:schemeClr>
                    </a:gs>
                    <a:gs pos="69000">
                      <a:schemeClr val="accent2"/>
                    </a:gs>
                  </a:gsLst>
                  <a:lin ang="5400000" scaled="1"/>
                </a:gradFill>
                <a:effectLst>
                  <a:outerShdw blurRad="63500" dist="25400" dir="2700007" algn="t" rotWithShape="0">
                    <a:srgbClr val="006479">
                      <a:alpha val="15000"/>
                    </a:srgbClr>
                  </a:outerShdw>
                </a:effectLst>
                <a:latin typeface="+mj-ea"/>
                <a:ea typeface="+mj-ea"/>
              </a:defRPr>
            </a:lvl1pPr>
            <a:lvl2pPr marL="0" marR="0" lvl="1" indent="0"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8800" b="1">
                <a:gradFill>
                  <a:gsLst>
                    <a:gs pos="0">
                      <a:srgbClr val="006479"/>
                    </a:gs>
                    <a:gs pos="100000">
                      <a:srgbClr val="00C2B9"/>
                    </a:gs>
                    <a:gs pos="57000">
                      <a:srgbClr val="008780"/>
                    </a:gs>
                  </a:gsLst>
                  <a:lin ang="54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2pPr>
          </a:lstStyle>
          <a:p>
            <a:r>
              <a:rPr lang="zh-CN" altLang="en-US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研究背景与现状</a:t>
            </a: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74807A86-0AF9-C93F-A7CC-79139719EADB}"/>
              </a:ext>
            </a:extLst>
          </p:cNvPr>
          <p:cNvGrpSpPr/>
          <p:nvPr/>
        </p:nvGrpSpPr>
        <p:grpSpPr>
          <a:xfrm>
            <a:off x="6759525" y="773244"/>
            <a:ext cx="4981803" cy="230216"/>
            <a:chOff x="3577050" y="595426"/>
            <a:chExt cx="4981803" cy="230216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228139DD-FC5B-D928-CA16-C309F9C1CCAF}"/>
                </a:ext>
              </a:extLst>
            </p:cNvPr>
            <p:cNvSpPr txBox="1"/>
            <p:nvPr/>
          </p:nvSpPr>
          <p:spPr>
            <a:xfrm>
              <a:off x="3577050" y="595426"/>
              <a:ext cx="1490250" cy="230216"/>
            </a:xfrm>
            <a:prstGeom prst="rect">
              <a:avLst/>
            </a:prstGeom>
            <a:noFill/>
            <a:effectLst/>
          </p:spPr>
          <p:txBody>
            <a:bodyPr wrap="square" lIns="60350" tIns="30175" rIns="60350" bIns="30175">
              <a:spAutoFit/>
            </a:bodyPr>
            <a:lstStyle>
              <a:defPPr>
                <a:defRPr lang="zh-CN"/>
              </a:defPPr>
              <a:lvl1pPr algn="ctr">
                <a:defRPr sz="1100" b="1">
                  <a:gradFill>
                    <a:gsLst>
                      <a:gs pos="100000">
                        <a:srgbClr val="006479"/>
                      </a:gs>
                      <a:gs pos="0">
                        <a:schemeClr val="accent1">
                          <a:lumMod val="90000"/>
                          <a:lumOff val="10000"/>
                        </a:schemeClr>
                      </a:gs>
                      <a:gs pos="69000">
                        <a:srgbClr val="008780"/>
                      </a:gs>
                    </a:gsLst>
                    <a:lin ang="5400000" scaled="1"/>
                  </a:gradFill>
                  <a:effectLst>
                    <a:outerShdw blurRad="63500" dist="25400" dir="2700007" algn="t" rotWithShape="0">
                      <a:srgbClr val="006479">
                        <a:alpha val="15000"/>
                      </a:srgbClr>
                    </a:outerShdw>
                  </a:effectLst>
                  <a:latin typeface="+mj-ea"/>
                  <a:ea typeface="+mj-ea"/>
                </a:defRPr>
              </a:lvl1pPr>
            </a:lstStyle>
            <a:p>
              <a:r>
                <a:rPr lang="zh-CN" altLang="en-US" dirty="0">
                  <a:gradFill>
                    <a:gsLst>
                      <a:gs pos="100000">
                        <a:schemeClr val="accent1"/>
                      </a:gs>
                      <a:gs pos="0">
                        <a:schemeClr val="accent1">
                          <a:lumMod val="90000"/>
                          <a:lumOff val="10000"/>
                        </a:schemeClr>
                      </a:gs>
                      <a:gs pos="69000">
                        <a:schemeClr val="accent2"/>
                      </a:gs>
                    </a:gsLst>
                    <a:lin ang="5400000" scaled="1"/>
                  </a:gra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研究背景与现状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5E821500-7652-D665-B916-E8E2646EF664}"/>
                </a:ext>
              </a:extLst>
            </p:cNvPr>
            <p:cNvSpPr txBox="1"/>
            <p:nvPr/>
          </p:nvSpPr>
          <p:spPr>
            <a:xfrm>
              <a:off x="4740901" y="595426"/>
              <a:ext cx="1490250" cy="230216"/>
            </a:xfrm>
            <a:prstGeom prst="rect">
              <a:avLst/>
            </a:prstGeom>
            <a:noFill/>
            <a:effectLst/>
          </p:spPr>
          <p:txBody>
            <a:bodyPr wrap="square" lIns="60350" tIns="30175" rIns="60350" bIns="30175">
              <a:spAutoFit/>
            </a:bodyPr>
            <a:lstStyle>
              <a:defPPr>
                <a:defRPr lang="zh-CN"/>
              </a:defPPr>
              <a:lvl1pPr algn="ctr">
                <a:defRPr sz="1100" b="1">
                  <a:solidFill>
                    <a:schemeClr val="tx1">
                      <a:lumMod val="25000"/>
                      <a:lumOff val="75000"/>
                    </a:schemeClr>
                  </a:solidFill>
                  <a:effectLst/>
                  <a:latin typeface="+mj-ea"/>
                  <a:ea typeface="+mj-ea"/>
                </a:defRPr>
              </a:lvl1pPr>
            </a:lstStyle>
            <a:p>
              <a:r>
                <a:rPr lang="zh-CN" altLang="en-US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研究内容与方法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FC4D9634-F26F-2845-9000-493ADD15F13F}"/>
                </a:ext>
              </a:extLst>
            </p:cNvPr>
            <p:cNvSpPr txBox="1"/>
            <p:nvPr/>
          </p:nvSpPr>
          <p:spPr>
            <a:xfrm>
              <a:off x="5904752" y="595426"/>
              <a:ext cx="1490250" cy="230216"/>
            </a:xfrm>
            <a:prstGeom prst="rect">
              <a:avLst/>
            </a:prstGeom>
            <a:noFill/>
            <a:effectLst/>
          </p:spPr>
          <p:txBody>
            <a:bodyPr wrap="square" lIns="60350" tIns="30175" rIns="60350" bIns="30175">
              <a:spAutoFit/>
            </a:bodyPr>
            <a:lstStyle>
              <a:defPPr>
                <a:defRPr lang="zh-CN"/>
              </a:defPPr>
              <a:lvl1pPr algn="ctr">
                <a:defRPr sz="1100" b="1">
                  <a:solidFill>
                    <a:schemeClr val="tx1">
                      <a:lumMod val="25000"/>
                      <a:lumOff val="75000"/>
                    </a:schemeClr>
                  </a:solidFill>
                  <a:effectLst/>
                  <a:latin typeface="+mj-ea"/>
                  <a:ea typeface="+mj-ea"/>
                </a:defRPr>
              </a:lvl1pPr>
            </a:lstStyle>
            <a:p>
              <a:r>
                <a:rPr lang="zh-CN" altLang="en-US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研究成果及应用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2B6F4F33-E28F-19AA-2816-18C786F2D9FE}"/>
                </a:ext>
              </a:extLst>
            </p:cNvPr>
            <p:cNvSpPr txBox="1"/>
            <p:nvPr/>
          </p:nvSpPr>
          <p:spPr>
            <a:xfrm>
              <a:off x="7068603" y="595426"/>
              <a:ext cx="1490250" cy="230216"/>
            </a:xfrm>
            <a:prstGeom prst="rect">
              <a:avLst/>
            </a:prstGeom>
            <a:noFill/>
            <a:effectLst/>
          </p:spPr>
          <p:txBody>
            <a:bodyPr wrap="square" lIns="60350" tIns="30175" rIns="60350" bIns="30175">
              <a:spAutoFit/>
            </a:bodyPr>
            <a:lstStyle>
              <a:defPPr>
                <a:defRPr lang="zh-CN"/>
              </a:defPPr>
              <a:lvl1pPr algn="ctr">
                <a:defRPr sz="1100" b="1">
                  <a:solidFill>
                    <a:schemeClr val="tx1">
                      <a:lumMod val="25000"/>
                      <a:lumOff val="75000"/>
                    </a:schemeClr>
                  </a:solidFill>
                  <a:effectLst/>
                  <a:latin typeface="+mj-ea"/>
                  <a:ea typeface="+mj-ea"/>
                </a:defRPr>
              </a:lvl1pPr>
            </a:lstStyle>
            <a:p>
              <a:r>
                <a:rPr lang="zh-CN" altLang="en-US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论文结论及展望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4708445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>
            <a:extLst>
              <a:ext uri="{FF2B5EF4-FFF2-40B4-BE49-F238E27FC236}">
                <a16:creationId xmlns:a16="http://schemas.microsoft.com/office/drawing/2014/main" id="{E96D93AA-AFB1-00EB-5A85-19363E01BB93}"/>
              </a:ext>
            </a:extLst>
          </p:cNvPr>
          <p:cNvSpPr txBox="1"/>
          <p:nvPr/>
        </p:nvSpPr>
        <p:spPr>
          <a:xfrm>
            <a:off x="2587384" y="623991"/>
            <a:ext cx="7017232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3900" b="1" i="0" u="none" strike="noStrike" cap="none" spc="0" normalizeH="0" baseline="0">
                <a:ln>
                  <a:noFill/>
                </a:ln>
                <a:gradFill>
                  <a:gsLst>
                    <a:gs pos="18000">
                      <a:schemeClr val="accent1">
                        <a:alpha val="70000"/>
                      </a:schemeClr>
                    </a:gs>
                    <a:gs pos="66000">
                      <a:schemeClr val="accent2">
                        <a:alpha val="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+mj-lt"/>
                <a:ea typeface="字制区喜脉体" panose="02000603000000000000" pitchFamily="2" charset="-122"/>
              </a:defRPr>
            </a:lvl1pPr>
          </a:lstStyle>
          <a:p>
            <a:r>
              <a:rPr lang="en-US" altLang="zh-CN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02</a:t>
            </a:r>
            <a:endParaRPr lang="zh-CN" altLang="en-US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67" name="文本框 1066">
            <a:extLst>
              <a:ext uri="{FF2B5EF4-FFF2-40B4-BE49-F238E27FC236}">
                <a16:creationId xmlns:a16="http://schemas.microsoft.com/office/drawing/2014/main" id="{5EF021D1-CC84-A68D-FB8C-3B9AAAC038A3}"/>
              </a:ext>
            </a:extLst>
          </p:cNvPr>
          <p:cNvSpPr txBox="1"/>
          <p:nvPr/>
        </p:nvSpPr>
        <p:spPr>
          <a:xfrm>
            <a:off x="3072710" y="2875002"/>
            <a:ext cx="6046579" cy="1076602"/>
          </a:xfrm>
          <a:prstGeom prst="rect">
            <a:avLst/>
          </a:prstGeom>
          <a:noFill/>
          <a:effectLst/>
        </p:spPr>
        <p:txBody>
          <a:bodyPr wrap="none" lIns="60350" tIns="30175" rIns="60350" bIns="30175">
            <a:spAutoFit/>
          </a:bodyPr>
          <a:lstStyle>
            <a:defPPr>
              <a:defRPr lang="zh-CN"/>
            </a:defPPr>
            <a:lvl1pPr algn="ctr">
              <a:defRPr sz="6600" b="1">
                <a:gradFill>
                  <a:gsLst>
                    <a:gs pos="100000">
                      <a:schemeClr val="accent1"/>
                    </a:gs>
                    <a:gs pos="0">
                      <a:schemeClr val="accent1">
                        <a:lumMod val="90000"/>
                        <a:lumOff val="10000"/>
                      </a:schemeClr>
                    </a:gs>
                    <a:gs pos="69000">
                      <a:schemeClr val="accent2"/>
                    </a:gs>
                  </a:gsLst>
                  <a:lin ang="5400000" scaled="1"/>
                </a:gradFill>
                <a:effectLst>
                  <a:outerShdw blurRad="117348" dist="83820" dir="2700007" algn="t" rotWithShape="0">
                    <a:srgbClr val="006479">
                      <a:alpha val="25000"/>
                    </a:srgbClr>
                  </a:outerShdw>
                </a:effectLst>
                <a:latin typeface="+mj-lt"/>
                <a:ea typeface="思源宋体 CN Heavy" panose="02020900000000000000" pitchFamily="18" charset="-122"/>
              </a:defRPr>
            </a:lvl1pPr>
          </a:lstStyle>
          <a:p>
            <a:r>
              <a:rPr lang="zh-CN" altLang="en-US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研究内容与方法</a:t>
            </a:r>
          </a:p>
        </p:txBody>
      </p:sp>
    </p:spTree>
    <p:extLst>
      <p:ext uri="{BB962C8B-B14F-4D97-AF65-F5344CB8AC3E}">
        <p14:creationId xmlns:p14="http://schemas.microsoft.com/office/powerpoint/2010/main" val="1595412383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GuidesStyle_Normal&quot;,&quot;Name&quot;:&quot;GuidesStyle_Normal&quot;,&quot;Kind&quot;:&quot;System&quot;,&quot;OldGuidesSetting&quot;:{&quot;HeaderHeight&quot;:15.0,&quot;FooterHeight&quot;:9.0,&quot;SideMargin&quot;:5.5,&quot;TopMargin&quot;:0.0,&quot;BottomMargin&quot;:0.0,&quot;IntervalMargin&quot;:1.5}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1.26787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0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1.26787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1.26787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1.26787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1.26787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1.26787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1.26787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1.26787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​​">
  <a:themeElements>
    <a:clrScheme name="自定义 255">
      <a:dk1>
        <a:srgbClr val="262626"/>
      </a:dk1>
      <a:lt1>
        <a:sysClr val="window" lastClr="FFFFFF"/>
      </a:lt1>
      <a:dk2>
        <a:srgbClr val="0E2841"/>
      </a:dk2>
      <a:lt2>
        <a:srgbClr val="E8E8E8"/>
      </a:lt2>
      <a:accent1>
        <a:srgbClr val="006479"/>
      </a:accent1>
      <a:accent2>
        <a:srgbClr val="007E78"/>
      </a:accent2>
      <a:accent3>
        <a:srgbClr val="D6AA74"/>
      </a:accent3>
      <a:accent4>
        <a:srgbClr val="FFEEB8"/>
      </a:accent4>
      <a:accent5>
        <a:srgbClr val="E8E8E8"/>
      </a:accent5>
      <a:accent6>
        <a:srgbClr val="E8E8E8"/>
      </a:accent6>
      <a:hlink>
        <a:srgbClr val="E8E8E8"/>
      </a:hlink>
      <a:folHlink>
        <a:srgbClr val="E8E8E8"/>
      </a:folHlink>
    </a:clrScheme>
    <a:fontScheme name="ksiiesah">
      <a:majorFont>
        <a:latin typeface="Alimama ShuHeiTi"/>
        <a:ea typeface="微软雅黑"/>
        <a:cs typeface=""/>
      </a:majorFont>
      <a:minorFont>
        <a:latin typeface="Alimama ShuHeiT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2029</TotalTime>
  <Words>2673</Words>
  <Application>Microsoft Office PowerPoint</Application>
  <PresentationFormat>宽屏</PresentationFormat>
  <Paragraphs>385</Paragraphs>
  <Slides>28</Slides>
  <Notes>9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3" baseType="lpstr">
      <vt:lpstr>思源黑体 CN Regular</vt:lpstr>
      <vt:lpstr>Arial</vt:lpstr>
      <vt:lpstr>Roboto Bold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jingtao hu</cp:lastModifiedBy>
  <cp:revision>1</cp:revision>
  <dcterms:created xsi:type="dcterms:W3CDTF">2024-03-27T13:02:32Z</dcterms:created>
  <dcterms:modified xsi:type="dcterms:W3CDTF">2024-09-15T02:37:11Z</dcterms:modified>
</cp:coreProperties>
</file>